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7" r:id="rId1"/>
  </p:sldMasterIdLst>
  <p:notesMasterIdLst>
    <p:notesMasterId r:id="rId6"/>
  </p:notesMasterIdLst>
  <p:handoutMasterIdLst>
    <p:handoutMasterId r:id="rId7"/>
  </p:handoutMasterIdLst>
  <p:sldIdLst>
    <p:sldId id="486" r:id="rId2"/>
    <p:sldId id="549" r:id="rId3"/>
    <p:sldId id="552" r:id="rId4"/>
    <p:sldId id="551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CC95"/>
    <a:srgbClr val="6BDA3E"/>
    <a:srgbClr val="666633"/>
    <a:srgbClr val="07B6DF"/>
    <a:srgbClr val="0594FF"/>
    <a:srgbClr val="008797"/>
    <a:srgbClr val="00AABC"/>
    <a:srgbClr val="0067B4"/>
    <a:srgbClr val="1199FF"/>
    <a:srgbClr val="59B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954" y="84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926B2-4F29-4837-87FE-4B40815CCC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F1875-6DA3-4DE3-B5E4-67DBA1404FC9}">
      <dgm:prSet custT="1"/>
      <dgm:spPr/>
      <dgm:t>
        <a:bodyPr/>
        <a:lstStyle/>
        <a:p>
          <a:pPr algn="ctr" rtl="0"/>
          <a:r>
            <a:rPr lang="ru-RU" sz="1400" b="1" dirty="0" smtClean="0"/>
            <a:t>Комплекты заявительных документов будут поступать в ФАУ «</a:t>
          </a:r>
          <a:r>
            <a:rPr lang="ru-RU" sz="1400" b="1" dirty="0" err="1" smtClean="0"/>
            <a:t>Главгосэкспертиза</a:t>
          </a:r>
          <a:r>
            <a:rPr lang="ru-RU" sz="1400" b="1" dirty="0" smtClean="0"/>
            <a:t> России» на рассмотрение</a:t>
          </a:r>
          <a:endParaRPr lang="ru-RU" sz="1400" b="1" dirty="0"/>
        </a:p>
      </dgm:t>
    </dgm:pt>
    <dgm:pt modelId="{E1F3BEFE-39D2-4786-A799-ACF9513FABCF}" type="parTrans" cxnId="{3175B87F-1197-42E0-A67E-1F8230A84B48}">
      <dgm:prSet/>
      <dgm:spPr/>
      <dgm:t>
        <a:bodyPr/>
        <a:lstStyle/>
        <a:p>
          <a:endParaRPr lang="ru-RU"/>
        </a:p>
      </dgm:t>
    </dgm:pt>
    <dgm:pt modelId="{0925E6C7-43AD-4C0D-A4A9-AFF68E32143F}" type="sibTrans" cxnId="{3175B87F-1197-42E0-A67E-1F8230A84B48}">
      <dgm:prSet/>
      <dgm:spPr/>
      <dgm:t>
        <a:bodyPr/>
        <a:lstStyle/>
        <a:p>
          <a:endParaRPr lang="ru-RU"/>
        </a:p>
      </dgm:t>
    </dgm:pt>
    <dgm:pt modelId="{9C7D907A-8044-4D66-8334-2A0606E6238F}">
      <dgm:prSet custT="1"/>
      <dgm:spPr/>
      <dgm:t>
        <a:bodyPr/>
        <a:lstStyle/>
        <a:p>
          <a:pPr algn="ctr" rtl="0"/>
          <a:r>
            <a:rPr lang="ru-RU" sz="1400" b="1" dirty="0" smtClean="0"/>
            <a:t>Взаимодействие информационных систем, обмен сведениями между ФАУ «</a:t>
          </a:r>
          <a:r>
            <a:rPr lang="ru-RU" sz="1400" b="1" dirty="0" err="1" smtClean="0"/>
            <a:t>Главгосэкспертиза</a:t>
          </a:r>
          <a:r>
            <a:rPr lang="ru-RU" sz="1400" b="1" dirty="0" smtClean="0"/>
            <a:t> России» и </a:t>
          </a:r>
          <a:r>
            <a:rPr lang="ru-RU" sz="1400" b="1" dirty="0" err="1" smtClean="0"/>
            <a:t>Росприроднадзором</a:t>
          </a:r>
          <a:r>
            <a:rPr lang="ru-RU" sz="1400" b="1" dirty="0" smtClean="0"/>
            <a:t> без участия заявителя </a:t>
          </a:r>
          <a:endParaRPr lang="ru-RU" sz="1400" b="1" dirty="0"/>
        </a:p>
      </dgm:t>
    </dgm:pt>
    <dgm:pt modelId="{D34FBAEE-C051-4589-A632-3DA4DBA8CBA1}" type="parTrans" cxnId="{A6FF5251-260C-4859-99D6-A72EF6664609}">
      <dgm:prSet/>
      <dgm:spPr/>
      <dgm:t>
        <a:bodyPr/>
        <a:lstStyle/>
        <a:p>
          <a:endParaRPr lang="ru-RU"/>
        </a:p>
      </dgm:t>
    </dgm:pt>
    <dgm:pt modelId="{7B243FB9-6A29-460E-989A-F0A097FD346E}" type="sibTrans" cxnId="{A6FF5251-260C-4859-99D6-A72EF6664609}">
      <dgm:prSet/>
      <dgm:spPr/>
      <dgm:t>
        <a:bodyPr/>
        <a:lstStyle/>
        <a:p>
          <a:endParaRPr lang="ru-RU"/>
        </a:p>
      </dgm:t>
    </dgm:pt>
    <dgm:pt modelId="{0071811F-3807-4E7D-A952-2F781E4BEDEA}">
      <dgm:prSet custT="1"/>
      <dgm:spPr/>
      <dgm:t>
        <a:bodyPr/>
        <a:lstStyle/>
        <a:p>
          <a:pPr algn="ctr" rtl="0"/>
          <a:r>
            <a:rPr lang="ru-RU" sz="1400" b="1" dirty="0" smtClean="0"/>
            <a:t>Формирование обоснованных вопросов экспертной комиссии (с указанием требований нормативных правовых актов)</a:t>
          </a:r>
          <a:endParaRPr lang="ru-RU" sz="1400" b="1" dirty="0"/>
        </a:p>
      </dgm:t>
    </dgm:pt>
    <dgm:pt modelId="{89AF4145-E658-47A7-BD73-5DED644E09CF}" type="parTrans" cxnId="{9854F1B7-D94D-4CED-9BB6-5D5CBE09B895}">
      <dgm:prSet/>
      <dgm:spPr/>
      <dgm:t>
        <a:bodyPr/>
        <a:lstStyle/>
        <a:p>
          <a:endParaRPr lang="ru-RU"/>
        </a:p>
      </dgm:t>
    </dgm:pt>
    <dgm:pt modelId="{576CA5DC-588C-48DF-9B3C-822FBE2DC8EB}" type="sibTrans" cxnId="{9854F1B7-D94D-4CED-9BB6-5D5CBE09B895}">
      <dgm:prSet/>
      <dgm:spPr/>
      <dgm:t>
        <a:bodyPr/>
        <a:lstStyle/>
        <a:p>
          <a:endParaRPr lang="ru-RU"/>
        </a:p>
      </dgm:t>
    </dgm:pt>
    <dgm:pt modelId="{E95601F7-1C64-4D5F-9670-4FFDF776100D}">
      <dgm:prSet custT="1"/>
      <dgm:spPr/>
      <dgm:t>
        <a:bodyPr/>
        <a:lstStyle/>
        <a:p>
          <a:pPr algn="ctr" rtl="0"/>
          <a:r>
            <a:rPr lang="ru-RU" sz="1200" b="1" dirty="0" smtClean="0"/>
            <a:t>Формирование заключений с возможностью выдачи результата в том числе в электронном виде, а так же направления комплектов заявительных документов и выдача заключений ГЭЭ через личный кабинет </a:t>
          </a:r>
          <a:r>
            <a:rPr lang="ru-RU" sz="1200" b="1" dirty="0" err="1" smtClean="0"/>
            <a:t>природопользователя</a:t>
          </a:r>
          <a:endParaRPr lang="ru-RU" sz="1200" b="1" dirty="0"/>
        </a:p>
      </dgm:t>
    </dgm:pt>
    <dgm:pt modelId="{DBA36E63-970A-4BD9-8838-889799BF524D}" type="parTrans" cxnId="{D246F11F-296D-4B63-90A1-5F94A9B96092}">
      <dgm:prSet/>
      <dgm:spPr/>
      <dgm:t>
        <a:bodyPr/>
        <a:lstStyle/>
        <a:p>
          <a:endParaRPr lang="ru-RU"/>
        </a:p>
      </dgm:t>
    </dgm:pt>
    <dgm:pt modelId="{E0348018-BF65-4EE6-8CF6-3DDFEFE90971}" type="sibTrans" cxnId="{D246F11F-296D-4B63-90A1-5F94A9B96092}">
      <dgm:prSet/>
      <dgm:spPr/>
      <dgm:t>
        <a:bodyPr/>
        <a:lstStyle/>
        <a:p>
          <a:endParaRPr lang="ru-RU"/>
        </a:p>
      </dgm:t>
    </dgm:pt>
    <dgm:pt modelId="{A5B0B805-C061-4FEB-89BF-3CE96CB3B039}" type="pres">
      <dgm:prSet presAssocID="{BBF926B2-4F29-4837-87FE-4B40815CCC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011F1E-4ABD-458A-87D3-FC84126F01DC}" type="pres">
      <dgm:prSet presAssocID="{26BF1875-6DA3-4DE3-B5E4-67DBA1404FC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CF76D-D055-41D7-A0E4-D7147D1AE058}" type="pres">
      <dgm:prSet presAssocID="{0925E6C7-43AD-4C0D-A4A9-AFF68E32143F}" presName="spacer" presStyleCnt="0"/>
      <dgm:spPr/>
    </dgm:pt>
    <dgm:pt modelId="{C3FB8134-0615-490C-9A55-46AF5548DC9D}" type="pres">
      <dgm:prSet presAssocID="{9C7D907A-8044-4D66-8334-2A0606E6238F}" presName="parentText" presStyleLbl="node1" presStyleIdx="1" presStyleCnt="4" custLinFactNeighborX="-122" custLinFactNeighborY="-103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604B8-4B32-4EB8-9328-B466C1BDF9C7}" type="pres">
      <dgm:prSet presAssocID="{7B243FB9-6A29-460E-989A-F0A097FD346E}" presName="spacer" presStyleCnt="0"/>
      <dgm:spPr/>
    </dgm:pt>
    <dgm:pt modelId="{0604EA2D-9EBE-4297-8F1D-3AD2CF557B89}" type="pres">
      <dgm:prSet presAssocID="{0071811F-3807-4E7D-A952-2F781E4BEDE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5E631-5F64-47AB-A7E8-E0BE0CED6083}" type="pres">
      <dgm:prSet presAssocID="{576CA5DC-588C-48DF-9B3C-822FBE2DC8EB}" presName="spacer" presStyleCnt="0"/>
      <dgm:spPr/>
    </dgm:pt>
    <dgm:pt modelId="{3427E4F7-1BFB-4676-9F11-4ABF3EC018B7}" type="pres">
      <dgm:prSet presAssocID="{E95601F7-1C64-4D5F-9670-4FFDF776100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4F1B7-D94D-4CED-9BB6-5D5CBE09B895}" srcId="{BBF926B2-4F29-4837-87FE-4B40815CCC3C}" destId="{0071811F-3807-4E7D-A952-2F781E4BEDEA}" srcOrd="2" destOrd="0" parTransId="{89AF4145-E658-47A7-BD73-5DED644E09CF}" sibTransId="{576CA5DC-588C-48DF-9B3C-822FBE2DC8EB}"/>
    <dgm:cxn modelId="{E4A1F60D-E533-45C4-A335-EACCC612E897}" type="presOf" srcId="{0071811F-3807-4E7D-A952-2F781E4BEDEA}" destId="{0604EA2D-9EBE-4297-8F1D-3AD2CF557B89}" srcOrd="0" destOrd="0" presId="urn:microsoft.com/office/officeart/2005/8/layout/vList2"/>
    <dgm:cxn modelId="{0A8EF9DF-DA39-4A4C-ABB3-E30D1FB4CBDA}" type="presOf" srcId="{9C7D907A-8044-4D66-8334-2A0606E6238F}" destId="{C3FB8134-0615-490C-9A55-46AF5548DC9D}" srcOrd="0" destOrd="0" presId="urn:microsoft.com/office/officeart/2005/8/layout/vList2"/>
    <dgm:cxn modelId="{5591ADA0-B350-4EB6-BC8A-FF5B741023DE}" type="presOf" srcId="{26BF1875-6DA3-4DE3-B5E4-67DBA1404FC9}" destId="{92011F1E-4ABD-458A-87D3-FC84126F01DC}" srcOrd="0" destOrd="0" presId="urn:microsoft.com/office/officeart/2005/8/layout/vList2"/>
    <dgm:cxn modelId="{3175B87F-1197-42E0-A67E-1F8230A84B48}" srcId="{BBF926B2-4F29-4837-87FE-4B40815CCC3C}" destId="{26BF1875-6DA3-4DE3-B5E4-67DBA1404FC9}" srcOrd="0" destOrd="0" parTransId="{E1F3BEFE-39D2-4786-A799-ACF9513FABCF}" sibTransId="{0925E6C7-43AD-4C0D-A4A9-AFF68E32143F}"/>
    <dgm:cxn modelId="{16E201F8-03A3-4246-94F6-16D0C334A769}" type="presOf" srcId="{BBF926B2-4F29-4837-87FE-4B40815CCC3C}" destId="{A5B0B805-C061-4FEB-89BF-3CE96CB3B039}" srcOrd="0" destOrd="0" presId="urn:microsoft.com/office/officeart/2005/8/layout/vList2"/>
    <dgm:cxn modelId="{D246F11F-296D-4B63-90A1-5F94A9B96092}" srcId="{BBF926B2-4F29-4837-87FE-4B40815CCC3C}" destId="{E95601F7-1C64-4D5F-9670-4FFDF776100D}" srcOrd="3" destOrd="0" parTransId="{DBA36E63-970A-4BD9-8838-889799BF524D}" sibTransId="{E0348018-BF65-4EE6-8CF6-3DDFEFE90971}"/>
    <dgm:cxn modelId="{A6FF5251-260C-4859-99D6-A72EF6664609}" srcId="{BBF926B2-4F29-4837-87FE-4B40815CCC3C}" destId="{9C7D907A-8044-4D66-8334-2A0606E6238F}" srcOrd="1" destOrd="0" parTransId="{D34FBAEE-C051-4589-A632-3DA4DBA8CBA1}" sibTransId="{7B243FB9-6A29-460E-989A-F0A097FD346E}"/>
    <dgm:cxn modelId="{5C84C052-36EC-4AE1-B9E3-07B80FA36075}" type="presOf" srcId="{E95601F7-1C64-4D5F-9670-4FFDF776100D}" destId="{3427E4F7-1BFB-4676-9F11-4ABF3EC018B7}" srcOrd="0" destOrd="0" presId="urn:microsoft.com/office/officeart/2005/8/layout/vList2"/>
    <dgm:cxn modelId="{31CB4D17-6CF0-4220-8407-0A6AFCF83ACD}" type="presParOf" srcId="{A5B0B805-C061-4FEB-89BF-3CE96CB3B039}" destId="{92011F1E-4ABD-458A-87D3-FC84126F01DC}" srcOrd="0" destOrd="0" presId="urn:microsoft.com/office/officeart/2005/8/layout/vList2"/>
    <dgm:cxn modelId="{2F74431F-6CF3-4C58-8301-416035BF63AE}" type="presParOf" srcId="{A5B0B805-C061-4FEB-89BF-3CE96CB3B039}" destId="{F93CF76D-D055-41D7-A0E4-D7147D1AE058}" srcOrd="1" destOrd="0" presId="urn:microsoft.com/office/officeart/2005/8/layout/vList2"/>
    <dgm:cxn modelId="{BA8111A5-423F-4743-9DAC-17417146CA65}" type="presParOf" srcId="{A5B0B805-C061-4FEB-89BF-3CE96CB3B039}" destId="{C3FB8134-0615-490C-9A55-46AF5548DC9D}" srcOrd="2" destOrd="0" presId="urn:microsoft.com/office/officeart/2005/8/layout/vList2"/>
    <dgm:cxn modelId="{A951DB90-2C65-45A6-A3C9-8E4E05DD60C2}" type="presParOf" srcId="{A5B0B805-C061-4FEB-89BF-3CE96CB3B039}" destId="{098604B8-4B32-4EB8-9328-B466C1BDF9C7}" srcOrd="3" destOrd="0" presId="urn:microsoft.com/office/officeart/2005/8/layout/vList2"/>
    <dgm:cxn modelId="{F2B22BA9-23F3-48A1-9ACF-2B989F324E4D}" type="presParOf" srcId="{A5B0B805-C061-4FEB-89BF-3CE96CB3B039}" destId="{0604EA2D-9EBE-4297-8F1D-3AD2CF557B89}" srcOrd="4" destOrd="0" presId="urn:microsoft.com/office/officeart/2005/8/layout/vList2"/>
    <dgm:cxn modelId="{6DCF34BC-4828-4A4D-B15C-0F5299430FDE}" type="presParOf" srcId="{A5B0B805-C061-4FEB-89BF-3CE96CB3B039}" destId="{9745E631-5F64-47AB-A7E8-E0BE0CED6083}" srcOrd="5" destOrd="0" presId="urn:microsoft.com/office/officeart/2005/8/layout/vList2"/>
    <dgm:cxn modelId="{646A41C3-EC54-44A6-B3FA-A61288ACBE5C}" type="presParOf" srcId="{A5B0B805-C061-4FEB-89BF-3CE96CB3B039}" destId="{3427E4F7-1BFB-4676-9F11-4ABF3EC018B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231019-748B-4F9B-9219-4D6E62366BAE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7AA588A-BE43-4E65-A619-4C72E0F8DC27}">
      <dgm:prSet custT="1"/>
      <dgm:spPr/>
      <dgm:t>
        <a:bodyPr/>
        <a:lstStyle/>
        <a:p>
          <a:pPr algn="ctr" rtl="0"/>
          <a:r>
            <a:rPr lang="ru-RU" sz="1400" b="1" dirty="0" smtClean="0"/>
            <a:t>Раздел 1. </a:t>
          </a:r>
          <a:br>
            <a:rPr lang="ru-RU" sz="1400" b="1" dirty="0" smtClean="0"/>
          </a:br>
          <a:r>
            <a:rPr lang="ru-RU" sz="1400" b="1" dirty="0" smtClean="0"/>
            <a:t>Общие положения</a:t>
          </a:r>
          <a:endParaRPr lang="ru-RU" sz="1400" dirty="0"/>
        </a:p>
      </dgm:t>
    </dgm:pt>
    <dgm:pt modelId="{2180E639-8A66-4998-A663-7D387F2F68EF}" type="parTrans" cxnId="{FA17738A-7F1E-4383-9198-87E0604B85CF}">
      <dgm:prSet/>
      <dgm:spPr/>
      <dgm:t>
        <a:bodyPr/>
        <a:lstStyle/>
        <a:p>
          <a:endParaRPr lang="ru-RU"/>
        </a:p>
      </dgm:t>
    </dgm:pt>
    <dgm:pt modelId="{1D440426-B4CC-4AA9-A3FE-FAB060038091}" type="sibTrans" cxnId="{FA17738A-7F1E-4383-9198-87E0604B85CF}">
      <dgm:prSet/>
      <dgm:spPr/>
      <dgm:t>
        <a:bodyPr/>
        <a:lstStyle/>
        <a:p>
          <a:endParaRPr lang="ru-RU"/>
        </a:p>
      </dgm:t>
    </dgm:pt>
    <dgm:pt modelId="{48A5E9FE-16E7-41BB-B747-19CF57E47ED4}">
      <dgm:prSet custT="1"/>
      <dgm:spPr/>
      <dgm:t>
        <a:bodyPr/>
        <a:lstStyle/>
        <a:p>
          <a:pPr algn="ctr" rtl="0"/>
          <a:r>
            <a:rPr lang="ru-RU" sz="1100" b="1" dirty="0" smtClean="0"/>
            <a:t>Раздел 2. </a:t>
          </a:r>
          <a:br>
            <a:rPr lang="ru-RU" sz="1100" b="1" dirty="0" smtClean="0"/>
          </a:br>
          <a:r>
            <a:rPr lang="ru-RU" sz="1100" b="1" dirty="0" smtClean="0"/>
            <a:t>Характеристика объекта ГЭЭ и природно-климатических условий</a:t>
          </a:r>
          <a:endParaRPr lang="ru-RU" sz="1100" dirty="0"/>
        </a:p>
      </dgm:t>
    </dgm:pt>
    <dgm:pt modelId="{6314031E-6AC1-4FBE-A218-61A7F86EED08}" type="parTrans" cxnId="{E9CCFADD-AA3A-4981-A36E-455786FF7020}">
      <dgm:prSet/>
      <dgm:spPr/>
      <dgm:t>
        <a:bodyPr/>
        <a:lstStyle/>
        <a:p>
          <a:endParaRPr lang="ru-RU"/>
        </a:p>
      </dgm:t>
    </dgm:pt>
    <dgm:pt modelId="{2ADC6254-2708-4323-B145-444666AACA0C}" type="sibTrans" cxnId="{E9CCFADD-AA3A-4981-A36E-455786FF7020}">
      <dgm:prSet/>
      <dgm:spPr/>
      <dgm:t>
        <a:bodyPr/>
        <a:lstStyle/>
        <a:p>
          <a:endParaRPr lang="ru-RU"/>
        </a:p>
      </dgm:t>
    </dgm:pt>
    <dgm:pt modelId="{0827058D-9004-42D4-AF32-9778753C117F}">
      <dgm:prSet custT="1"/>
      <dgm:spPr/>
      <dgm:t>
        <a:bodyPr/>
        <a:lstStyle/>
        <a:p>
          <a:pPr algn="ctr" rtl="0"/>
          <a:r>
            <a:rPr lang="ru-RU" sz="1000" b="1" dirty="0" smtClean="0"/>
            <a:t>Раздел 3. Сведения о воздействии планируемой (намечаемой) деятельности на окружающую среду, в том числе о планируемых мероприятиях по обеспечению экологической безопасности </a:t>
          </a:r>
          <a:endParaRPr lang="ru-RU" sz="1000" dirty="0"/>
        </a:p>
      </dgm:t>
    </dgm:pt>
    <dgm:pt modelId="{C4D537BF-398C-424C-80FA-FA2403EB6B94}" type="parTrans" cxnId="{1C8B140E-2135-401E-AFFE-F5BB18AD17EE}">
      <dgm:prSet/>
      <dgm:spPr/>
      <dgm:t>
        <a:bodyPr/>
        <a:lstStyle/>
        <a:p>
          <a:endParaRPr lang="ru-RU"/>
        </a:p>
      </dgm:t>
    </dgm:pt>
    <dgm:pt modelId="{26C5D9E3-F16B-4B60-98EB-C7A5E8B1E7AB}" type="sibTrans" cxnId="{1C8B140E-2135-401E-AFFE-F5BB18AD17EE}">
      <dgm:prSet/>
      <dgm:spPr/>
      <dgm:t>
        <a:bodyPr/>
        <a:lstStyle/>
        <a:p>
          <a:endParaRPr lang="ru-RU"/>
        </a:p>
      </dgm:t>
    </dgm:pt>
    <dgm:pt modelId="{5FE21FDC-815C-4837-8D64-98D703568BBA}">
      <dgm:prSet custT="1"/>
      <dgm:spPr/>
      <dgm:t>
        <a:bodyPr/>
        <a:lstStyle/>
        <a:p>
          <a:pPr algn="ctr" rtl="0"/>
          <a:r>
            <a:rPr lang="ru-RU" sz="1100" b="1" dirty="0" smtClean="0"/>
            <a:t>Раздел 4.</a:t>
          </a:r>
          <a:br>
            <a:rPr lang="ru-RU" sz="1100" b="1" dirty="0" smtClean="0"/>
          </a:br>
          <a:r>
            <a:rPr lang="ru-RU" sz="1100" b="1" dirty="0" smtClean="0"/>
            <a:t> Сведения об изменениях, внесенных в документацию при проведении ГЭЭ</a:t>
          </a:r>
          <a:endParaRPr lang="ru-RU" sz="1100" dirty="0"/>
        </a:p>
      </dgm:t>
    </dgm:pt>
    <dgm:pt modelId="{A4C42A73-FB9B-4CBD-83EF-CEA6BBC7E9D8}" type="parTrans" cxnId="{A054F250-12E9-4876-AE5E-9A37DB64FD56}">
      <dgm:prSet/>
      <dgm:spPr/>
      <dgm:t>
        <a:bodyPr/>
        <a:lstStyle/>
        <a:p>
          <a:endParaRPr lang="ru-RU"/>
        </a:p>
      </dgm:t>
    </dgm:pt>
    <dgm:pt modelId="{0576021C-D05C-4E68-A9D9-02BFAA554D76}" type="sibTrans" cxnId="{A054F250-12E9-4876-AE5E-9A37DB64FD56}">
      <dgm:prSet/>
      <dgm:spPr/>
      <dgm:t>
        <a:bodyPr/>
        <a:lstStyle/>
        <a:p>
          <a:endParaRPr lang="ru-RU"/>
        </a:p>
      </dgm:t>
    </dgm:pt>
    <dgm:pt modelId="{C7E36BF0-E439-46D6-B3FA-101E4348A347}">
      <dgm:prSet custT="1"/>
      <dgm:spPr/>
      <dgm:t>
        <a:bodyPr/>
        <a:lstStyle/>
        <a:p>
          <a:pPr algn="ctr" rtl="0"/>
          <a:r>
            <a:rPr lang="ru-RU" sz="1200" b="1" dirty="0" smtClean="0"/>
            <a:t>Раздел 5. </a:t>
          </a:r>
          <a:br>
            <a:rPr lang="ru-RU" sz="1200" b="1" dirty="0" smtClean="0"/>
          </a:br>
          <a:r>
            <a:rPr lang="ru-RU" sz="1200" b="1" dirty="0" smtClean="0"/>
            <a:t>Замечания и предложения по результатам ГЭЭ</a:t>
          </a:r>
          <a:endParaRPr lang="ru-RU" sz="1200" dirty="0"/>
        </a:p>
      </dgm:t>
    </dgm:pt>
    <dgm:pt modelId="{390F728D-0422-4985-B5F2-AB185BCD3968}" type="parTrans" cxnId="{58BB567F-D30D-4EE2-A5FA-67DDC2C03930}">
      <dgm:prSet/>
      <dgm:spPr/>
      <dgm:t>
        <a:bodyPr/>
        <a:lstStyle/>
        <a:p>
          <a:endParaRPr lang="ru-RU"/>
        </a:p>
      </dgm:t>
    </dgm:pt>
    <dgm:pt modelId="{21E3B937-6EF0-4688-A17B-032CB18CEEA8}" type="sibTrans" cxnId="{58BB567F-D30D-4EE2-A5FA-67DDC2C03930}">
      <dgm:prSet/>
      <dgm:spPr/>
      <dgm:t>
        <a:bodyPr/>
        <a:lstStyle/>
        <a:p>
          <a:endParaRPr lang="ru-RU"/>
        </a:p>
      </dgm:t>
    </dgm:pt>
    <dgm:pt modelId="{2604C30F-B314-42E7-B1EC-99FAC9315734}">
      <dgm:prSet custT="1"/>
      <dgm:spPr/>
      <dgm:t>
        <a:bodyPr/>
        <a:lstStyle/>
        <a:p>
          <a:pPr algn="ctr" rtl="0"/>
          <a:r>
            <a:rPr lang="ru-RU" sz="1600" b="1" dirty="0" smtClean="0"/>
            <a:t>Раздел 6. </a:t>
          </a:r>
          <a:br>
            <a:rPr lang="ru-RU" sz="1600" b="1" dirty="0" smtClean="0"/>
          </a:br>
          <a:r>
            <a:rPr lang="ru-RU" sz="1600" b="1" dirty="0" smtClean="0"/>
            <a:t>Выводы</a:t>
          </a:r>
          <a:endParaRPr lang="ru-RU" sz="1600" dirty="0"/>
        </a:p>
      </dgm:t>
    </dgm:pt>
    <dgm:pt modelId="{41ACE68E-54A8-4CE7-A22D-EE1B31A03DA2}" type="parTrans" cxnId="{E5998F57-8D5A-4166-9EAD-2DD77BFB5F5E}">
      <dgm:prSet/>
      <dgm:spPr/>
      <dgm:t>
        <a:bodyPr/>
        <a:lstStyle/>
        <a:p>
          <a:endParaRPr lang="ru-RU"/>
        </a:p>
      </dgm:t>
    </dgm:pt>
    <dgm:pt modelId="{E778AB2F-A42F-4011-8D72-F35E7CD76F8C}" type="sibTrans" cxnId="{E5998F57-8D5A-4166-9EAD-2DD77BFB5F5E}">
      <dgm:prSet/>
      <dgm:spPr/>
      <dgm:t>
        <a:bodyPr/>
        <a:lstStyle/>
        <a:p>
          <a:endParaRPr lang="ru-RU"/>
        </a:p>
      </dgm:t>
    </dgm:pt>
    <dgm:pt modelId="{6615715B-93D8-4DF9-A779-2AFA68EA8BF0}" type="pres">
      <dgm:prSet presAssocID="{4F231019-748B-4F9B-9219-4D6E62366B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9C538C-3849-44FE-A8A8-F7B3F940C270}" type="pres">
      <dgm:prSet presAssocID="{77AA588A-BE43-4E65-A619-4C72E0F8DC2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E08B0-F6EB-4A4D-A666-EFCE1B3E9200}" type="pres">
      <dgm:prSet presAssocID="{1D440426-B4CC-4AA9-A3FE-FAB060038091}" presName="spacer" presStyleCnt="0"/>
      <dgm:spPr/>
    </dgm:pt>
    <dgm:pt modelId="{0F9D1396-25A1-4990-8B93-8986D32B6841}" type="pres">
      <dgm:prSet presAssocID="{48A5E9FE-16E7-41BB-B747-19CF57E47ED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4392F-0092-463F-ADCE-59CFC1B111AD}" type="pres">
      <dgm:prSet presAssocID="{2ADC6254-2708-4323-B145-444666AACA0C}" presName="spacer" presStyleCnt="0"/>
      <dgm:spPr/>
    </dgm:pt>
    <dgm:pt modelId="{D3EE0BB6-8D4F-442C-B613-75D36D0F1CE2}" type="pres">
      <dgm:prSet presAssocID="{0827058D-9004-42D4-AF32-9778753C117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41E3C-F864-4E99-A7A4-B93FBE196759}" type="pres">
      <dgm:prSet presAssocID="{26C5D9E3-F16B-4B60-98EB-C7A5E8B1E7AB}" presName="spacer" presStyleCnt="0"/>
      <dgm:spPr/>
    </dgm:pt>
    <dgm:pt modelId="{001DD4A6-A6B9-4224-B38F-E78D0985C9FD}" type="pres">
      <dgm:prSet presAssocID="{5FE21FDC-815C-4837-8D64-98D703568BB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BBFB0-E4DE-42DB-ACCE-5B28B5109FF9}" type="pres">
      <dgm:prSet presAssocID="{0576021C-D05C-4E68-A9D9-02BFAA554D76}" presName="spacer" presStyleCnt="0"/>
      <dgm:spPr/>
    </dgm:pt>
    <dgm:pt modelId="{4DBD02B8-D7BA-45B5-947F-E5DD48611F80}" type="pres">
      <dgm:prSet presAssocID="{C7E36BF0-E439-46D6-B3FA-101E4348A34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7A740-1DFF-4758-B184-66CC80AC647D}" type="pres">
      <dgm:prSet presAssocID="{21E3B937-6EF0-4688-A17B-032CB18CEEA8}" presName="spacer" presStyleCnt="0"/>
      <dgm:spPr/>
    </dgm:pt>
    <dgm:pt modelId="{129B0735-E892-458A-929B-5F7A452FBE20}" type="pres">
      <dgm:prSet presAssocID="{2604C30F-B314-42E7-B1EC-99FAC931573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054A8-FE0F-4AD1-B71F-2B574BBFEF2A}" type="presOf" srcId="{48A5E9FE-16E7-41BB-B747-19CF57E47ED4}" destId="{0F9D1396-25A1-4990-8B93-8986D32B6841}" srcOrd="0" destOrd="0" presId="urn:microsoft.com/office/officeart/2005/8/layout/vList2"/>
    <dgm:cxn modelId="{A054F250-12E9-4876-AE5E-9A37DB64FD56}" srcId="{4F231019-748B-4F9B-9219-4D6E62366BAE}" destId="{5FE21FDC-815C-4837-8D64-98D703568BBA}" srcOrd="3" destOrd="0" parTransId="{A4C42A73-FB9B-4CBD-83EF-CEA6BBC7E9D8}" sibTransId="{0576021C-D05C-4E68-A9D9-02BFAA554D76}"/>
    <dgm:cxn modelId="{0F929BF7-4FA2-40EC-83D2-C09638C245FF}" type="presOf" srcId="{C7E36BF0-E439-46D6-B3FA-101E4348A347}" destId="{4DBD02B8-D7BA-45B5-947F-E5DD48611F80}" srcOrd="0" destOrd="0" presId="urn:microsoft.com/office/officeart/2005/8/layout/vList2"/>
    <dgm:cxn modelId="{44A8CC13-3A7C-4206-8F87-811581A879B5}" type="presOf" srcId="{0827058D-9004-42D4-AF32-9778753C117F}" destId="{D3EE0BB6-8D4F-442C-B613-75D36D0F1CE2}" srcOrd="0" destOrd="0" presId="urn:microsoft.com/office/officeart/2005/8/layout/vList2"/>
    <dgm:cxn modelId="{1C8B140E-2135-401E-AFFE-F5BB18AD17EE}" srcId="{4F231019-748B-4F9B-9219-4D6E62366BAE}" destId="{0827058D-9004-42D4-AF32-9778753C117F}" srcOrd="2" destOrd="0" parTransId="{C4D537BF-398C-424C-80FA-FA2403EB6B94}" sibTransId="{26C5D9E3-F16B-4B60-98EB-C7A5E8B1E7AB}"/>
    <dgm:cxn modelId="{58BB567F-D30D-4EE2-A5FA-67DDC2C03930}" srcId="{4F231019-748B-4F9B-9219-4D6E62366BAE}" destId="{C7E36BF0-E439-46D6-B3FA-101E4348A347}" srcOrd="4" destOrd="0" parTransId="{390F728D-0422-4985-B5F2-AB185BCD3968}" sibTransId="{21E3B937-6EF0-4688-A17B-032CB18CEEA8}"/>
    <dgm:cxn modelId="{8B044A8D-D154-444C-9814-89157C1559C7}" type="presOf" srcId="{5FE21FDC-815C-4837-8D64-98D703568BBA}" destId="{001DD4A6-A6B9-4224-B38F-E78D0985C9FD}" srcOrd="0" destOrd="0" presId="urn:microsoft.com/office/officeart/2005/8/layout/vList2"/>
    <dgm:cxn modelId="{BFC1A0F9-BFF8-4C2D-91BF-3631E0C566CD}" type="presOf" srcId="{77AA588A-BE43-4E65-A619-4C72E0F8DC27}" destId="{669C538C-3849-44FE-A8A8-F7B3F940C270}" srcOrd="0" destOrd="0" presId="urn:microsoft.com/office/officeart/2005/8/layout/vList2"/>
    <dgm:cxn modelId="{E5998F57-8D5A-4166-9EAD-2DD77BFB5F5E}" srcId="{4F231019-748B-4F9B-9219-4D6E62366BAE}" destId="{2604C30F-B314-42E7-B1EC-99FAC9315734}" srcOrd="5" destOrd="0" parTransId="{41ACE68E-54A8-4CE7-A22D-EE1B31A03DA2}" sibTransId="{E778AB2F-A42F-4011-8D72-F35E7CD76F8C}"/>
    <dgm:cxn modelId="{FA17738A-7F1E-4383-9198-87E0604B85CF}" srcId="{4F231019-748B-4F9B-9219-4D6E62366BAE}" destId="{77AA588A-BE43-4E65-A619-4C72E0F8DC27}" srcOrd="0" destOrd="0" parTransId="{2180E639-8A66-4998-A663-7D387F2F68EF}" sibTransId="{1D440426-B4CC-4AA9-A3FE-FAB060038091}"/>
    <dgm:cxn modelId="{992A4BF4-244A-496D-8F86-83D5955D005F}" type="presOf" srcId="{4F231019-748B-4F9B-9219-4D6E62366BAE}" destId="{6615715B-93D8-4DF9-A779-2AFA68EA8BF0}" srcOrd="0" destOrd="0" presId="urn:microsoft.com/office/officeart/2005/8/layout/vList2"/>
    <dgm:cxn modelId="{E9CCFADD-AA3A-4981-A36E-455786FF7020}" srcId="{4F231019-748B-4F9B-9219-4D6E62366BAE}" destId="{48A5E9FE-16E7-41BB-B747-19CF57E47ED4}" srcOrd="1" destOrd="0" parTransId="{6314031E-6AC1-4FBE-A218-61A7F86EED08}" sibTransId="{2ADC6254-2708-4323-B145-444666AACA0C}"/>
    <dgm:cxn modelId="{3C0826EE-5E73-4C0A-9609-A737F65A2360}" type="presOf" srcId="{2604C30F-B314-42E7-B1EC-99FAC9315734}" destId="{129B0735-E892-458A-929B-5F7A452FBE20}" srcOrd="0" destOrd="0" presId="urn:microsoft.com/office/officeart/2005/8/layout/vList2"/>
    <dgm:cxn modelId="{BCF82EA9-B8D4-48CB-9E34-C96988C8DCE2}" type="presParOf" srcId="{6615715B-93D8-4DF9-A779-2AFA68EA8BF0}" destId="{669C538C-3849-44FE-A8A8-F7B3F940C270}" srcOrd="0" destOrd="0" presId="urn:microsoft.com/office/officeart/2005/8/layout/vList2"/>
    <dgm:cxn modelId="{A645B526-CBF9-4ED9-911C-7B49447B2B5F}" type="presParOf" srcId="{6615715B-93D8-4DF9-A779-2AFA68EA8BF0}" destId="{C4AE08B0-F6EB-4A4D-A666-EFCE1B3E9200}" srcOrd="1" destOrd="0" presId="urn:microsoft.com/office/officeart/2005/8/layout/vList2"/>
    <dgm:cxn modelId="{46404554-9345-4C78-A6F0-F2560840647C}" type="presParOf" srcId="{6615715B-93D8-4DF9-A779-2AFA68EA8BF0}" destId="{0F9D1396-25A1-4990-8B93-8986D32B6841}" srcOrd="2" destOrd="0" presId="urn:microsoft.com/office/officeart/2005/8/layout/vList2"/>
    <dgm:cxn modelId="{0108BA12-9785-4A40-A8BF-136923FC7848}" type="presParOf" srcId="{6615715B-93D8-4DF9-A779-2AFA68EA8BF0}" destId="{54C4392F-0092-463F-ADCE-59CFC1B111AD}" srcOrd="3" destOrd="0" presId="urn:microsoft.com/office/officeart/2005/8/layout/vList2"/>
    <dgm:cxn modelId="{D693C42B-4343-4461-9F41-CF86B5A41AB9}" type="presParOf" srcId="{6615715B-93D8-4DF9-A779-2AFA68EA8BF0}" destId="{D3EE0BB6-8D4F-442C-B613-75D36D0F1CE2}" srcOrd="4" destOrd="0" presId="urn:microsoft.com/office/officeart/2005/8/layout/vList2"/>
    <dgm:cxn modelId="{00FE9F56-280D-4304-B3AB-89FFE792F73F}" type="presParOf" srcId="{6615715B-93D8-4DF9-A779-2AFA68EA8BF0}" destId="{98241E3C-F864-4E99-A7A4-B93FBE196759}" srcOrd="5" destOrd="0" presId="urn:microsoft.com/office/officeart/2005/8/layout/vList2"/>
    <dgm:cxn modelId="{1B5B2785-D790-4AD4-9068-EFE500134DBA}" type="presParOf" srcId="{6615715B-93D8-4DF9-A779-2AFA68EA8BF0}" destId="{001DD4A6-A6B9-4224-B38F-E78D0985C9FD}" srcOrd="6" destOrd="0" presId="urn:microsoft.com/office/officeart/2005/8/layout/vList2"/>
    <dgm:cxn modelId="{FCD8687C-97A7-4C20-BB99-60F573AA67A4}" type="presParOf" srcId="{6615715B-93D8-4DF9-A779-2AFA68EA8BF0}" destId="{54FBBFB0-E4DE-42DB-ACCE-5B28B5109FF9}" srcOrd="7" destOrd="0" presId="urn:microsoft.com/office/officeart/2005/8/layout/vList2"/>
    <dgm:cxn modelId="{24B664F4-B019-463C-B294-79C4981653F2}" type="presParOf" srcId="{6615715B-93D8-4DF9-A779-2AFA68EA8BF0}" destId="{4DBD02B8-D7BA-45B5-947F-E5DD48611F80}" srcOrd="8" destOrd="0" presId="urn:microsoft.com/office/officeart/2005/8/layout/vList2"/>
    <dgm:cxn modelId="{D71FCDD4-7AB4-4ECF-9634-B0374D41BBB0}" type="presParOf" srcId="{6615715B-93D8-4DF9-A779-2AFA68EA8BF0}" destId="{4D67A740-1DFF-4758-B184-66CC80AC647D}" srcOrd="9" destOrd="0" presId="urn:microsoft.com/office/officeart/2005/8/layout/vList2"/>
    <dgm:cxn modelId="{0F8A795F-A3B3-4DEA-8F30-6322592267C7}" type="presParOf" srcId="{6615715B-93D8-4DF9-A779-2AFA68EA8BF0}" destId="{129B0735-E892-458A-929B-5F7A452FBE2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C538C-3849-44FE-A8A8-F7B3F940C270}">
      <dsp:nvSpPr>
        <dsp:cNvPr id="0" name=""/>
        <dsp:cNvSpPr/>
      </dsp:nvSpPr>
      <dsp:spPr>
        <a:xfrm>
          <a:off x="0" y="2264"/>
          <a:ext cx="2526524" cy="9945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Раздел 1. </a:t>
          </a:r>
          <a:br>
            <a:rPr lang="ru-RU" sz="1400" b="1" kern="1200" dirty="0" smtClean="0"/>
          </a:br>
          <a:r>
            <a:rPr lang="ru-RU" sz="1400" b="1" kern="1200" dirty="0" smtClean="0"/>
            <a:t>Общие положения</a:t>
          </a:r>
          <a:endParaRPr lang="ru-RU" sz="1400" kern="1200" dirty="0"/>
        </a:p>
      </dsp:txBody>
      <dsp:txXfrm>
        <a:off x="48547" y="50811"/>
        <a:ext cx="2429430" cy="897406"/>
      </dsp:txXfrm>
    </dsp:sp>
    <dsp:sp modelId="{0F9D1396-25A1-4990-8B93-8986D32B6841}">
      <dsp:nvSpPr>
        <dsp:cNvPr id="0" name=""/>
        <dsp:cNvSpPr/>
      </dsp:nvSpPr>
      <dsp:spPr>
        <a:xfrm>
          <a:off x="0" y="1010842"/>
          <a:ext cx="2526524" cy="9945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Раздел 2. </a:t>
          </a:r>
          <a:br>
            <a:rPr lang="ru-RU" sz="1100" b="1" kern="1200" dirty="0" smtClean="0"/>
          </a:br>
          <a:r>
            <a:rPr lang="ru-RU" sz="1100" b="1" kern="1200" dirty="0" smtClean="0"/>
            <a:t>Характеристика объекта ГЭЭ и природно-климатических условий</a:t>
          </a:r>
          <a:endParaRPr lang="ru-RU" sz="1100" kern="1200" dirty="0"/>
        </a:p>
      </dsp:txBody>
      <dsp:txXfrm>
        <a:off x="48547" y="1059389"/>
        <a:ext cx="2429430" cy="897406"/>
      </dsp:txXfrm>
    </dsp:sp>
    <dsp:sp modelId="{D3EE0BB6-8D4F-442C-B613-75D36D0F1CE2}">
      <dsp:nvSpPr>
        <dsp:cNvPr id="0" name=""/>
        <dsp:cNvSpPr/>
      </dsp:nvSpPr>
      <dsp:spPr>
        <a:xfrm>
          <a:off x="0" y="2019419"/>
          <a:ext cx="2526524" cy="9945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Раздел 3. Сведения о воздействии планируемой (намечаемой) деятельности на окружающую среду, в том числе о планируемых мероприятиях по обеспечению экологической безопасности </a:t>
          </a:r>
          <a:endParaRPr lang="ru-RU" sz="1000" kern="1200" dirty="0"/>
        </a:p>
      </dsp:txBody>
      <dsp:txXfrm>
        <a:off x="48547" y="2067966"/>
        <a:ext cx="2429430" cy="897406"/>
      </dsp:txXfrm>
    </dsp:sp>
    <dsp:sp modelId="{001DD4A6-A6B9-4224-B38F-E78D0985C9FD}">
      <dsp:nvSpPr>
        <dsp:cNvPr id="0" name=""/>
        <dsp:cNvSpPr/>
      </dsp:nvSpPr>
      <dsp:spPr>
        <a:xfrm>
          <a:off x="0" y="3027997"/>
          <a:ext cx="2526524" cy="9945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Раздел 4.</a:t>
          </a:r>
          <a:br>
            <a:rPr lang="ru-RU" sz="1100" b="1" kern="1200" dirty="0" smtClean="0"/>
          </a:br>
          <a:r>
            <a:rPr lang="ru-RU" sz="1100" b="1" kern="1200" dirty="0" smtClean="0"/>
            <a:t> Сведения об изменениях, внесенных в документацию при проведении ГЭЭ</a:t>
          </a:r>
          <a:endParaRPr lang="ru-RU" sz="1100" kern="1200" dirty="0"/>
        </a:p>
      </dsp:txBody>
      <dsp:txXfrm>
        <a:off x="48547" y="3076544"/>
        <a:ext cx="2429430" cy="897406"/>
      </dsp:txXfrm>
    </dsp:sp>
    <dsp:sp modelId="{4DBD02B8-D7BA-45B5-947F-E5DD48611F80}">
      <dsp:nvSpPr>
        <dsp:cNvPr id="0" name=""/>
        <dsp:cNvSpPr/>
      </dsp:nvSpPr>
      <dsp:spPr>
        <a:xfrm>
          <a:off x="0" y="4036574"/>
          <a:ext cx="2526524" cy="9945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Раздел 5. </a:t>
          </a:r>
          <a:br>
            <a:rPr lang="ru-RU" sz="1200" b="1" kern="1200" dirty="0" smtClean="0"/>
          </a:br>
          <a:r>
            <a:rPr lang="ru-RU" sz="1200" b="1" kern="1200" dirty="0" smtClean="0"/>
            <a:t>Замечания и предложения по результатам ГЭЭ</a:t>
          </a:r>
          <a:endParaRPr lang="ru-RU" sz="1200" kern="1200" dirty="0"/>
        </a:p>
      </dsp:txBody>
      <dsp:txXfrm>
        <a:off x="48547" y="4085121"/>
        <a:ext cx="2429430" cy="897406"/>
      </dsp:txXfrm>
    </dsp:sp>
    <dsp:sp modelId="{129B0735-E892-458A-929B-5F7A452FBE20}">
      <dsp:nvSpPr>
        <dsp:cNvPr id="0" name=""/>
        <dsp:cNvSpPr/>
      </dsp:nvSpPr>
      <dsp:spPr>
        <a:xfrm>
          <a:off x="0" y="5045152"/>
          <a:ext cx="2526524" cy="9945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Раздел 6. </a:t>
          </a:r>
          <a:br>
            <a:rPr lang="ru-RU" sz="1600" b="1" kern="1200" dirty="0" smtClean="0"/>
          </a:br>
          <a:r>
            <a:rPr lang="ru-RU" sz="1600" b="1" kern="1200" dirty="0" smtClean="0"/>
            <a:t>Выводы</a:t>
          </a:r>
          <a:endParaRPr lang="ru-RU" sz="1600" kern="1200" dirty="0"/>
        </a:p>
      </dsp:txBody>
      <dsp:txXfrm>
        <a:off x="48547" y="5093699"/>
        <a:ext cx="2429430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6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6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F1339-AFC8-49AE-A8A0-F921C6CF0B8A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0A5ED-57E7-4FE5-B573-1814A927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767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3" y="2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86" y="2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5D8CE-39A6-4CEA-AF5B-3429038C13AC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1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86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C8C4F-C774-437C-A1B2-1ECD8DE2D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89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95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06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2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2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2482-863B-4EFE-B097-6A0F9E11A3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6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400B-77CC-485C-A1EE-F4B247D85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1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4" y="274640"/>
            <a:ext cx="80264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BBF9-1161-486C-B531-1D9B807506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6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DE04-4D2F-4A67-9F42-7E0CD0B483BB}" type="datetime1">
              <a:rPr lang="ru-RU" smtClean="0"/>
              <a:pPr/>
              <a:t>14.06.2022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82C5E"/>
                </a:solidFill>
                <a:latin typeface="Arial Black"/>
                <a:cs typeface="Arial Black"/>
              </a:defRPr>
            </a:lvl1pPr>
          </a:lstStyle>
          <a:p>
            <a:pPr marL="25399">
              <a:spcBef>
                <a:spcPts val="245"/>
              </a:spcBef>
            </a:pPr>
            <a:fld id="{81D60167-4931-47E6-BA6A-407CBD079E47}" type="slidenum">
              <a:rPr lang="ru-RU" smtClean="0"/>
              <a:pPr marL="25399">
                <a:spcBef>
                  <a:spcPts val="24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48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9113-359E-4CDD-AB3A-8284BD5493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5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942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885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828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3771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9713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5656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1599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75421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F234-2808-4BF4-9DA3-F4B7DD3B15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1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1688-752C-407A-B1D6-EA566DB74A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01B2-404B-4D5E-BF1C-DE2538C040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0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1012-DD5F-495D-BD94-42A6AA4CD2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7A2E-7871-4EA2-969B-136E6DED8F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6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600"/>
            </a:lvl2pPr>
            <a:lvl3pPr>
              <a:defRPr sz="30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88D-D9E6-40DC-B217-5531CEB148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2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594277" indent="0">
              <a:buNone/>
              <a:defRPr sz="3600"/>
            </a:lvl2pPr>
            <a:lvl3pPr marL="1188553" indent="0">
              <a:buNone/>
              <a:defRPr sz="3067"/>
            </a:lvl3pPr>
            <a:lvl4pPr marL="1782831" indent="0">
              <a:buNone/>
              <a:defRPr sz="2667"/>
            </a:lvl4pPr>
            <a:lvl5pPr marL="2377109" indent="0">
              <a:buNone/>
              <a:defRPr sz="2667"/>
            </a:lvl5pPr>
            <a:lvl6pPr marL="2971383" indent="0">
              <a:buNone/>
              <a:defRPr sz="2667"/>
            </a:lvl6pPr>
            <a:lvl7pPr marL="3565662" indent="0">
              <a:buNone/>
              <a:defRPr sz="2667"/>
            </a:lvl7pPr>
            <a:lvl8pPr marL="4159939" indent="0">
              <a:buNone/>
              <a:defRPr sz="2667"/>
            </a:lvl8pPr>
            <a:lvl9pPr marL="4754214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0DAE-4C45-4A93-AE33-CAB2E704A6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1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78191" tIns="39096" rIns="78191" bIns="3909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78191" tIns="39096" rIns="78191" bIns="3909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5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8EF3A6EE-FE5D-4CAC-9AAA-9B94DE2FA4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354"/>
            <a:ext cx="3860800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ctr" defTabSz="1188553" rtl="0" eaLnBrk="1" latinLnBrk="0" hangingPunct="1">
        <a:spcBef>
          <a:spcPct val="0"/>
        </a:spcBef>
        <a:buNone/>
        <a:defRPr sz="5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706" indent="-445706" algn="l" defTabSz="1188553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65700" indent="-371423" algn="l" defTabSz="118855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692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3pPr>
      <a:lvl4pPr marL="2079971" indent="-297139" algn="l" defTabSz="1188553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74244" indent="-297139" algn="l" defTabSz="1188553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26852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62801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7078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5135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77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55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31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710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138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662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993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4214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Рисунок 1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ound2DiagRect">
            <a:avLst/>
          </a:prstGeom>
        </p:spPr>
      </p:pic>
      <p:pic>
        <p:nvPicPr>
          <p:cNvPr id="176" name="Рисунок 1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99" y="1816100"/>
            <a:ext cx="11071801" cy="4090380"/>
          </a:xfrm>
          <a:prstGeom prst="rect">
            <a:avLst/>
          </a:prstGeom>
        </p:spPr>
      </p:pic>
      <p:sp>
        <p:nvSpPr>
          <p:cNvPr id="177" name="TextBox 176"/>
          <p:cNvSpPr txBox="1"/>
          <p:nvPr/>
        </p:nvSpPr>
        <p:spPr>
          <a:xfrm>
            <a:off x="1579566" y="2690183"/>
            <a:ext cx="7152579" cy="269426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marL="0" lvl="2">
              <a:lnSpc>
                <a:spcPts val="4000"/>
              </a:lnSpc>
              <a:buClr>
                <a:srgbClr val="67BDB3"/>
              </a:buClr>
            </a:pPr>
            <a:r>
              <a:rPr lang="ru-RU" sz="4100" b="1" spc="100" dirty="0" smtClean="0">
                <a:ln w="3175">
                  <a:noFill/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Требования к составу, содержанию и порядку оформления заключений государственной экологической экспертизы</a:t>
            </a:r>
            <a:endParaRPr lang="ru-RU" sz="4100" b="1" spc="100" dirty="0">
              <a:ln w="3175">
                <a:noFill/>
              </a:ln>
              <a:solidFill>
                <a:schemeClr val="bg1"/>
              </a:solidFill>
              <a:latin typeface="Bahnschrift SemiBold SemiConden" panose="020B0502040204020203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78" name="Рисунок 17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12941" y="3344816"/>
            <a:ext cx="2105958" cy="2039629"/>
          </a:xfrm>
          <a:prstGeom prst="rect">
            <a:avLst/>
          </a:prstGeom>
        </p:spPr>
      </p:pic>
      <p:sp>
        <p:nvSpPr>
          <p:cNvPr id="180" name="Прямоугольник 179"/>
          <p:cNvSpPr/>
          <p:nvPr/>
        </p:nvSpPr>
        <p:spPr>
          <a:xfrm>
            <a:off x="9302226" y="2821428"/>
            <a:ext cx="229048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200" spc="200" dirty="0">
                <a:solidFill>
                  <a:schemeClr val="bg1"/>
                </a:solidFill>
                <a:latin typeface="Arial Narrow" panose="020B0606020202030204" pitchFamily="34" charset="0"/>
              </a:rPr>
              <a:t>МЫ  ОТВЕТСТВЕННЫ </a:t>
            </a:r>
          </a:p>
          <a:p>
            <a:pPr algn="ctr">
              <a:lnSpc>
                <a:spcPts val="1600"/>
              </a:lnSpc>
            </a:pPr>
            <a:r>
              <a:rPr lang="ru-RU" sz="1200" spc="150" dirty="0">
                <a:solidFill>
                  <a:schemeClr val="bg1"/>
                </a:solidFill>
                <a:latin typeface="Arial Narrow" panose="020B0606020202030204" pitchFamily="34" charset="0"/>
              </a:rPr>
              <a:t>ПО  СВОЕЙ  ПРИРОДЕ</a:t>
            </a:r>
          </a:p>
        </p:txBody>
      </p:sp>
      <p:grpSp>
        <p:nvGrpSpPr>
          <p:cNvPr id="878" name="Группа 877"/>
          <p:cNvGrpSpPr/>
          <p:nvPr/>
        </p:nvGrpSpPr>
        <p:grpSpPr>
          <a:xfrm>
            <a:off x="502153" y="366714"/>
            <a:ext cx="708023" cy="877333"/>
            <a:chOff x="374650" y="217487"/>
            <a:chExt cx="2336801" cy="2895601"/>
          </a:xfrm>
        </p:grpSpPr>
        <p:grpSp>
          <p:nvGrpSpPr>
            <p:cNvPr id="876" name="Группа 875"/>
            <p:cNvGrpSpPr/>
            <p:nvPr/>
          </p:nvGrpSpPr>
          <p:grpSpPr>
            <a:xfrm>
              <a:off x="763588" y="771525"/>
              <a:ext cx="1582738" cy="1751013"/>
              <a:chOff x="763588" y="771525"/>
              <a:chExt cx="1582738" cy="1751013"/>
            </a:xfrm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1268413" y="1433513"/>
                <a:ext cx="576263" cy="801688"/>
              </a:xfrm>
              <a:custGeom>
                <a:avLst/>
                <a:gdLst>
                  <a:gd name="T0" fmla="*/ 113 w 153"/>
                  <a:gd name="T1" fmla="*/ 19 h 213"/>
                  <a:gd name="T2" fmla="*/ 108 w 153"/>
                  <a:gd name="T3" fmla="*/ 8 h 213"/>
                  <a:gd name="T4" fmla="*/ 96 w 153"/>
                  <a:gd name="T5" fmla="*/ 15 h 213"/>
                  <a:gd name="T6" fmla="*/ 84 w 153"/>
                  <a:gd name="T7" fmla="*/ 5 h 213"/>
                  <a:gd name="T8" fmla="*/ 77 w 153"/>
                  <a:gd name="T9" fmla="*/ 11 h 213"/>
                  <a:gd name="T10" fmla="*/ 75 w 153"/>
                  <a:gd name="T11" fmla="*/ 12 h 213"/>
                  <a:gd name="T12" fmla="*/ 59 w 153"/>
                  <a:gd name="T13" fmla="*/ 0 h 213"/>
                  <a:gd name="T14" fmla="*/ 49 w 153"/>
                  <a:gd name="T15" fmla="*/ 2 h 213"/>
                  <a:gd name="T16" fmla="*/ 42 w 153"/>
                  <a:gd name="T17" fmla="*/ 16 h 213"/>
                  <a:gd name="T18" fmla="*/ 8 w 153"/>
                  <a:gd name="T19" fmla="*/ 21 h 213"/>
                  <a:gd name="T20" fmla="*/ 0 w 153"/>
                  <a:gd name="T21" fmla="*/ 103 h 213"/>
                  <a:gd name="T22" fmla="*/ 1 w 153"/>
                  <a:gd name="T23" fmla="*/ 185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199 h 213"/>
                  <a:gd name="T30" fmla="*/ 153 w 153"/>
                  <a:gd name="T31" fmla="*/ 176 h 213"/>
                  <a:gd name="T32" fmla="*/ 146 w 153"/>
                  <a:gd name="T33" fmla="*/ 21 h 213"/>
                  <a:gd name="T34" fmla="*/ 92 w 153"/>
                  <a:gd name="T35" fmla="*/ 16 h 213"/>
                  <a:gd name="T36" fmla="*/ 73 w 153"/>
                  <a:gd name="T37" fmla="*/ 13 h 213"/>
                  <a:gd name="T38" fmla="*/ 73 w 153"/>
                  <a:gd name="T39" fmla="*/ 13 h 213"/>
                  <a:gd name="T40" fmla="*/ 48 w 153"/>
                  <a:gd name="T41" fmla="*/ 18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19 h 213"/>
                  <a:gd name="T48" fmla="*/ 47 w 153"/>
                  <a:gd name="T49" fmla="*/ 18 h 213"/>
                  <a:gd name="T50" fmla="*/ 47 w 153"/>
                  <a:gd name="T51" fmla="*/ 18 h 213"/>
                  <a:gd name="T52" fmla="*/ 147 w 153"/>
                  <a:gd name="T53" fmla="*/ 183 h 213"/>
                  <a:gd name="T54" fmla="*/ 110 w 153"/>
                  <a:gd name="T55" fmla="*/ 194 h 213"/>
                  <a:gd name="T56" fmla="*/ 75 w 153"/>
                  <a:gd name="T57" fmla="*/ 206 h 213"/>
                  <a:gd name="T58" fmla="*/ 21 w 153"/>
                  <a:gd name="T59" fmla="*/ 194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6" y="21"/>
                    </a:moveTo>
                    <a:cubicBezTo>
                      <a:pt x="132" y="21"/>
                      <a:pt x="121" y="20"/>
                      <a:pt x="113" y="19"/>
                    </a:cubicBezTo>
                    <a:cubicBezTo>
                      <a:pt x="112" y="16"/>
                      <a:pt x="111" y="14"/>
                      <a:pt x="110" y="11"/>
                    </a:cubicBezTo>
                    <a:cubicBezTo>
                      <a:pt x="109" y="10"/>
                      <a:pt x="108" y="9"/>
                      <a:pt x="108" y="8"/>
                    </a:cubicBezTo>
                    <a:cubicBezTo>
                      <a:pt x="107" y="6"/>
                      <a:pt x="106" y="4"/>
                      <a:pt x="105" y="2"/>
                    </a:cubicBezTo>
                    <a:cubicBezTo>
                      <a:pt x="102" y="6"/>
                      <a:pt x="99" y="11"/>
                      <a:pt x="96" y="15"/>
                    </a:cubicBezTo>
                    <a:cubicBezTo>
                      <a:pt x="96" y="10"/>
                      <a:pt x="95" y="5"/>
                      <a:pt x="94" y="0"/>
                    </a:cubicBezTo>
                    <a:cubicBezTo>
                      <a:pt x="91" y="1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2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11"/>
                      <a:pt x="76" y="12"/>
                      <a:pt x="75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5"/>
                    </a:cubicBezTo>
                    <a:cubicBezTo>
                      <a:pt x="55" y="11"/>
                      <a:pt x="52" y="6"/>
                      <a:pt x="49" y="2"/>
                    </a:cubicBezTo>
                    <a:cubicBezTo>
                      <a:pt x="48" y="3"/>
                      <a:pt x="48" y="3"/>
                      <a:pt x="47" y="4"/>
                    </a:cubicBezTo>
                    <a:cubicBezTo>
                      <a:pt x="46" y="8"/>
                      <a:pt x="44" y="12"/>
                      <a:pt x="42" y="16"/>
                    </a:cubicBezTo>
                    <a:cubicBezTo>
                      <a:pt x="42" y="17"/>
                      <a:pt x="42" y="18"/>
                      <a:pt x="41" y="19"/>
                    </a:cubicBezTo>
                    <a:cubicBezTo>
                      <a:pt x="32" y="20"/>
                      <a:pt x="21" y="21"/>
                      <a:pt x="8" y="21"/>
                    </a:cubicBezTo>
                    <a:cubicBezTo>
                      <a:pt x="1" y="21"/>
                      <a:pt x="0" y="22"/>
                      <a:pt x="0" y="29"/>
                    </a:cubicBezTo>
                    <a:cubicBezTo>
                      <a:pt x="0" y="54"/>
                      <a:pt x="0" y="79"/>
                      <a:pt x="0" y="103"/>
                    </a:cubicBezTo>
                    <a:cubicBezTo>
                      <a:pt x="0" y="127"/>
                      <a:pt x="0" y="151"/>
                      <a:pt x="0" y="174"/>
                    </a:cubicBezTo>
                    <a:cubicBezTo>
                      <a:pt x="0" y="178"/>
                      <a:pt x="1" y="182"/>
                      <a:pt x="1" y="185"/>
                    </a:cubicBezTo>
                    <a:cubicBezTo>
                      <a:pt x="3" y="195"/>
                      <a:pt x="8" y="199"/>
                      <a:pt x="17" y="199"/>
                    </a:cubicBezTo>
                    <a:cubicBezTo>
                      <a:pt x="25" y="200"/>
                      <a:pt x="34" y="199"/>
                      <a:pt x="43" y="200"/>
                    </a:cubicBezTo>
                    <a:cubicBezTo>
                      <a:pt x="55" y="200"/>
                      <a:pt x="66" y="202"/>
                      <a:pt x="75" y="212"/>
                    </a:cubicBezTo>
                    <a:cubicBezTo>
                      <a:pt x="75" y="212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199"/>
                    </a:cubicBezTo>
                    <a:cubicBezTo>
                      <a:pt x="121" y="199"/>
                      <a:pt x="129" y="200"/>
                      <a:pt x="138" y="199"/>
                    </a:cubicBezTo>
                    <a:cubicBezTo>
                      <a:pt x="145" y="199"/>
                      <a:pt x="150" y="194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1"/>
                      <a:pt x="146" y="21"/>
                    </a:cubicBezTo>
                    <a:close/>
                    <a:moveTo>
                      <a:pt x="113" y="19"/>
                    </a:moveTo>
                    <a:cubicBezTo>
                      <a:pt x="104" y="18"/>
                      <a:pt x="97" y="17"/>
                      <a:pt x="92" y="16"/>
                    </a:cubicBezTo>
                    <a:cubicBezTo>
                      <a:pt x="97" y="17"/>
                      <a:pt x="104" y="18"/>
                      <a:pt x="113" y="19"/>
                    </a:cubicBezTo>
                    <a:close/>
                    <a:moveTo>
                      <a:pt x="73" y="13"/>
                    </a:moveTo>
                    <a:cubicBezTo>
                      <a:pt x="73" y="13"/>
                      <a:pt x="72" y="13"/>
                      <a:pt x="72" y="14"/>
                    </a:cubicBezTo>
                    <a:cubicBezTo>
                      <a:pt x="72" y="13"/>
                      <a:pt x="73" y="13"/>
                      <a:pt x="73" y="13"/>
                    </a:cubicBezTo>
                    <a:close/>
                    <a:moveTo>
                      <a:pt x="49" y="18"/>
                    </a:move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8"/>
                      <a:pt x="49" y="18"/>
                      <a:pt x="49" y="18"/>
                    </a:cubicBezTo>
                    <a:close/>
                    <a:moveTo>
                      <a:pt x="52" y="18"/>
                    </a:moveTo>
                    <a:cubicBezTo>
                      <a:pt x="52" y="18"/>
                      <a:pt x="51" y="18"/>
                      <a:pt x="50" y="18"/>
                    </a:cubicBezTo>
                    <a:cubicBezTo>
                      <a:pt x="51" y="18"/>
                      <a:pt x="52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19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7" y="18"/>
                    </a:moveTo>
                    <a:cubicBezTo>
                      <a:pt x="46" y="18"/>
                      <a:pt x="45" y="19"/>
                      <a:pt x="45" y="19"/>
                    </a:cubicBezTo>
                    <a:cubicBezTo>
                      <a:pt x="45" y="19"/>
                      <a:pt x="46" y="18"/>
                      <a:pt x="47" y="18"/>
                    </a:cubicBezTo>
                    <a:close/>
                    <a:moveTo>
                      <a:pt x="148" y="172"/>
                    </a:moveTo>
                    <a:cubicBezTo>
                      <a:pt x="148" y="176"/>
                      <a:pt x="147" y="180"/>
                      <a:pt x="147" y="183"/>
                    </a:cubicBezTo>
                    <a:cubicBezTo>
                      <a:pt x="145" y="190"/>
                      <a:pt x="140" y="194"/>
                      <a:pt x="134" y="194"/>
                    </a:cubicBezTo>
                    <a:cubicBezTo>
                      <a:pt x="126" y="195"/>
                      <a:pt x="118" y="194"/>
                      <a:pt x="110" y="194"/>
                    </a:cubicBezTo>
                    <a:cubicBezTo>
                      <a:pt x="99" y="195"/>
                      <a:pt x="87" y="197"/>
                      <a:pt x="78" y="206"/>
                    </a:cubicBezTo>
                    <a:cubicBezTo>
                      <a:pt x="77" y="207"/>
                      <a:pt x="75" y="207"/>
                      <a:pt x="75" y="206"/>
                    </a:cubicBezTo>
                    <a:cubicBezTo>
                      <a:pt x="67" y="197"/>
                      <a:pt x="56" y="195"/>
                      <a:pt x="45" y="195"/>
                    </a:cubicBezTo>
                    <a:cubicBezTo>
                      <a:pt x="37" y="194"/>
                      <a:pt x="29" y="194"/>
                      <a:pt x="21" y="194"/>
                    </a:cubicBezTo>
                    <a:cubicBezTo>
                      <a:pt x="12" y="194"/>
                      <a:pt x="8" y="190"/>
                      <a:pt x="6" y="181"/>
                    </a:cubicBezTo>
                    <a:cubicBezTo>
                      <a:pt x="6" y="178"/>
                      <a:pt x="5" y="174"/>
                      <a:pt x="5" y="171"/>
                    </a:cubicBezTo>
                    <a:cubicBezTo>
                      <a:pt x="5" y="148"/>
                      <a:pt x="5" y="126"/>
                      <a:pt x="5" y="104"/>
                    </a:cubicBezTo>
                    <a:cubicBezTo>
                      <a:pt x="5" y="80"/>
                      <a:pt x="5" y="57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76350" y="2224088"/>
                <a:ext cx="568325" cy="298450"/>
              </a:xfrm>
              <a:custGeom>
                <a:avLst/>
                <a:gdLst>
                  <a:gd name="T0" fmla="*/ 134 w 151"/>
                  <a:gd name="T1" fmla="*/ 19 h 79"/>
                  <a:gd name="T2" fmla="*/ 137 w 151"/>
                  <a:gd name="T3" fmla="*/ 7 h 79"/>
                  <a:gd name="T4" fmla="*/ 107 w 151"/>
                  <a:gd name="T5" fmla="*/ 1 h 79"/>
                  <a:gd name="T6" fmla="*/ 102 w 151"/>
                  <a:gd name="T7" fmla="*/ 2 h 79"/>
                  <a:gd name="T8" fmla="*/ 125 w 151"/>
                  <a:gd name="T9" fmla="*/ 17 h 79"/>
                  <a:gd name="T10" fmla="*/ 126 w 151"/>
                  <a:gd name="T11" fmla="*/ 25 h 79"/>
                  <a:gd name="T12" fmla="*/ 103 w 151"/>
                  <a:gd name="T13" fmla="*/ 6 h 79"/>
                  <a:gd name="T14" fmla="*/ 98 w 151"/>
                  <a:gd name="T15" fmla="*/ 8 h 79"/>
                  <a:gd name="T16" fmla="*/ 91 w 151"/>
                  <a:gd name="T17" fmla="*/ 9 h 79"/>
                  <a:gd name="T18" fmla="*/ 104 w 151"/>
                  <a:gd name="T19" fmla="*/ 26 h 79"/>
                  <a:gd name="T20" fmla="*/ 105 w 151"/>
                  <a:gd name="T21" fmla="*/ 45 h 79"/>
                  <a:gd name="T22" fmla="*/ 83 w 151"/>
                  <a:gd name="T23" fmla="*/ 15 h 79"/>
                  <a:gd name="T24" fmla="*/ 77 w 151"/>
                  <a:gd name="T25" fmla="*/ 22 h 79"/>
                  <a:gd name="T26" fmla="*/ 77 w 151"/>
                  <a:gd name="T27" fmla="*/ 56 h 79"/>
                  <a:gd name="T28" fmla="*/ 72 w 151"/>
                  <a:gd name="T29" fmla="*/ 51 h 79"/>
                  <a:gd name="T30" fmla="*/ 73 w 151"/>
                  <a:gd name="T31" fmla="*/ 13 h 79"/>
                  <a:gd name="T32" fmla="*/ 45 w 151"/>
                  <a:gd name="T33" fmla="*/ 46 h 79"/>
                  <a:gd name="T34" fmla="*/ 42 w 151"/>
                  <a:gd name="T35" fmla="*/ 35 h 79"/>
                  <a:gd name="T36" fmla="*/ 60 w 151"/>
                  <a:gd name="T37" fmla="*/ 8 h 79"/>
                  <a:gd name="T38" fmla="*/ 52 w 151"/>
                  <a:gd name="T39" fmla="*/ 5 h 79"/>
                  <a:gd name="T40" fmla="*/ 27 w 151"/>
                  <a:gd name="T41" fmla="*/ 23 h 79"/>
                  <a:gd name="T42" fmla="*/ 23 w 151"/>
                  <a:gd name="T43" fmla="*/ 22 h 79"/>
                  <a:gd name="T44" fmla="*/ 48 w 151"/>
                  <a:gd name="T45" fmla="*/ 2 h 79"/>
                  <a:gd name="T46" fmla="*/ 44 w 151"/>
                  <a:gd name="T47" fmla="*/ 0 h 79"/>
                  <a:gd name="T48" fmla="*/ 13 w 151"/>
                  <a:gd name="T49" fmla="*/ 7 h 79"/>
                  <a:gd name="T50" fmla="*/ 18 w 151"/>
                  <a:gd name="T51" fmla="*/ 16 h 79"/>
                  <a:gd name="T52" fmla="*/ 17 w 151"/>
                  <a:gd name="T53" fmla="*/ 18 h 79"/>
                  <a:gd name="T54" fmla="*/ 1 w 151"/>
                  <a:gd name="T55" fmla="*/ 40 h 79"/>
                  <a:gd name="T56" fmla="*/ 25 w 151"/>
                  <a:gd name="T57" fmla="*/ 57 h 79"/>
                  <a:gd name="T58" fmla="*/ 46 w 151"/>
                  <a:gd name="T59" fmla="*/ 15 h 79"/>
                  <a:gd name="T60" fmla="*/ 44 w 151"/>
                  <a:gd name="T61" fmla="*/ 68 h 79"/>
                  <a:gd name="T62" fmla="*/ 66 w 151"/>
                  <a:gd name="T63" fmla="*/ 19 h 79"/>
                  <a:gd name="T64" fmla="*/ 62 w 151"/>
                  <a:gd name="T65" fmla="*/ 34 h 79"/>
                  <a:gd name="T66" fmla="*/ 67 w 151"/>
                  <a:gd name="T67" fmla="*/ 73 h 79"/>
                  <a:gd name="T68" fmla="*/ 76 w 151"/>
                  <a:gd name="T69" fmla="*/ 79 h 79"/>
                  <a:gd name="T70" fmla="*/ 89 w 151"/>
                  <a:gd name="T71" fmla="*/ 57 h 79"/>
                  <a:gd name="T72" fmla="*/ 85 w 151"/>
                  <a:gd name="T73" fmla="*/ 21 h 79"/>
                  <a:gd name="T74" fmla="*/ 96 w 151"/>
                  <a:gd name="T75" fmla="*/ 43 h 79"/>
                  <a:gd name="T76" fmla="*/ 109 w 151"/>
                  <a:gd name="T77" fmla="*/ 66 h 79"/>
                  <a:gd name="T78" fmla="*/ 104 w 151"/>
                  <a:gd name="T79" fmla="*/ 15 h 79"/>
                  <a:gd name="T80" fmla="*/ 103 w 151"/>
                  <a:gd name="T81" fmla="*/ 13 h 79"/>
                  <a:gd name="T82" fmla="*/ 151 w 151"/>
                  <a:gd name="T83" fmla="*/ 40 h 79"/>
                  <a:gd name="T84" fmla="*/ 139 w 151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1" h="79">
                    <a:moveTo>
                      <a:pt x="139" y="30"/>
                    </a:moveTo>
                    <a:cubicBezTo>
                      <a:pt x="138" y="26"/>
                      <a:pt x="137" y="22"/>
                      <a:pt x="134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5" y="14"/>
                      <a:pt x="138" y="9"/>
                      <a:pt x="137" y="7"/>
                    </a:cubicBezTo>
                    <a:cubicBezTo>
                      <a:pt x="133" y="7"/>
                      <a:pt x="129" y="8"/>
                      <a:pt x="125" y="7"/>
                    </a:cubicBezTo>
                    <a:cubicBezTo>
                      <a:pt x="119" y="5"/>
                      <a:pt x="113" y="3"/>
                      <a:pt x="107" y="1"/>
                    </a:cubicBezTo>
                    <a:cubicBezTo>
                      <a:pt x="105" y="0"/>
                      <a:pt x="103" y="0"/>
                      <a:pt x="101" y="1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5" y="3"/>
                      <a:pt x="107" y="4"/>
                      <a:pt x="109" y="5"/>
                    </a:cubicBezTo>
                    <a:cubicBezTo>
                      <a:pt x="115" y="8"/>
                      <a:pt x="121" y="12"/>
                      <a:pt x="125" y="17"/>
                    </a:cubicBezTo>
                    <a:cubicBezTo>
                      <a:pt x="127" y="19"/>
                      <a:pt x="127" y="21"/>
                      <a:pt x="127" y="24"/>
                    </a:cubicBezTo>
                    <a:cubicBezTo>
                      <a:pt x="127" y="24"/>
                      <a:pt x="126" y="25"/>
                      <a:pt x="126" y="25"/>
                    </a:cubicBezTo>
                    <a:cubicBezTo>
                      <a:pt x="125" y="25"/>
                      <a:pt x="125" y="24"/>
                      <a:pt x="124" y="24"/>
                    </a:cubicBezTo>
                    <a:cubicBezTo>
                      <a:pt x="118" y="17"/>
                      <a:pt x="111" y="11"/>
                      <a:pt x="103" y="6"/>
                    </a:cubicBezTo>
                    <a:cubicBezTo>
                      <a:pt x="101" y="6"/>
                      <a:pt x="100" y="5"/>
                      <a:pt x="98" y="5"/>
                    </a:cubicBezTo>
                    <a:cubicBezTo>
                      <a:pt x="98" y="6"/>
                      <a:pt x="98" y="7"/>
                      <a:pt x="98" y="8"/>
                    </a:cubicBezTo>
                    <a:cubicBezTo>
                      <a:pt x="95" y="8"/>
                      <a:pt x="93" y="8"/>
                      <a:pt x="91" y="8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1" y="9"/>
                      <a:pt x="92" y="10"/>
                      <a:pt x="92" y="10"/>
                    </a:cubicBezTo>
                    <a:cubicBezTo>
                      <a:pt x="97" y="15"/>
                      <a:pt x="101" y="20"/>
                      <a:pt x="104" y="26"/>
                    </a:cubicBezTo>
                    <a:cubicBezTo>
                      <a:pt x="107" y="31"/>
                      <a:pt x="109" y="36"/>
                      <a:pt x="109" y="41"/>
                    </a:cubicBezTo>
                    <a:cubicBezTo>
                      <a:pt x="108" y="44"/>
                      <a:pt x="107" y="45"/>
                      <a:pt x="105" y="45"/>
                    </a:cubicBezTo>
                    <a:cubicBezTo>
                      <a:pt x="102" y="29"/>
                      <a:pt x="93" y="18"/>
                      <a:pt x="88" y="13"/>
                    </a:cubicBezTo>
                    <a:cubicBezTo>
                      <a:pt x="86" y="14"/>
                      <a:pt x="85" y="15"/>
                      <a:pt x="83" y="15"/>
                    </a:cubicBezTo>
                    <a:cubicBezTo>
                      <a:pt x="81" y="15"/>
                      <a:pt x="79" y="14"/>
                      <a:pt x="77" y="14"/>
                    </a:cubicBezTo>
                    <a:cubicBezTo>
                      <a:pt x="77" y="17"/>
                      <a:pt x="77" y="20"/>
                      <a:pt x="77" y="22"/>
                    </a:cubicBezTo>
                    <a:cubicBezTo>
                      <a:pt x="78" y="32"/>
                      <a:pt x="78" y="41"/>
                      <a:pt x="78" y="51"/>
                    </a:cubicBezTo>
                    <a:cubicBezTo>
                      <a:pt x="78" y="53"/>
                      <a:pt x="77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3" y="54"/>
                      <a:pt x="72" y="53"/>
                      <a:pt x="72" y="51"/>
                    </a:cubicBezTo>
                    <a:cubicBezTo>
                      <a:pt x="73" y="39"/>
                      <a:pt x="73" y="28"/>
                      <a:pt x="73" y="16"/>
                    </a:cubicBezTo>
                    <a:cubicBezTo>
                      <a:pt x="73" y="15"/>
                      <a:pt x="73" y="15"/>
                      <a:pt x="73" y="13"/>
                    </a:cubicBezTo>
                    <a:cubicBezTo>
                      <a:pt x="69" y="16"/>
                      <a:pt x="66" y="17"/>
                      <a:pt x="63" y="12"/>
                    </a:cubicBezTo>
                    <a:cubicBezTo>
                      <a:pt x="53" y="22"/>
                      <a:pt x="47" y="32"/>
                      <a:pt x="45" y="46"/>
                    </a:cubicBezTo>
                    <a:cubicBezTo>
                      <a:pt x="43" y="45"/>
                      <a:pt x="42" y="44"/>
                      <a:pt x="42" y="42"/>
                    </a:cubicBezTo>
                    <a:cubicBezTo>
                      <a:pt x="41" y="40"/>
                      <a:pt x="41" y="37"/>
                      <a:pt x="42" y="35"/>
                    </a:cubicBezTo>
                    <a:cubicBezTo>
                      <a:pt x="44" y="27"/>
                      <a:pt x="49" y="20"/>
                      <a:pt x="55" y="14"/>
                    </a:cubicBezTo>
                    <a:cubicBezTo>
                      <a:pt x="56" y="13"/>
                      <a:pt x="58" y="10"/>
                      <a:pt x="60" y="8"/>
                    </a:cubicBezTo>
                    <a:cubicBezTo>
                      <a:pt x="57" y="8"/>
                      <a:pt x="54" y="8"/>
                      <a:pt x="52" y="8"/>
                    </a:cubicBezTo>
                    <a:cubicBezTo>
                      <a:pt x="52" y="7"/>
                      <a:pt x="52" y="6"/>
                      <a:pt x="52" y="5"/>
                    </a:cubicBezTo>
                    <a:cubicBezTo>
                      <a:pt x="51" y="5"/>
                      <a:pt x="50" y="5"/>
                      <a:pt x="49" y="5"/>
                    </a:cubicBezTo>
                    <a:cubicBezTo>
                      <a:pt x="40" y="9"/>
                      <a:pt x="33" y="16"/>
                      <a:pt x="27" y="23"/>
                    </a:cubicBezTo>
                    <a:cubicBezTo>
                      <a:pt x="26" y="24"/>
                      <a:pt x="25" y="24"/>
                      <a:pt x="25" y="25"/>
                    </a:cubicBezTo>
                    <a:cubicBezTo>
                      <a:pt x="24" y="24"/>
                      <a:pt x="24" y="23"/>
                      <a:pt x="23" y="22"/>
                    </a:cubicBezTo>
                    <a:cubicBezTo>
                      <a:pt x="23" y="19"/>
                      <a:pt x="25" y="16"/>
                      <a:pt x="27" y="15"/>
                    </a:cubicBezTo>
                    <a:cubicBezTo>
                      <a:pt x="33" y="9"/>
                      <a:pt x="40" y="5"/>
                      <a:pt x="48" y="2"/>
                    </a:cubicBezTo>
                    <a:cubicBezTo>
                      <a:pt x="48" y="2"/>
                      <a:pt x="48" y="2"/>
                      <a:pt x="49" y="1"/>
                    </a:cubicBezTo>
                    <a:cubicBezTo>
                      <a:pt x="47" y="1"/>
                      <a:pt x="45" y="0"/>
                      <a:pt x="44" y="0"/>
                    </a:cubicBezTo>
                    <a:cubicBezTo>
                      <a:pt x="41" y="1"/>
                      <a:pt x="38" y="3"/>
                      <a:pt x="34" y="4"/>
                    </a:cubicBezTo>
                    <a:cubicBezTo>
                      <a:pt x="28" y="7"/>
                      <a:pt x="21" y="9"/>
                      <a:pt x="13" y="7"/>
                    </a:cubicBezTo>
                    <a:cubicBezTo>
                      <a:pt x="13" y="8"/>
                      <a:pt x="14" y="10"/>
                      <a:pt x="15" y="11"/>
                    </a:cubicBezTo>
                    <a:cubicBezTo>
                      <a:pt x="16" y="13"/>
                      <a:pt x="17" y="15"/>
                      <a:pt x="18" y="16"/>
                    </a:cubicBezTo>
                    <a:cubicBezTo>
                      <a:pt x="18" y="16"/>
                      <a:pt x="18" y="16"/>
                      <a:pt x="18" y="17"/>
                    </a:cubicBezTo>
                    <a:cubicBezTo>
                      <a:pt x="18" y="17"/>
                      <a:pt x="17" y="17"/>
                      <a:pt x="17" y="18"/>
                    </a:cubicBezTo>
                    <a:cubicBezTo>
                      <a:pt x="13" y="22"/>
                      <a:pt x="12" y="28"/>
                      <a:pt x="10" y="33"/>
                    </a:cubicBezTo>
                    <a:cubicBezTo>
                      <a:pt x="9" y="38"/>
                      <a:pt x="6" y="41"/>
                      <a:pt x="1" y="40"/>
                    </a:cubicBezTo>
                    <a:cubicBezTo>
                      <a:pt x="1" y="40"/>
                      <a:pt x="0" y="40"/>
                      <a:pt x="0" y="40"/>
                    </a:cubicBezTo>
                    <a:cubicBezTo>
                      <a:pt x="3" y="49"/>
                      <a:pt x="18" y="58"/>
                      <a:pt x="25" y="57"/>
                    </a:cubicBezTo>
                    <a:cubicBezTo>
                      <a:pt x="21" y="39"/>
                      <a:pt x="35" y="18"/>
                      <a:pt x="48" y="13"/>
                    </a:cubicBezTo>
                    <a:cubicBezTo>
                      <a:pt x="47" y="14"/>
                      <a:pt x="46" y="14"/>
                      <a:pt x="46" y="15"/>
                    </a:cubicBezTo>
                    <a:cubicBezTo>
                      <a:pt x="40" y="22"/>
                      <a:pt x="35" y="30"/>
                      <a:pt x="33" y="39"/>
                    </a:cubicBezTo>
                    <a:cubicBezTo>
                      <a:pt x="29" y="50"/>
                      <a:pt x="32" y="62"/>
                      <a:pt x="44" y="68"/>
                    </a:cubicBezTo>
                    <a:cubicBezTo>
                      <a:pt x="48" y="70"/>
                      <a:pt x="51" y="71"/>
                      <a:pt x="56" y="70"/>
                    </a:cubicBezTo>
                    <a:cubicBezTo>
                      <a:pt x="49" y="56"/>
                      <a:pt x="55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4" y="25"/>
                      <a:pt x="63" y="29"/>
                      <a:pt x="62" y="34"/>
                    </a:cubicBezTo>
                    <a:cubicBezTo>
                      <a:pt x="61" y="42"/>
                      <a:pt x="60" y="50"/>
                      <a:pt x="61" y="58"/>
                    </a:cubicBezTo>
                    <a:cubicBezTo>
                      <a:pt x="62" y="64"/>
                      <a:pt x="63" y="69"/>
                      <a:pt x="67" y="73"/>
                    </a:cubicBezTo>
                    <a:cubicBezTo>
                      <a:pt x="69" y="76"/>
                      <a:pt x="72" y="77"/>
                      <a:pt x="75" y="79"/>
                    </a:cubicBezTo>
                    <a:cubicBezTo>
                      <a:pt x="75" y="79"/>
                      <a:pt x="75" y="79"/>
                      <a:pt x="76" y="79"/>
                    </a:cubicBezTo>
                    <a:cubicBezTo>
                      <a:pt x="77" y="78"/>
                      <a:pt x="79" y="78"/>
                      <a:pt x="80" y="77"/>
                    </a:cubicBezTo>
                    <a:cubicBezTo>
                      <a:pt x="86" y="72"/>
                      <a:pt x="89" y="65"/>
                      <a:pt x="89" y="57"/>
                    </a:cubicBezTo>
                    <a:cubicBezTo>
                      <a:pt x="90" y="51"/>
                      <a:pt x="89" y="44"/>
                      <a:pt x="88" y="37"/>
                    </a:cubicBezTo>
                    <a:cubicBezTo>
                      <a:pt x="88" y="31"/>
                      <a:pt x="86" y="26"/>
                      <a:pt x="85" y="21"/>
                    </a:cubicBezTo>
                    <a:cubicBezTo>
                      <a:pt x="85" y="20"/>
                      <a:pt x="85" y="20"/>
                      <a:pt x="85" y="19"/>
                    </a:cubicBezTo>
                    <a:cubicBezTo>
                      <a:pt x="91" y="26"/>
                      <a:pt x="95" y="34"/>
                      <a:pt x="96" y="43"/>
                    </a:cubicBezTo>
                    <a:cubicBezTo>
                      <a:pt x="98" y="53"/>
                      <a:pt x="97" y="61"/>
                      <a:pt x="95" y="70"/>
                    </a:cubicBezTo>
                    <a:cubicBezTo>
                      <a:pt x="98" y="72"/>
                      <a:pt x="105" y="69"/>
                      <a:pt x="109" y="66"/>
                    </a:cubicBezTo>
                    <a:cubicBezTo>
                      <a:pt x="118" y="60"/>
                      <a:pt x="120" y="50"/>
                      <a:pt x="118" y="39"/>
                    </a:cubicBezTo>
                    <a:cubicBezTo>
                      <a:pt x="115" y="30"/>
                      <a:pt x="110" y="22"/>
                      <a:pt x="104" y="15"/>
                    </a:cubicBezTo>
                    <a:cubicBezTo>
                      <a:pt x="103" y="14"/>
                      <a:pt x="103" y="14"/>
                      <a:pt x="103" y="13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119" y="23"/>
                      <a:pt x="128" y="37"/>
                      <a:pt x="126" y="57"/>
                    </a:cubicBezTo>
                    <a:cubicBezTo>
                      <a:pt x="134" y="57"/>
                      <a:pt x="148" y="48"/>
                      <a:pt x="151" y="40"/>
                    </a:cubicBezTo>
                    <a:cubicBezTo>
                      <a:pt x="149" y="40"/>
                      <a:pt x="147" y="40"/>
                      <a:pt x="145" y="39"/>
                    </a:cubicBezTo>
                    <a:cubicBezTo>
                      <a:pt x="141" y="38"/>
                      <a:pt x="140" y="34"/>
                      <a:pt x="139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2138363" y="1312863"/>
                <a:ext cx="207963" cy="219075"/>
              </a:xfrm>
              <a:custGeom>
                <a:avLst/>
                <a:gdLst>
                  <a:gd name="T0" fmla="*/ 54 w 55"/>
                  <a:gd name="T1" fmla="*/ 13 h 58"/>
                  <a:gd name="T2" fmla="*/ 52 w 55"/>
                  <a:gd name="T3" fmla="*/ 4 h 58"/>
                  <a:gd name="T4" fmla="*/ 50 w 55"/>
                  <a:gd name="T5" fmla="*/ 0 h 58"/>
                  <a:gd name="T6" fmla="*/ 0 w 55"/>
                  <a:gd name="T7" fmla="*/ 36 h 58"/>
                  <a:gd name="T8" fmla="*/ 15 w 55"/>
                  <a:gd name="T9" fmla="*/ 39 h 58"/>
                  <a:gd name="T10" fmla="*/ 18 w 55"/>
                  <a:gd name="T11" fmla="*/ 39 h 58"/>
                  <a:gd name="T12" fmla="*/ 41 w 55"/>
                  <a:gd name="T13" fmla="*/ 24 h 58"/>
                  <a:gd name="T14" fmla="*/ 40 w 55"/>
                  <a:gd name="T15" fmla="*/ 31 h 58"/>
                  <a:gd name="T16" fmla="*/ 29 w 55"/>
                  <a:gd name="T17" fmla="*/ 39 h 58"/>
                  <a:gd name="T18" fmla="*/ 13 w 55"/>
                  <a:gd name="T19" fmla="*/ 50 h 58"/>
                  <a:gd name="T20" fmla="*/ 4 w 55"/>
                  <a:gd name="T21" fmla="*/ 58 h 58"/>
                  <a:gd name="T22" fmla="*/ 8 w 55"/>
                  <a:gd name="T23" fmla="*/ 58 h 58"/>
                  <a:gd name="T24" fmla="*/ 17 w 55"/>
                  <a:gd name="T25" fmla="*/ 55 h 58"/>
                  <a:gd name="T26" fmla="*/ 43 w 55"/>
                  <a:gd name="T27" fmla="*/ 43 h 58"/>
                  <a:gd name="T28" fmla="*/ 54 w 55"/>
                  <a:gd name="T29" fmla="*/ 23 h 58"/>
                  <a:gd name="T30" fmla="*/ 55 w 55"/>
                  <a:gd name="T31" fmla="*/ 21 h 58"/>
                  <a:gd name="T32" fmla="*/ 55 w 55"/>
                  <a:gd name="T33" fmla="*/ 14 h 58"/>
                  <a:gd name="T34" fmla="*/ 54 w 55"/>
                  <a:gd name="T35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" h="58">
                    <a:moveTo>
                      <a:pt x="54" y="13"/>
                    </a:moveTo>
                    <a:cubicBezTo>
                      <a:pt x="54" y="10"/>
                      <a:pt x="53" y="7"/>
                      <a:pt x="52" y="4"/>
                    </a:cubicBezTo>
                    <a:cubicBezTo>
                      <a:pt x="52" y="2"/>
                      <a:pt x="51" y="1"/>
                      <a:pt x="50" y="0"/>
                    </a:cubicBezTo>
                    <a:cubicBezTo>
                      <a:pt x="36" y="16"/>
                      <a:pt x="18" y="27"/>
                      <a:pt x="0" y="36"/>
                    </a:cubicBezTo>
                    <a:cubicBezTo>
                      <a:pt x="5" y="37"/>
                      <a:pt x="10" y="38"/>
                      <a:pt x="15" y="39"/>
                    </a:cubicBezTo>
                    <a:cubicBezTo>
                      <a:pt x="16" y="40"/>
                      <a:pt x="17" y="40"/>
                      <a:pt x="18" y="39"/>
                    </a:cubicBezTo>
                    <a:cubicBezTo>
                      <a:pt x="26" y="36"/>
                      <a:pt x="34" y="31"/>
                      <a:pt x="41" y="24"/>
                    </a:cubicBezTo>
                    <a:cubicBezTo>
                      <a:pt x="42" y="26"/>
                      <a:pt x="42" y="28"/>
                      <a:pt x="40" y="31"/>
                    </a:cubicBezTo>
                    <a:cubicBezTo>
                      <a:pt x="38" y="35"/>
                      <a:pt x="33" y="37"/>
                      <a:pt x="29" y="39"/>
                    </a:cubicBezTo>
                    <a:cubicBezTo>
                      <a:pt x="23" y="42"/>
                      <a:pt x="17" y="44"/>
                      <a:pt x="13" y="50"/>
                    </a:cubicBezTo>
                    <a:cubicBezTo>
                      <a:pt x="11" y="53"/>
                      <a:pt x="7" y="55"/>
                      <a:pt x="4" y="58"/>
                    </a:cubicBezTo>
                    <a:cubicBezTo>
                      <a:pt x="5" y="58"/>
                      <a:pt x="7" y="58"/>
                      <a:pt x="8" y="58"/>
                    </a:cubicBezTo>
                    <a:cubicBezTo>
                      <a:pt x="12" y="57"/>
                      <a:pt x="15" y="56"/>
                      <a:pt x="17" y="55"/>
                    </a:cubicBezTo>
                    <a:cubicBezTo>
                      <a:pt x="26" y="53"/>
                      <a:pt x="35" y="49"/>
                      <a:pt x="43" y="43"/>
                    </a:cubicBezTo>
                    <a:cubicBezTo>
                      <a:pt x="49" y="38"/>
                      <a:pt x="53" y="31"/>
                      <a:pt x="54" y="23"/>
                    </a:cubicBezTo>
                    <a:cubicBezTo>
                      <a:pt x="55" y="22"/>
                      <a:pt x="55" y="22"/>
                      <a:pt x="55" y="21"/>
                    </a:cubicBezTo>
                    <a:cubicBezTo>
                      <a:pt x="55" y="19"/>
                      <a:pt x="55" y="17"/>
                      <a:pt x="55" y="14"/>
                    </a:cubicBezTo>
                    <a:cubicBezTo>
                      <a:pt x="55" y="14"/>
                      <a:pt x="55" y="14"/>
                      <a:pt x="54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763588" y="1312863"/>
                <a:ext cx="219075" cy="219075"/>
              </a:xfrm>
              <a:custGeom>
                <a:avLst/>
                <a:gdLst>
                  <a:gd name="T0" fmla="*/ 17 w 58"/>
                  <a:gd name="T1" fmla="*/ 46 h 58"/>
                  <a:gd name="T2" fmla="*/ 45 w 58"/>
                  <a:gd name="T3" fmla="*/ 57 h 58"/>
                  <a:gd name="T4" fmla="*/ 53 w 58"/>
                  <a:gd name="T5" fmla="*/ 58 h 58"/>
                  <a:gd name="T6" fmla="*/ 39 w 58"/>
                  <a:gd name="T7" fmla="*/ 46 h 58"/>
                  <a:gd name="T8" fmla="*/ 36 w 58"/>
                  <a:gd name="T9" fmla="*/ 43 h 58"/>
                  <a:gd name="T10" fmla="*/ 25 w 58"/>
                  <a:gd name="T11" fmla="*/ 38 h 58"/>
                  <a:gd name="T12" fmla="*/ 15 w 58"/>
                  <a:gd name="T13" fmla="*/ 31 h 58"/>
                  <a:gd name="T14" fmla="*/ 15 w 58"/>
                  <a:gd name="T15" fmla="*/ 24 h 58"/>
                  <a:gd name="T16" fmla="*/ 37 w 58"/>
                  <a:gd name="T17" fmla="*/ 39 h 58"/>
                  <a:gd name="T18" fmla="*/ 42 w 58"/>
                  <a:gd name="T19" fmla="*/ 39 h 58"/>
                  <a:gd name="T20" fmla="*/ 46 w 58"/>
                  <a:gd name="T21" fmla="*/ 38 h 58"/>
                  <a:gd name="T22" fmla="*/ 58 w 58"/>
                  <a:gd name="T23" fmla="*/ 36 h 58"/>
                  <a:gd name="T24" fmla="*/ 30 w 58"/>
                  <a:gd name="T25" fmla="*/ 21 h 58"/>
                  <a:gd name="T26" fmla="*/ 5 w 58"/>
                  <a:gd name="T27" fmla="*/ 0 h 58"/>
                  <a:gd name="T28" fmla="*/ 4 w 58"/>
                  <a:gd name="T29" fmla="*/ 1 h 58"/>
                  <a:gd name="T30" fmla="*/ 1 w 58"/>
                  <a:gd name="T31" fmla="*/ 12 h 58"/>
                  <a:gd name="T32" fmla="*/ 0 w 58"/>
                  <a:gd name="T33" fmla="*/ 14 h 58"/>
                  <a:gd name="T34" fmla="*/ 0 w 58"/>
                  <a:gd name="T35" fmla="*/ 21 h 58"/>
                  <a:gd name="T36" fmla="*/ 2 w 58"/>
                  <a:gd name="T37" fmla="*/ 27 h 58"/>
                  <a:gd name="T38" fmla="*/ 17 w 58"/>
                  <a:gd name="T3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8">
                    <a:moveTo>
                      <a:pt x="17" y="46"/>
                    </a:moveTo>
                    <a:cubicBezTo>
                      <a:pt x="26" y="51"/>
                      <a:pt x="35" y="55"/>
                      <a:pt x="45" y="57"/>
                    </a:cubicBezTo>
                    <a:cubicBezTo>
                      <a:pt x="48" y="58"/>
                      <a:pt x="50" y="58"/>
                      <a:pt x="53" y="58"/>
                    </a:cubicBezTo>
                    <a:cubicBezTo>
                      <a:pt x="48" y="54"/>
                      <a:pt x="44" y="50"/>
                      <a:pt x="39" y="46"/>
                    </a:cubicBezTo>
                    <a:cubicBezTo>
                      <a:pt x="38" y="45"/>
                      <a:pt x="37" y="44"/>
                      <a:pt x="36" y="43"/>
                    </a:cubicBezTo>
                    <a:cubicBezTo>
                      <a:pt x="32" y="42"/>
                      <a:pt x="28" y="40"/>
                      <a:pt x="25" y="38"/>
                    </a:cubicBezTo>
                    <a:cubicBezTo>
                      <a:pt x="21" y="36"/>
                      <a:pt x="18" y="34"/>
                      <a:pt x="15" y="31"/>
                    </a:cubicBezTo>
                    <a:cubicBezTo>
                      <a:pt x="14" y="28"/>
                      <a:pt x="14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0"/>
                      <a:pt x="42" y="39"/>
                    </a:cubicBezTo>
                    <a:cubicBezTo>
                      <a:pt x="43" y="39"/>
                      <a:pt x="44" y="39"/>
                      <a:pt x="46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8" y="32"/>
                      <a:pt x="38" y="27"/>
                      <a:pt x="30" y="21"/>
                    </a:cubicBezTo>
                    <a:cubicBezTo>
                      <a:pt x="21" y="15"/>
                      <a:pt x="13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2130425" y="1493838"/>
                <a:ext cx="215900" cy="139700"/>
              </a:xfrm>
              <a:custGeom>
                <a:avLst/>
                <a:gdLst>
                  <a:gd name="T0" fmla="*/ 8 w 57"/>
                  <a:gd name="T1" fmla="*/ 14 h 37"/>
                  <a:gd name="T2" fmla="*/ 5 w 57"/>
                  <a:gd name="T3" fmla="*/ 14 h 37"/>
                  <a:gd name="T4" fmla="*/ 6 w 57"/>
                  <a:gd name="T5" fmla="*/ 15 h 37"/>
                  <a:gd name="T6" fmla="*/ 15 w 57"/>
                  <a:gd name="T7" fmla="*/ 22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4 h 37"/>
                  <a:gd name="T16" fmla="*/ 20 w 57"/>
                  <a:gd name="T17" fmla="*/ 28 h 37"/>
                  <a:gd name="T18" fmla="*/ 11 w 57"/>
                  <a:gd name="T19" fmla="*/ 30 h 37"/>
                  <a:gd name="T20" fmla="*/ 10 w 57"/>
                  <a:gd name="T21" fmla="*/ 31 h 37"/>
                  <a:gd name="T22" fmla="*/ 0 w 57"/>
                  <a:gd name="T23" fmla="*/ 35 h 37"/>
                  <a:gd name="T24" fmla="*/ 12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0 h 37"/>
                  <a:gd name="T36" fmla="*/ 8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8" y="14"/>
                    </a:moveTo>
                    <a:cubicBezTo>
                      <a:pt x="7" y="14"/>
                      <a:pt x="6" y="14"/>
                      <a:pt x="5" y="14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9" y="18"/>
                      <a:pt x="12" y="20"/>
                      <a:pt x="15" y="22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20" y="22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3"/>
                      <a:pt x="35" y="24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1" y="30"/>
                      <a:pt x="10" y="30"/>
                      <a:pt x="10" y="31"/>
                    </a:cubicBezTo>
                    <a:cubicBezTo>
                      <a:pt x="7" y="32"/>
                      <a:pt x="4" y="33"/>
                      <a:pt x="0" y="35"/>
                    </a:cubicBezTo>
                    <a:cubicBezTo>
                      <a:pt x="4" y="36"/>
                      <a:pt x="8" y="36"/>
                      <a:pt x="12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5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0"/>
                    </a:cubicBezTo>
                    <a:cubicBezTo>
                      <a:pt x="23" y="12"/>
                      <a:pt x="16" y="14"/>
                      <a:pt x="8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763588" y="1493838"/>
                <a:ext cx="219075" cy="131763"/>
              </a:xfrm>
              <a:custGeom>
                <a:avLst/>
                <a:gdLst>
                  <a:gd name="T0" fmla="*/ 47 w 58"/>
                  <a:gd name="T1" fmla="*/ 35 h 35"/>
                  <a:gd name="T2" fmla="*/ 58 w 58"/>
                  <a:gd name="T3" fmla="*/ 34 h 35"/>
                  <a:gd name="T4" fmla="*/ 49 w 58"/>
                  <a:gd name="T5" fmla="*/ 30 h 35"/>
                  <a:gd name="T6" fmla="*/ 42 w 58"/>
                  <a:gd name="T7" fmla="*/ 27 h 35"/>
                  <a:gd name="T8" fmla="*/ 30 w 58"/>
                  <a:gd name="T9" fmla="*/ 26 h 35"/>
                  <a:gd name="T10" fmla="*/ 23 w 58"/>
                  <a:gd name="T11" fmla="*/ 24 h 35"/>
                  <a:gd name="T12" fmla="*/ 19 w 58"/>
                  <a:gd name="T13" fmla="*/ 17 h 35"/>
                  <a:gd name="T14" fmla="*/ 25 w 58"/>
                  <a:gd name="T15" fmla="*/ 19 h 35"/>
                  <a:gd name="T16" fmla="*/ 36 w 58"/>
                  <a:gd name="T17" fmla="*/ 21 h 35"/>
                  <a:gd name="T18" fmla="*/ 46 w 58"/>
                  <a:gd name="T19" fmla="*/ 20 h 35"/>
                  <a:gd name="T20" fmla="*/ 52 w 58"/>
                  <a:gd name="T21" fmla="*/ 16 h 35"/>
                  <a:gd name="T22" fmla="*/ 53 w 58"/>
                  <a:gd name="T23" fmla="*/ 14 h 35"/>
                  <a:gd name="T24" fmla="*/ 35 w 58"/>
                  <a:gd name="T25" fmla="*/ 12 h 35"/>
                  <a:gd name="T26" fmla="*/ 18 w 58"/>
                  <a:gd name="T27" fmla="*/ 7 h 35"/>
                  <a:gd name="T28" fmla="*/ 0 w 58"/>
                  <a:gd name="T29" fmla="*/ 0 h 35"/>
                  <a:gd name="T30" fmla="*/ 0 w 58"/>
                  <a:gd name="T31" fmla="*/ 12 h 35"/>
                  <a:gd name="T32" fmla="*/ 2 w 58"/>
                  <a:gd name="T33" fmla="*/ 16 h 35"/>
                  <a:gd name="T34" fmla="*/ 23 w 58"/>
                  <a:gd name="T35" fmla="*/ 33 h 35"/>
                  <a:gd name="T36" fmla="*/ 47 w 58"/>
                  <a:gd name="T3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5">
                    <a:moveTo>
                      <a:pt x="47" y="35"/>
                    </a:moveTo>
                    <a:cubicBezTo>
                      <a:pt x="50" y="35"/>
                      <a:pt x="54" y="35"/>
                      <a:pt x="58" y="34"/>
                    </a:cubicBezTo>
                    <a:cubicBezTo>
                      <a:pt x="55" y="32"/>
                      <a:pt x="52" y="31"/>
                      <a:pt x="49" y="30"/>
                    </a:cubicBezTo>
                    <a:cubicBezTo>
                      <a:pt x="47" y="29"/>
                      <a:pt x="45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9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8" y="18"/>
                      <a:pt x="50" y="17"/>
                      <a:pt x="52" y="16"/>
                    </a:cubicBezTo>
                    <a:cubicBezTo>
                      <a:pt x="52" y="15"/>
                      <a:pt x="53" y="15"/>
                      <a:pt x="53" y="14"/>
                    </a:cubicBezTo>
                    <a:cubicBezTo>
                      <a:pt x="47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8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3" y="32"/>
                      <a:pt x="23" y="33"/>
                    </a:cubicBezTo>
                    <a:cubicBezTo>
                      <a:pt x="30" y="35"/>
                      <a:pt x="38" y="35"/>
                      <a:pt x="47" y="3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860550" y="1282700"/>
                <a:ext cx="319088" cy="561975"/>
              </a:xfrm>
              <a:custGeom>
                <a:avLst/>
                <a:gdLst>
                  <a:gd name="T0" fmla="*/ 17 w 85"/>
                  <a:gd name="T1" fmla="*/ 144 h 149"/>
                  <a:gd name="T2" fmla="*/ 21 w 85"/>
                  <a:gd name="T3" fmla="*/ 135 h 149"/>
                  <a:gd name="T4" fmla="*/ 23 w 85"/>
                  <a:gd name="T5" fmla="*/ 134 h 149"/>
                  <a:gd name="T6" fmla="*/ 30 w 85"/>
                  <a:gd name="T7" fmla="*/ 135 h 149"/>
                  <a:gd name="T8" fmla="*/ 37 w 85"/>
                  <a:gd name="T9" fmla="*/ 137 h 149"/>
                  <a:gd name="T10" fmla="*/ 38 w 85"/>
                  <a:gd name="T11" fmla="*/ 122 h 149"/>
                  <a:gd name="T12" fmla="*/ 56 w 85"/>
                  <a:gd name="T13" fmla="*/ 124 h 149"/>
                  <a:gd name="T14" fmla="*/ 51 w 85"/>
                  <a:gd name="T15" fmla="*/ 107 h 149"/>
                  <a:gd name="T16" fmla="*/ 71 w 85"/>
                  <a:gd name="T17" fmla="*/ 104 h 149"/>
                  <a:gd name="T18" fmla="*/ 71 w 85"/>
                  <a:gd name="T19" fmla="*/ 103 h 149"/>
                  <a:gd name="T20" fmla="*/ 59 w 85"/>
                  <a:gd name="T21" fmla="*/ 89 h 149"/>
                  <a:gd name="T22" fmla="*/ 65 w 85"/>
                  <a:gd name="T23" fmla="*/ 87 h 149"/>
                  <a:gd name="T24" fmla="*/ 80 w 85"/>
                  <a:gd name="T25" fmla="*/ 81 h 149"/>
                  <a:gd name="T26" fmla="*/ 80 w 85"/>
                  <a:gd name="T27" fmla="*/ 78 h 149"/>
                  <a:gd name="T28" fmla="*/ 68 w 85"/>
                  <a:gd name="T29" fmla="*/ 71 h 149"/>
                  <a:gd name="T30" fmla="*/ 62 w 85"/>
                  <a:gd name="T31" fmla="*/ 68 h 149"/>
                  <a:gd name="T32" fmla="*/ 63 w 85"/>
                  <a:gd name="T33" fmla="*/ 68 h 149"/>
                  <a:gd name="T34" fmla="*/ 83 w 85"/>
                  <a:gd name="T35" fmla="*/ 54 h 149"/>
                  <a:gd name="T36" fmla="*/ 85 w 85"/>
                  <a:gd name="T37" fmla="*/ 51 h 149"/>
                  <a:gd name="T38" fmla="*/ 85 w 85"/>
                  <a:gd name="T39" fmla="*/ 50 h 149"/>
                  <a:gd name="T40" fmla="*/ 59 w 85"/>
                  <a:gd name="T41" fmla="*/ 47 h 149"/>
                  <a:gd name="T42" fmla="*/ 71 w 85"/>
                  <a:gd name="T43" fmla="*/ 25 h 149"/>
                  <a:gd name="T44" fmla="*/ 70 w 85"/>
                  <a:gd name="T45" fmla="*/ 0 h 149"/>
                  <a:gd name="T46" fmla="*/ 58 w 85"/>
                  <a:gd name="T47" fmla="*/ 17 h 149"/>
                  <a:gd name="T48" fmla="*/ 51 w 85"/>
                  <a:gd name="T49" fmla="*/ 25 h 149"/>
                  <a:gd name="T50" fmla="*/ 50 w 85"/>
                  <a:gd name="T51" fmla="*/ 27 h 149"/>
                  <a:gd name="T52" fmla="*/ 45 w 85"/>
                  <a:gd name="T53" fmla="*/ 51 h 149"/>
                  <a:gd name="T54" fmla="*/ 47 w 85"/>
                  <a:gd name="T55" fmla="*/ 54 h 149"/>
                  <a:gd name="T56" fmla="*/ 58 w 85"/>
                  <a:gd name="T57" fmla="*/ 60 h 149"/>
                  <a:gd name="T58" fmla="*/ 59 w 85"/>
                  <a:gd name="T59" fmla="*/ 63 h 149"/>
                  <a:gd name="T60" fmla="*/ 50 w 85"/>
                  <a:gd name="T61" fmla="*/ 71 h 149"/>
                  <a:gd name="T62" fmla="*/ 50 w 85"/>
                  <a:gd name="T63" fmla="*/ 77 h 149"/>
                  <a:gd name="T64" fmla="*/ 59 w 85"/>
                  <a:gd name="T65" fmla="*/ 87 h 149"/>
                  <a:gd name="T66" fmla="*/ 43 w 85"/>
                  <a:gd name="T67" fmla="*/ 95 h 149"/>
                  <a:gd name="T68" fmla="*/ 44 w 85"/>
                  <a:gd name="T69" fmla="*/ 97 h 149"/>
                  <a:gd name="T70" fmla="*/ 47 w 85"/>
                  <a:gd name="T71" fmla="*/ 107 h 149"/>
                  <a:gd name="T72" fmla="*/ 43 w 85"/>
                  <a:gd name="T73" fmla="*/ 112 h 149"/>
                  <a:gd name="T74" fmla="*/ 31 w 85"/>
                  <a:gd name="T75" fmla="*/ 113 h 149"/>
                  <a:gd name="T76" fmla="*/ 30 w 85"/>
                  <a:gd name="T77" fmla="*/ 131 h 149"/>
                  <a:gd name="T78" fmla="*/ 13 w 85"/>
                  <a:gd name="T79" fmla="*/ 127 h 149"/>
                  <a:gd name="T80" fmla="*/ 7 w 85"/>
                  <a:gd name="T81" fmla="*/ 140 h 149"/>
                  <a:gd name="T82" fmla="*/ 0 w 85"/>
                  <a:gd name="T83" fmla="*/ 135 h 149"/>
                  <a:gd name="T84" fmla="*/ 0 w 85"/>
                  <a:gd name="T85" fmla="*/ 149 h 149"/>
                  <a:gd name="T86" fmla="*/ 1 w 85"/>
                  <a:gd name="T87" fmla="*/ 148 h 149"/>
                  <a:gd name="T88" fmla="*/ 4 w 85"/>
                  <a:gd name="T89" fmla="*/ 143 h 149"/>
                  <a:gd name="T90" fmla="*/ 13 w 85"/>
                  <a:gd name="T91" fmla="*/ 146 h 149"/>
                  <a:gd name="T92" fmla="*/ 17 w 85"/>
                  <a:gd name="T93" fmla="*/ 14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9">
                    <a:moveTo>
                      <a:pt x="17" y="144"/>
                    </a:moveTo>
                    <a:cubicBezTo>
                      <a:pt x="18" y="141"/>
                      <a:pt x="20" y="138"/>
                      <a:pt x="21" y="135"/>
                    </a:cubicBezTo>
                    <a:cubicBezTo>
                      <a:pt x="21" y="134"/>
                      <a:pt x="22" y="133"/>
                      <a:pt x="23" y="134"/>
                    </a:cubicBezTo>
                    <a:cubicBezTo>
                      <a:pt x="25" y="134"/>
                      <a:pt x="27" y="135"/>
                      <a:pt x="30" y="135"/>
                    </a:cubicBezTo>
                    <a:cubicBezTo>
                      <a:pt x="32" y="136"/>
                      <a:pt x="34" y="136"/>
                      <a:pt x="37" y="137"/>
                    </a:cubicBezTo>
                    <a:cubicBezTo>
                      <a:pt x="38" y="132"/>
                      <a:pt x="38" y="127"/>
                      <a:pt x="38" y="122"/>
                    </a:cubicBezTo>
                    <a:cubicBezTo>
                      <a:pt x="44" y="123"/>
                      <a:pt x="49" y="123"/>
                      <a:pt x="56" y="124"/>
                    </a:cubicBezTo>
                    <a:cubicBezTo>
                      <a:pt x="54" y="117"/>
                      <a:pt x="53" y="112"/>
                      <a:pt x="51" y="107"/>
                    </a:cubicBezTo>
                    <a:cubicBezTo>
                      <a:pt x="58" y="106"/>
                      <a:pt x="64" y="105"/>
                      <a:pt x="71" y="104"/>
                    </a:cubicBezTo>
                    <a:cubicBezTo>
                      <a:pt x="71" y="104"/>
                      <a:pt x="71" y="103"/>
                      <a:pt x="71" y="103"/>
                    </a:cubicBezTo>
                    <a:cubicBezTo>
                      <a:pt x="67" y="98"/>
                      <a:pt x="63" y="94"/>
                      <a:pt x="59" y="89"/>
                    </a:cubicBezTo>
                    <a:cubicBezTo>
                      <a:pt x="61" y="88"/>
                      <a:pt x="63" y="87"/>
                      <a:pt x="65" y="87"/>
                    </a:cubicBezTo>
                    <a:cubicBezTo>
                      <a:pt x="70" y="85"/>
                      <a:pt x="75" y="83"/>
                      <a:pt x="80" y="81"/>
                    </a:cubicBezTo>
                    <a:cubicBezTo>
                      <a:pt x="82" y="80"/>
                      <a:pt x="82" y="79"/>
                      <a:pt x="80" y="78"/>
                    </a:cubicBezTo>
                    <a:cubicBezTo>
                      <a:pt x="76" y="76"/>
                      <a:pt x="72" y="74"/>
                      <a:pt x="68" y="71"/>
                    </a:cubicBezTo>
                    <a:cubicBezTo>
                      <a:pt x="66" y="70"/>
                      <a:pt x="64" y="69"/>
                      <a:pt x="62" y="68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70" y="64"/>
                      <a:pt x="77" y="59"/>
                      <a:pt x="83" y="54"/>
                    </a:cubicBezTo>
                    <a:cubicBezTo>
                      <a:pt x="84" y="53"/>
                      <a:pt x="85" y="52"/>
                      <a:pt x="85" y="51"/>
                    </a:cubicBezTo>
                    <a:cubicBezTo>
                      <a:pt x="85" y="51"/>
                      <a:pt x="85" y="51"/>
                      <a:pt x="85" y="50"/>
                    </a:cubicBezTo>
                    <a:cubicBezTo>
                      <a:pt x="76" y="49"/>
                      <a:pt x="68" y="48"/>
                      <a:pt x="59" y="47"/>
                    </a:cubicBezTo>
                    <a:cubicBezTo>
                      <a:pt x="67" y="38"/>
                      <a:pt x="67" y="38"/>
                      <a:pt x="71" y="25"/>
                    </a:cubicBezTo>
                    <a:cubicBezTo>
                      <a:pt x="73" y="19"/>
                      <a:pt x="72" y="3"/>
                      <a:pt x="70" y="0"/>
                    </a:cubicBezTo>
                    <a:cubicBezTo>
                      <a:pt x="66" y="6"/>
                      <a:pt x="62" y="12"/>
                      <a:pt x="58" y="17"/>
                    </a:cubicBezTo>
                    <a:cubicBezTo>
                      <a:pt x="56" y="20"/>
                      <a:pt x="53" y="23"/>
                      <a:pt x="51" y="25"/>
                    </a:cubicBezTo>
                    <a:cubicBezTo>
                      <a:pt x="50" y="26"/>
                      <a:pt x="50" y="27"/>
                      <a:pt x="50" y="27"/>
                    </a:cubicBezTo>
                    <a:cubicBezTo>
                      <a:pt x="50" y="36"/>
                      <a:pt x="48" y="43"/>
                      <a:pt x="45" y="51"/>
                    </a:cubicBezTo>
                    <a:cubicBezTo>
                      <a:pt x="45" y="52"/>
                      <a:pt x="45" y="53"/>
                      <a:pt x="47" y="54"/>
                    </a:cubicBezTo>
                    <a:cubicBezTo>
                      <a:pt x="51" y="55"/>
                      <a:pt x="55" y="58"/>
                      <a:pt x="58" y="60"/>
                    </a:cubicBezTo>
                    <a:cubicBezTo>
                      <a:pt x="60" y="61"/>
                      <a:pt x="60" y="62"/>
                      <a:pt x="59" y="63"/>
                    </a:cubicBezTo>
                    <a:cubicBezTo>
                      <a:pt x="56" y="65"/>
                      <a:pt x="53" y="68"/>
                      <a:pt x="50" y="71"/>
                    </a:cubicBezTo>
                    <a:cubicBezTo>
                      <a:pt x="47" y="74"/>
                      <a:pt x="47" y="73"/>
                      <a:pt x="50" y="77"/>
                    </a:cubicBezTo>
                    <a:cubicBezTo>
                      <a:pt x="53" y="80"/>
                      <a:pt x="56" y="84"/>
                      <a:pt x="59" y="87"/>
                    </a:cubicBezTo>
                    <a:cubicBezTo>
                      <a:pt x="53" y="90"/>
                      <a:pt x="48" y="92"/>
                      <a:pt x="43" y="95"/>
                    </a:cubicBezTo>
                    <a:cubicBezTo>
                      <a:pt x="43" y="96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7"/>
                    </a:cubicBezTo>
                    <a:cubicBezTo>
                      <a:pt x="49" y="112"/>
                      <a:pt x="49" y="112"/>
                      <a:pt x="43" y="112"/>
                    </a:cubicBezTo>
                    <a:cubicBezTo>
                      <a:pt x="39" y="112"/>
                      <a:pt x="35" y="113"/>
                      <a:pt x="31" y="113"/>
                    </a:cubicBezTo>
                    <a:cubicBezTo>
                      <a:pt x="31" y="119"/>
                      <a:pt x="30" y="125"/>
                      <a:pt x="30" y="131"/>
                    </a:cubicBezTo>
                    <a:cubicBezTo>
                      <a:pt x="24" y="130"/>
                      <a:pt x="18" y="128"/>
                      <a:pt x="13" y="127"/>
                    </a:cubicBezTo>
                    <a:cubicBezTo>
                      <a:pt x="11" y="131"/>
                      <a:pt x="9" y="135"/>
                      <a:pt x="7" y="140"/>
                    </a:cubicBezTo>
                    <a:cubicBezTo>
                      <a:pt x="4" y="138"/>
                      <a:pt x="2" y="136"/>
                      <a:pt x="0" y="135"/>
                    </a:cubicBezTo>
                    <a:cubicBezTo>
                      <a:pt x="0" y="140"/>
                      <a:pt x="0" y="144"/>
                      <a:pt x="0" y="149"/>
                    </a:cubicBezTo>
                    <a:cubicBezTo>
                      <a:pt x="1" y="149"/>
                      <a:pt x="1" y="148"/>
                      <a:pt x="1" y="148"/>
                    </a:cubicBezTo>
                    <a:cubicBezTo>
                      <a:pt x="2" y="146"/>
                      <a:pt x="3" y="144"/>
                      <a:pt x="4" y="143"/>
                    </a:cubicBezTo>
                    <a:cubicBezTo>
                      <a:pt x="7" y="144"/>
                      <a:pt x="10" y="145"/>
                      <a:pt x="13" y="146"/>
                    </a:cubicBezTo>
                    <a:cubicBezTo>
                      <a:pt x="15" y="147"/>
                      <a:pt x="17" y="146"/>
                      <a:pt x="17" y="14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928688" y="1282700"/>
                <a:ext cx="323850" cy="561975"/>
              </a:xfrm>
              <a:custGeom>
                <a:avLst/>
                <a:gdLst>
                  <a:gd name="T0" fmla="*/ 74 w 86"/>
                  <a:gd name="T1" fmla="*/ 128 h 149"/>
                  <a:gd name="T2" fmla="*/ 57 w 86"/>
                  <a:gd name="T3" fmla="*/ 132 h 149"/>
                  <a:gd name="T4" fmla="*/ 55 w 86"/>
                  <a:gd name="T5" fmla="*/ 114 h 149"/>
                  <a:gd name="T6" fmla="*/ 52 w 86"/>
                  <a:gd name="T7" fmla="*/ 114 h 149"/>
                  <a:gd name="T8" fmla="*/ 41 w 86"/>
                  <a:gd name="T9" fmla="*/ 113 h 149"/>
                  <a:gd name="T10" fmla="*/ 39 w 86"/>
                  <a:gd name="T11" fmla="*/ 110 h 149"/>
                  <a:gd name="T12" fmla="*/ 42 w 86"/>
                  <a:gd name="T13" fmla="*/ 100 h 149"/>
                  <a:gd name="T14" fmla="*/ 44 w 86"/>
                  <a:gd name="T15" fmla="*/ 96 h 149"/>
                  <a:gd name="T16" fmla="*/ 27 w 86"/>
                  <a:gd name="T17" fmla="*/ 88 h 149"/>
                  <a:gd name="T18" fmla="*/ 37 w 86"/>
                  <a:gd name="T19" fmla="*/ 77 h 149"/>
                  <a:gd name="T20" fmla="*/ 37 w 86"/>
                  <a:gd name="T21" fmla="*/ 72 h 149"/>
                  <a:gd name="T22" fmla="*/ 28 w 86"/>
                  <a:gd name="T23" fmla="*/ 64 h 149"/>
                  <a:gd name="T24" fmla="*/ 28 w 86"/>
                  <a:gd name="T25" fmla="*/ 61 h 149"/>
                  <a:gd name="T26" fmla="*/ 40 w 86"/>
                  <a:gd name="T27" fmla="*/ 55 h 149"/>
                  <a:gd name="T28" fmla="*/ 41 w 86"/>
                  <a:gd name="T29" fmla="*/ 51 h 149"/>
                  <a:gd name="T30" fmla="*/ 37 w 86"/>
                  <a:gd name="T31" fmla="*/ 33 h 149"/>
                  <a:gd name="T32" fmla="*/ 33 w 86"/>
                  <a:gd name="T33" fmla="*/ 23 h 149"/>
                  <a:gd name="T34" fmla="*/ 31 w 86"/>
                  <a:gd name="T35" fmla="*/ 21 h 149"/>
                  <a:gd name="T36" fmla="*/ 17 w 86"/>
                  <a:gd name="T37" fmla="*/ 0 h 149"/>
                  <a:gd name="T38" fmla="*/ 14 w 86"/>
                  <a:gd name="T39" fmla="*/ 17 h 149"/>
                  <a:gd name="T40" fmla="*/ 28 w 86"/>
                  <a:gd name="T41" fmla="*/ 48 h 149"/>
                  <a:gd name="T42" fmla="*/ 1 w 86"/>
                  <a:gd name="T43" fmla="*/ 51 h 149"/>
                  <a:gd name="T44" fmla="*/ 0 w 86"/>
                  <a:gd name="T45" fmla="*/ 52 h 149"/>
                  <a:gd name="T46" fmla="*/ 24 w 86"/>
                  <a:gd name="T47" fmla="*/ 69 h 149"/>
                  <a:gd name="T48" fmla="*/ 22 w 86"/>
                  <a:gd name="T49" fmla="*/ 70 h 149"/>
                  <a:gd name="T50" fmla="*/ 6 w 86"/>
                  <a:gd name="T51" fmla="*/ 79 h 149"/>
                  <a:gd name="T52" fmla="*/ 6 w 86"/>
                  <a:gd name="T53" fmla="*/ 82 h 149"/>
                  <a:gd name="T54" fmla="*/ 21 w 86"/>
                  <a:gd name="T55" fmla="*/ 88 h 149"/>
                  <a:gd name="T56" fmla="*/ 28 w 86"/>
                  <a:gd name="T57" fmla="*/ 90 h 149"/>
                  <a:gd name="T58" fmla="*/ 15 w 86"/>
                  <a:gd name="T59" fmla="*/ 105 h 149"/>
                  <a:gd name="T60" fmla="*/ 35 w 86"/>
                  <a:gd name="T61" fmla="*/ 108 h 149"/>
                  <a:gd name="T62" fmla="*/ 31 w 86"/>
                  <a:gd name="T63" fmla="*/ 125 h 149"/>
                  <a:gd name="T64" fmla="*/ 49 w 86"/>
                  <a:gd name="T65" fmla="*/ 123 h 149"/>
                  <a:gd name="T66" fmla="*/ 50 w 86"/>
                  <a:gd name="T67" fmla="*/ 138 h 149"/>
                  <a:gd name="T68" fmla="*/ 61 w 86"/>
                  <a:gd name="T69" fmla="*/ 135 h 149"/>
                  <a:gd name="T70" fmla="*/ 66 w 86"/>
                  <a:gd name="T71" fmla="*/ 137 h 149"/>
                  <a:gd name="T72" fmla="*/ 70 w 86"/>
                  <a:gd name="T73" fmla="*/ 145 h 149"/>
                  <a:gd name="T74" fmla="*/ 74 w 86"/>
                  <a:gd name="T75" fmla="*/ 147 h 149"/>
                  <a:gd name="T76" fmla="*/ 83 w 86"/>
                  <a:gd name="T77" fmla="*/ 144 h 149"/>
                  <a:gd name="T78" fmla="*/ 86 w 86"/>
                  <a:gd name="T79" fmla="*/ 149 h 149"/>
                  <a:gd name="T80" fmla="*/ 86 w 86"/>
                  <a:gd name="T81" fmla="*/ 146 h 149"/>
                  <a:gd name="T82" fmla="*/ 86 w 86"/>
                  <a:gd name="T83" fmla="*/ 136 h 149"/>
                  <a:gd name="T84" fmla="*/ 80 w 86"/>
                  <a:gd name="T85" fmla="*/ 141 h 149"/>
                  <a:gd name="T86" fmla="*/ 74 w 86"/>
                  <a:gd name="T87" fmla="*/ 12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6" h="149">
                    <a:moveTo>
                      <a:pt x="74" y="128"/>
                    </a:moveTo>
                    <a:cubicBezTo>
                      <a:pt x="69" y="129"/>
                      <a:pt x="63" y="131"/>
                      <a:pt x="57" y="132"/>
                    </a:cubicBezTo>
                    <a:cubicBezTo>
                      <a:pt x="57" y="126"/>
                      <a:pt x="56" y="120"/>
                      <a:pt x="55" y="114"/>
                    </a:cubicBezTo>
                    <a:cubicBezTo>
                      <a:pt x="54" y="114"/>
                      <a:pt x="53" y="114"/>
                      <a:pt x="52" y="114"/>
                    </a:cubicBezTo>
                    <a:cubicBezTo>
                      <a:pt x="48" y="113"/>
                      <a:pt x="45" y="113"/>
                      <a:pt x="41" y="113"/>
                    </a:cubicBezTo>
                    <a:cubicBezTo>
                      <a:pt x="38" y="113"/>
                      <a:pt x="38" y="112"/>
                      <a:pt x="39" y="110"/>
                    </a:cubicBezTo>
                    <a:cubicBezTo>
                      <a:pt x="40" y="106"/>
                      <a:pt x="41" y="103"/>
                      <a:pt x="42" y="100"/>
                    </a:cubicBezTo>
                    <a:cubicBezTo>
                      <a:pt x="42" y="99"/>
                      <a:pt x="43" y="97"/>
                      <a:pt x="44" y="96"/>
                    </a:cubicBezTo>
                    <a:cubicBezTo>
                      <a:pt x="38" y="93"/>
                      <a:pt x="33" y="91"/>
                      <a:pt x="27" y="88"/>
                    </a:cubicBezTo>
                    <a:cubicBezTo>
                      <a:pt x="31" y="84"/>
                      <a:pt x="34" y="81"/>
                      <a:pt x="37" y="77"/>
                    </a:cubicBezTo>
                    <a:cubicBezTo>
                      <a:pt x="39" y="75"/>
                      <a:pt x="39" y="75"/>
                      <a:pt x="37" y="72"/>
                    </a:cubicBezTo>
                    <a:cubicBezTo>
                      <a:pt x="34" y="70"/>
                      <a:pt x="31" y="67"/>
                      <a:pt x="28" y="64"/>
                    </a:cubicBezTo>
                    <a:cubicBezTo>
                      <a:pt x="27" y="63"/>
                      <a:pt x="26" y="62"/>
                      <a:pt x="28" y="61"/>
                    </a:cubicBezTo>
                    <a:cubicBezTo>
                      <a:pt x="32" y="59"/>
                      <a:pt x="36" y="56"/>
                      <a:pt x="40" y="55"/>
                    </a:cubicBezTo>
                    <a:cubicBezTo>
                      <a:pt x="42" y="54"/>
                      <a:pt x="42" y="53"/>
                      <a:pt x="41" y="51"/>
                    </a:cubicBezTo>
                    <a:cubicBezTo>
                      <a:pt x="38" y="45"/>
                      <a:pt x="37" y="39"/>
                      <a:pt x="37" y="33"/>
                    </a:cubicBezTo>
                    <a:cubicBezTo>
                      <a:pt x="37" y="28"/>
                      <a:pt x="36" y="26"/>
                      <a:pt x="33" y="23"/>
                    </a:cubicBezTo>
                    <a:cubicBezTo>
                      <a:pt x="32" y="23"/>
                      <a:pt x="32" y="22"/>
                      <a:pt x="31" y="21"/>
                    </a:cubicBezTo>
                    <a:cubicBezTo>
                      <a:pt x="26" y="15"/>
                      <a:pt x="21" y="9"/>
                      <a:pt x="17" y="0"/>
                    </a:cubicBezTo>
                    <a:cubicBezTo>
                      <a:pt x="14" y="6"/>
                      <a:pt x="14" y="11"/>
                      <a:pt x="14" y="17"/>
                    </a:cubicBezTo>
                    <a:cubicBezTo>
                      <a:pt x="15" y="29"/>
                      <a:pt x="18" y="40"/>
                      <a:pt x="28" y="48"/>
                    </a:cubicBezTo>
                    <a:cubicBezTo>
                      <a:pt x="19" y="49"/>
                      <a:pt x="9" y="50"/>
                      <a:pt x="1" y="51"/>
                    </a:cubicBezTo>
                    <a:cubicBezTo>
                      <a:pt x="1" y="52"/>
                      <a:pt x="1" y="52"/>
                      <a:pt x="0" y="52"/>
                    </a:cubicBezTo>
                    <a:cubicBezTo>
                      <a:pt x="7" y="60"/>
                      <a:pt x="16" y="64"/>
                      <a:pt x="24" y="69"/>
                    </a:cubicBezTo>
                    <a:cubicBezTo>
                      <a:pt x="23" y="70"/>
                      <a:pt x="23" y="70"/>
                      <a:pt x="22" y="70"/>
                    </a:cubicBezTo>
                    <a:cubicBezTo>
                      <a:pt x="17" y="73"/>
                      <a:pt x="11" y="76"/>
                      <a:pt x="6" y="79"/>
                    </a:cubicBezTo>
                    <a:cubicBezTo>
                      <a:pt x="4" y="80"/>
                      <a:pt x="4" y="81"/>
                      <a:pt x="6" y="82"/>
                    </a:cubicBezTo>
                    <a:cubicBezTo>
                      <a:pt x="11" y="84"/>
                      <a:pt x="16" y="86"/>
                      <a:pt x="21" y="88"/>
                    </a:cubicBezTo>
                    <a:cubicBezTo>
                      <a:pt x="23" y="88"/>
                      <a:pt x="25" y="89"/>
                      <a:pt x="28" y="90"/>
                    </a:cubicBezTo>
                    <a:cubicBezTo>
                      <a:pt x="23" y="94"/>
                      <a:pt x="19" y="99"/>
                      <a:pt x="15" y="105"/>
                    </a:cubicBezTo>
                    <a:cubicBezTo>
                      <a:pt x="22" y="106"/>
                      <a:pt x="29" y="107"/>
                      <a:pt x="35" y="108"/>
                    </a:cubicBezTo>
                    <a:cubicBezTo>
                      <a:pt x="34" y="113"/>
                      <a:pt x="32" y="118"/>
                      <a:pt x="31" y="125"/>
                    </a:cubicBezTo>
                    <a:cubicBezTo>
                      <a:pt x="37" y="124"/>
                      <a:pt x="43" y="124"/>
                      <a:pt x="49" y="123"/>
                    </a:cubicBezTo>
                    <a:cubicBezTo>
                      <a:pt x="49" y="128"/>
                      <a:pt x="49" y="133"/>
                      <a:pt x="50" y="138"/>
                    </a:cubicBezTo>
                    <a:cubicBezTo>
                      <a:pt x="54" y="137"/>
                      <a:pt x="58" y="136"/>
                      <a:pt x="61" y="135"/>
                    </a:cubicBezTo>
                    <a:cubicBezTo>
                      <a:pt x="65" y="134"/>
                      <a:pt x="65" y="134"/>
                      <a:pt x="66" y="137"/>
                    </a:cubicBezTo>
                    <a:cubicBezTo>
                      <a:pt x="67" y="140"/>
                      <a:pt x="69" y="142"/>
                      <a:pt x="70" y="145"/>
                    </a:cubicBezTo>
                    <a:cubicBezTo>
                      <a:pt x="70" y="147"/>
                      <a:pt x="72" y="148"/>
                      <a:pt x="74" y="147"/>
                    </a:cubicBezTo>
                    <a:cubicBezTo>
                      <a:pt x="77" y="146"/>
                      <a:pt x="80" y="145"/>
                      <a:pt x="83" y="144"/>
                    </a:cubicBezTo>
                    <a:cubicBezTo>
                      <a:pt x="84" y="145"/>
                      <a:pt x="85" y="147"/>
                      <a:pt x="86" y="149"/>
                    </a:cubicBezTo>
                    <a:cubicBezTo>
                      <a:pt x="86" y="148"/>
                      <a:pt x="86" y="147"/>
                      <a:pt x="86" y="146"/>
                    </a:cubicBezTo>
                    <a:cubicBezTo>
                      <a:pt x="86" y="143"/>
                      <a:pt x="86" y="140"/>
                      <a:pt x="86" y="136"/>
                    </a:cubicBezTo>
                    <a:cubicBezTo>
                      <a:pt x="84" y="138"/>
                      <a:pt x="82" y="139"/>
                      <a:pt x="80" y="141"/>
                    </a:cubicBezTo>
                    <a:cubicBezTo>
                      <a:pt x="78" y="136"/>
                      <a:pt x="76" y="132"/>
                      <a:pt x="74" y="1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054100" y="1377950"/>
                <a:ext cx="198438" cy="401638"/>
              </a:xfrm>
              <a:custGeom>
                <a:avLst/>
                <a:gdLst>
                  <a:gd name="T0" fmla="*/ 40 w 53"/>
                  <a:gd name="T1" fmla="*/ 60 h 107"/>
                  <a:gd name="T2" fmla="*/ 45 w 53"/>
                  <a:gd name="T3" fmla="*/ 46 h 107"/>
                  <a:gd name="T4" fmla="*/ 42 w 53"/>
                  <a:gd name="T5" fmla="*/ 34 h 107"/>
                  <a:gd name="T6" fmla="*/ 37 w 53"/>
                  <a:gd name="T7" fmla="*/ 31 h 107"/>
                  <a:gd name="T8" fmla="*/ 10 w 53"/>
                  <a:gd name="T9" fmla="*/ 2 h 107"/>
                  <a:gd name="T10" fmla="*/ 9 w 53"/>
                  <a:gd name="T11" fmla="*/ 0 h 107"/>
                  <a:gd name="T12" fmla="*/ 8 w 53"/>
                  <a:gd name="T13" fmla="*/ 1 h 107"/>
                  <a:gd name="T14" fmla="*/ 15 w 53"/>
                  <a:gd name="T15" fmla="*/ 30 h 107"/>
                  <a:gd name="T16" fmla="*/ 0 w 53"/>
                  <a:gd name="T17" fmla="*/ 38 h 107"/>
                  <a:gd name="T18" fmla="*/ 10 w 53"/>
                  <a:gd name="T19" fmla="*/ 47 h 107"/>
                  <a:gd name="T20" fmla="*/ 10 w 53"/>
                  <a:gd name="T21" fmla="*/ 51 h 107"/>
                  <a:gd name="T22" fmla="*/ 1 w 53"/>
                  <a:gd name="T23" fmla="*/ 61 h 107"/>
                  <a:gd name="T24" fmla="*/ 18 w 53"/>
                  <a:gd name="T25" fmla="*/ 67 h 107"/>
                  <a:gd name="T26" fmla="*/ 10 w 53"/>
                  <a:gd name="T27" fmla="*/ 83 h 107"/>
                  <a:gd name="T28" fmla="*/ 25 w 53"/>
                  <a:gd name="T29" fmla="*/ 83 h 107"/>
                  <a:gd name="T30" fmla="*/ 28 w 53"/>
                  <a:gd name="T31" fmla="*/ 86 h 107"/>
                  <a:gd name="T32" fmla="*/ 28 w 53"/>
                  <a:gd name="T33" fmla="*/ 97 h 107"/>
                  <a:gd name="T34" fmla="*/ 31 w 53"/>
                  <a:gd name="T35" fmla="*/ 99 h 107"/>
                  <a:gd name="T36" fmla="*/ 33 w 53"/>
                  <a:gd name="T37" fmla="*/ 99 h 107"/>
                  <a:gd name="T38" fmla="*/ 44 w 53"/>
                  <a:gd name="T39" fmla="*/ 95 h 107"/>
                  <a:gd name="T40" fmla="*/ 48 w 53"/>
                  <a:gd name="T41" fmla="*/ 105 h 107"/>
                  <a:gd name="T42" fmla="*/ 51 w 53"/>
                  <a:gd name="T43" fmla="*/ 106 h 107"/>
                  <a:gd name="T44" fmla="*/ 53 w 53"/>
                  <a:gd name="T45" fmla="*/ 105 h 107"/>
                  <a:gd name="T46" fmla="*/ 53 w 53"/>
                  <a:gd name="T47" fmla="*/ 77 h 107"/>
                  <a:gd name="T48" fmla="*/ 53 w 53"/>
                  <a:gd name="T49" fmla="*/ 77 h 107"/>
                  <a:gd name="T50" fmla="*/ 40 w 53"/>
                  <a:gd name="T51" fmla="*/ 6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107">
                    <a:moveTo>
                      <a:pt x="40" y="60"/>
                    </a:moveTo>
                    <a:cubicBezTo>
                      <a:pt x="40" y="55"/>
                      <a:pt x="42" y="50"/>
                      <a:pt x="45" y="46"/>
                    </a:cubicBezTo>
                    <a:cubicBezTo>
                      <a:pt x="47" y="41"/>
                      <a:pt x="47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7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8" y="67"/>
                    </a:cubicBezTo>
                    <a:cubicBezTo>
                      <a:pt x="15" y="72"/>
                      <a:pt x="11" y="77"/>
                      <a:pt x="10" y="83"/>
                    </a:cubicBezTo>
                    <a:cubicBezTo>
                      <a:pt x="16" y="83"/>
                      <a:pt x="21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7" y="102"/>
                      <a:pt x="48" y="105"/>
                    </a:cubicBezTo>
                    <a:cubicBezTo>
                      <a:pt x="49" y="107"/>
                      <a:pt x="49" y="107"/>
                      <a:pt x="51" y="106"/>
                    </a:cubicBezTo>
                    <a:cubicBezTo>
                      <a:pt x="52" y="105"/>
                      <a:pt x="52" y="105"/>
                      <a:pt x="53" y="105"/>
                    </a:cubicBezTo>
                    <a:cubicBezTo>
                      <a:pt x="53" y="96"/>
                      <a:pt x="53" y="86"/>
                      <a:pt x="53" y="77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860550" y="1377950"/>
                <a:ext cx="198438" cy="401638"/>
              </a:xfrm>
              <a:custGeom>
                <a:avLst/>
                <a:gdLst>
                  <a:gd name="T0" fmla="*/ 3 w 53"/>
                  <a:gd name="T1" fmla="*/ 106 h 107"/>
                  <a:gd name="T2" fmla="*/ 6 w 53"/>
                  <a:gd name="T3" fmla="*/ 105 h 107"/>
                  <a:gd name="T4" fmla="*/ 10 w 53"/>
                  <a:gd name="T5" fmla="*/ 94 h 107"/>
                  <a:gd name="T6" fmla="*/ 13 w 53"/>
                  <a:gd name="T7" fmla="*/ 95 h 107"/>
                  <a:gd name="T8" fmla="*/ 23 w 53"/>
                  <a:gd name="T9" fmla="*/ 99 h 107"/>
                  <a:gd name="T10" fmla="*/ 26 w 53"/>
                  <a:gd name="T11" fmla="*/ 96 h 107"/>
                  <a:gd name="T12" fmla="*/ 26 w 53"/>
                  <a:gd name="T13" fmla="*/ 86 h 107"/>
                  <a:gd name="T14" fmla="*/ 29 w 53"/>
                  <a:gd name="T15" fmla="*/ 83 h 107"/>
                  <a:gd name="T16" fmla="*/ 43 w 53"/>
                  <a:gd name="T17" fmla="*/ 83 h 107"/>
                  <a:gd name="T18" fmla="*/ 43 w 53"/>
                  <a:gd name="T19" fmla="*/ 82 h 107"/>
                  <a:gd name="T20" fmla="*/ 36 w 53"/>
                  <a:gd name="T21" fmla="*/ 67 h 107"/>
                  <a:gd name="T22" fmla="*/ 52 w 53"/>
                  <a:gd name="T23" fmla="*/ 61 h 107"/>
                  <a:gd name="T24" fmla="*/ 42 w 53"/>
                  <a:gd name="T25" fmla="*/ 50 h 107"/>
                  <a:gd name="T26" fmla="*/ 43 w 53"/>
                  <a:gd name="T27" fmla="*/ 46 h 107"/>
                  <a:gd name="T28" fmla="*/ 53 w 53"/>
                  <a:gd name="T29" fmla="*/ 38 h 107"/>
                  <a:gd name="T30" fmla="*/ 53 w 53"/>
                  <a:gd name="T31" fmla="*/ 37 h 107"/>
                  <a:gd name="T32" fmla="*/ 38 w 53"/>
                  <a:gd name="T33" fmla="*/ 29 h 107"/>
                  <a:gd name="T34" fmla="*/ 44 w 53"/>
                  <a:gd name="T35" fmla="*/ 0 h 107"/>
                  <a:gd name="T36" fmla="*/ 43 w 53"/>
                  <a:gd name="T37" fmla="*/ 2 h 107"/>
                  <a:gd name="T38" fmla="*/ 27 w 53"/>
                  <a:gd name="T39" fmla="*/ 21 h 107"/>
                  <a:gd name="T40" fmla="*/ 11 w 53"/>
                  <a:gd name="T41" fmla="*/ 34 h 107"/>
                  <a:gd name="T42" fmla="*/ 8 w 53"/>
                  <a:gd name="T43" fmla="*/ 43 h 107"/>
                  <a:gd name="T44" fmla="*/ 12 w 53"/>
                  <a:gd name="T45" fmla="*/ 51 h 107"/>
                  <a:gd name="T46" fmla="*/ 3 w 53"/>
                  <a:gd name="T47" fmla="*/ 76 h 107"/>
                  <a:gd name="T48" fmla="*/ 0 w 53"/>
                  <a:gd name="T49" fmla="*/ 77 h 107"/>
                  <a:gd name="T50" fmla="*/ 0 w 53"/>
                  <a:gd name="T51" fmla="*/ 104 h 107"/>
                  <a:gd name="T52" fmla="*/ 3 w 53"/>
                  <a:gd name="T53" fmla="*/ 10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7">
                    <a:moveTo>
                      <a:pt x="3" y="106"/>
                    </a:moveTo>
                    <a:cubicBezTo>
                      <a:pt x="4" y="107"/>
                      <a:pt x="5" y="107"/>
                      <a:pt x="6" y="105"/>
                    </a:cubicBezTo>
                    <a:cubicBezTo>
                      <a:pt x="7" y="102"/>
                      <a:pt x="9" y="98"/>
                      <a:pt x="10" y="94"/>
                    </a:cubicBezTo>
                    <a:cubicBezTo>
                      <a:pt x="11" y="95"/>
                      <a:pt x="12" y="95"/>
                      <a:pt x="13" y="95"/>
                    </a:cubicBezTo>
                    <a:cubicBezTo>
                      <a:pt x="16" y="96"/>
                      <a:pt x="19" y="98"/>
                      <a:pt x="23" y="99"/>
                    </a:cubicBezTo>
                    <a:cubicBezTo>
                      <a:pt x="25" y="99"/>
                      <a:pt x="26" y="98"/>
                      <a:pt x="26" y="96"/>
                    </a:cubicBezTo>
                    <a:cubicBezTo>
                      <a:pt x="26" y="93"/>
                      <a:pt x="26" y="89"/>
                      <a:pt x="26" y="86"/>
                    </a:cubicBezTo>
                    <a:cubicBezTo>
                      <a:pt x="26" y="83"/>
                      <a:pt x="26" y="83"/>
                      <a:pt x="29" y="83"/>
                    </a:cubicBezTo>
                    <a:cubicBezTo>
                      <a:pt x="33" y="83"/>
                      <a:pt x="38" y="83"/>
                      <a:pt x="43" y="83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3"/>
                      <a:pt x="42" y="50"/>
                    </a:cubicBezTo>
                    <a:cubicBezTo>
                      <a:pt x="40" y="48"/>
                      <a:pt x="40" y="48"/>
                      <a:pt x="43" y="46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48" y="34"/>
                      <a:pt x="43" y="32"/>
                      <a:pt x="38" y="29"/>
                    </a:cubicBezTo>
                    <a:cubicBezTo>
                      <a:pt x="43" y="20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6"/>
                      <a:pt x="7" y="39"/>
                      <a:pt x="8" y="43"/>
                    </a:cubicBezTo>
                    <a:cubicBezTo>
                      <a:pt x="9" y="45"/>
                      <a:pt x="11" y="48"/>
                      <a:pt x="12" y="51"/>
                    </a:cubicBezTo>
                    <a:cubicBezTo>
                      <a:pt x="16" y="61"/>
                      <a:pt x="12" y="71"/>
                      <a:pt x="3" y="76"/>
                    </a:cubicBezTo>
                    <a:cubicBezTo>
                      <a:pt x="2" y="76"/>
                      <a:pt x="1" y="77"/>
                      <a:pt x="0" y="77"/>
                    </a:cubicBezTo>
                    <a:cubicBezTo>
                      <a:pt x="0" y="86"/>
                      <a:pt x="0" y="95"/>
                      <a:pt x="0" y="104"/>
                    </a:cubicBezTo>
                    <a:cubicBezTo>
                      <a:pt x="1" y="105"/>
                      <a:pt x="2" y="105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589088" y="1189038"/>
                <a:ext cx="255588" cy="161925"/>
              </a:xfrm>
              <a:custGeom>
                <a:avLst/>
                <a:gdLst>
                  <a:gd name="T0" fmla="*/ 38 w 68"/>
                  <a:gd name="T1" fmla="*/ 41 h 43"/>
                  <a:gd name="T2" fmla="*/ 49 w 68"/>
                  <a:gd name="T3" fmla="*/ 32 h 43"/>
                  <a:gd name="T4" fmla="*/ 66 w 68"/>
                  <a:gd name="T5" fmla="*/ 12 h 43"/>
                  <a:gd name="T6" fmla="*/ 62 w 68"/>
                  <a:gd name="T7" fmla="*/ 7 h 43"/>
                  <a:gd name="T8" fmla="*/ 25 w 68"/>
                  <a:gd name="T9" fmla="*/ 6 h 43"/>
                  <a:gd name="T10" fmla="*/ 7 w 68"/>
                  <a:gd name="T11" fmla="*/ 2 h 43"/>
                  <a:gd name="T12" fmla="*/ 1 w 68"/>
                  <a:gd name="T13" fmla="*/ 0 h 43"/>
                  <a:gd name="T14" fmla="*/ 9 w 68"/>
                  <a:gd name="T15" fmla="*/ 11 h 43"/>
                  <a:gd name="T16" fmla="*/ 0 w 68"/>
                  <a:gd name="T17" fmla="*/ 13 h 43"/>
                  <a:gd name="T18" fmla="*/ 11 w 68"/>
                  <a:gd name="T19" fmla="*/ 19 h 43"/>
                  <a:gd name="T20" fmla="*/ 4 w 68"/>
                  <a:gd name="T21" fmla="*/ 24 h 43"/>
                  <a:gd name="T22" fmla="*/ 14 w 68"/>
                  <a:gd name="T23" fmla="*/ 25 h 43"/>
                  <a:gd name="T24" fmla="*/ 1 w 68"/>
                  <a:gd name="T25" fmla="*/ 35 h 43"/>
                  <a:gd name="T26" fmla="*/ 25 w 68"/>
                  <a:gd name="T27" fmla="*/ 30 h 43"/>
                  <a:gd name="T28" fmla="*/ 25 w 68"/>
                  <a:gd name="T29" fmla="*/ 43 h 43"/>
                  <a:gd name="T30" fmla="*/ 35 w 68"/>
                  <a:gd name="T31" fmla="*/ 33 h 43"/>
                  <a:gd name="T32" fmla="*/ 38 w 68"/>
                  <a:gd name="T33" fmla="*/ 41 h 43"/>
                  <a:gd name="T34" fmla="*/ 42 w 68"/>
                  <a:gd name="T35" fmla="*/ 12 h 43"/>
                  <a:gd name="T36" fmla="*/ 55 w 68"/>
                  <a:gd name="T37" fmla="*/ 12 h 43"/>
                  <a:gd name="T38" fmla="*/ 56 w 68"/>
                  <a:gd name="T39" fmla="*/ 15 h 43"/>
                  <a:gd name="T40" fmla="*/ 56 w 68"/>
                  <a:gd name="T41" fmla="*/ 15 h 43"/>
                  <a:gd name="T42" fmla="*/ 50 w 68"/>
                  <a:gd name="T43" fmla="*/ 17 h 43"/>
                  <a:gd name="T44" fmla="*/ 42 w 68"/>
                  <a:gd name="T45" fmla="*/ 13 h 43"/>
                  <a:gd name="T46" fmla="*/ 42 w 68"/>
                  <a:gd name="T47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3">
                    <a:moveTo>
                      <a:pt x="38" y="41"/>
                    </a:moveTo>
                    <a:cubicBezTo>
                      <a:pt x="42" y="38"/>
                      <a:pt x="45" y="35"/>
                      <a:pt x="49" y="32"/>
                    </a:cubicBezTo>
                    <a:cubicBezTo>
                      <a:pt x="56" y="27"/>
                      <a:pt x="62" y="20"/>
                      <a:pt x="66" y="12"/>
                    </a:cubicBezTo>
                    <a:cubicBezTo>
                      <a:pt x="68" y="8"/>
                      <a:pt x="67" y="7"/>
                      <a:pt x="62" y="7"/>
                    </a:cubicBezTo>
                    <a:cubicBezTo>
                      <a:pt x="50" y="6"/>
                      <a:pt x="37" y="6"/>
                      <a:pt x="25" y="6"/>
                    </a:cubicBezTo>
                    <a:cubicBezTo>
                      <a:pt x="19" y="6"/>
                      <a:pt x="13" y="4"/>
                      <a:pt x="7" y="2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2" y="5"/>
                      <a:pt x="5" y="7"/>
                      <a:pt x="9" y="11"/>
                    </a:cubicBezTo>
                    <a:cubicBezTo>
                      <a:pt x="6" y="11"/>
                      <a:pt x="3" y="12"/>
                      <a:pt x="0" y="13"/>
                    </a:cubicBezTo>
                    <a:cubicBezTo>
                      <a:pt x="3" y="16"/>
                      <a:pt x="7" y="17"/>
                      <a:pt x="11" y="19"/>
                    </a:cubicBezTo>
                    <a:cubicBezTo>
                      <a:pt x="9" y="20"/>
                      <a:pt x="6" y="22"/>
                      <a:pt x="4" y="24"/>
                    </a:cubicBezTo>
                    <a:cubicBezTo>
                      <a:pt x="7" y="26"/>
                      <a:pt x="11" y="25"/>
                      <a:pt x="14" y="25"/>
                    </a:cubicBezTo>
                    <a:cubicBezTo>
                      <a:pt x="11" y="30"/>
                      <a:pt x="7" y="33"/>
                      <a:pt x="1" y="35"/>
                    </a:cubicBezTo>
                    <a:cubicBezTo>
                      <a:pt x="10" y="39"/>
                      <a:pt x="18" y="35"/>
                      <a:pt x="25" y="30"/>
                    </a:cubicBezTo>
                    <a:cubicBezTo>
                      <a:pt x="25" y="35"/>
                      <a:pt x="25" y="39"/>
                      <a:pt x="25" y="43"/>
                    </a:cubicBezTo>
                    <a:cubicBezTo>
                      <a:pt x="29" y="41"/>
                      <a:pt x="31" y="37"/>
                      <a:pt x="35" y="33"/>
                    </a:cubicBezTo>
                    <a:cubicBezTo>
                      <a:pt x="37" y="36"/>
                      <a:pt x="37" y="39"/>
                      <a:pt x="38" y="41"/>
                    </a:cubicBezTo>
                    <a:close/>
                    <a:moveTo>
                      <a:pt x="42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8" y="13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6"/>
                      <a:pt x="44" y="14"/>
                      <a:pt x="42" y="13"/>
                    </a:cubicBezTo>
                    <a:cubicBezTo>
                      <a:pt x="42" y="13"/>
                      <a:pt x="42" y="13"/>
                      <a:pt x="42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1276350" y="1189038"/>
                <a:ext cx="247650" cy="161925"/>
              </a:xfrm>
              <a:custGeom>
                <a:avLst/>
                <a:gdLst>
                  <a:gd name="T0" fmla="*/ 31 w 66"/>
                  <a:gd name="T1" fmla="*/ 34 h 43"/>
                  <a:gd name="T2" fmla="*/ 41 w 66"/>
                  <a:gd name="T3" fmla="*/ 43 h 43"/>
                  <a:gd name="T4" fmla="*/ 41 w 66"/>
                  <a:gd name="T5" fmla="*/ 30 h 43"/>
                  <a:gd name="T6" fmla="*/ 64 w 66"/>
                  <a:gd name="T7" fmla="*/ 35 h 43"/>
                  <a:gd name="T8" fmla="*/ 52 w 66"/>
                  <a:gd name="T9" fmla="*/ 25 h 43"/>
                  <a:gd name="T10" fmla="*/ 61 w 66"/>
                  <a:gd name="T11" fmla="*/ 24 h 43"/>
                  <a:gd name="T12" fmla="*/ 55 w 66"/>
                  <a:gd name="T13" fmla="*/ 18 h 43"/>
                  <a:gd name="T14" fmla="*/ 66 w 66"/>
                  <a:gd name="T15" fmla="*/ 12 h 43"/>
                  <a:gd name="T16" fmla="*/ 57 w 66"/>
                  <a:gd name="T17" fmla="*/ 10 h 43"/>
                  <a:gd name="T18" fmla="*/ 64 w 66"/>
                  <a:gd name="T19" fmla="*/ 0 h 43"/>
                  <a:gd name="T20" fmla="*/ 64 w 66"/>
                  <a:gd name="T21" fmla="*/ 0 h 43"/>
                  <a:gd name="T22" fmla="*/ 30 w 66"/>
                  <a:gd name="T23" fmla="*/ 6 h 43"/>
                  <a:gd name="T24" fmla="*/ 18 w 66"/>
                  <a:gd name="T25" fmla="*/ 6 h 43"/>
                  <a:gd name="T26" fmla="*/ 3 w 66"/>
                  <a:gd name="T27" fmla="*/ 7 h 43"/>
                  <a:gd name="T28" fmla="*/ 0 w 66"/>
                  <a:gd name="T29" fmla="*/ 9 h 43"/>
                  <a:gd name="T30" fmla="*/ 4 w 66"/>
                  <a:gd name="T31" fmla="*/ 17 h 43"/>
                  <a:gd name="T32" fmla="*/ 18 w 66"/>
                  <a:gd name="T33" fmla="*/ 33 h 43"/>
                  <a:gd name="T34" fmla="*/ 28 w 66"/>
                  <a:gd name="T35" fmla="*/ 41 h 43"/>
                  <a:gd name="T36" fmla="*/ 31 w 66"/>
                  <a:gd name="T37" fmla="*/ 34 h 43"/>
                  <a:gd name="T38" fmla="*/ 18 w 66"/>
                  <a:gd name="T39" fmla="*/ 16 h 43"/>
                  <a:gd name="T40" fmla="*/ 14 w 66"/>
                  <a:gd name="T41" fmla="*/ 18 h 43"/>
                  <a:gd name="T42" fmla="*/ 12 w 66"/>
                  <a:gd name="T43" fmla="*/ 18 h 43"/>
                  <a:gd name="T44" fmla="*/ 10 w 66"/>
                  <a:gd name="T45" fmla="*/ 13 h 43"/>
                  <a:gd name="T46" fmla="*/ 15 w 66"/>
                  <a:gd name="T47" fmla="*/ 12 h 43"/>
                  <a:gd name="T48" fmla="*/ 25 w 66"/>
                  <a:gd name="T49" fmla="*/ 12 h 43"/>
                  <a:gd name="T50" fmla="*/ 25 w 66"/>
                  <a:gd name="T51" fmla="*/ 13 h 43"/>
                  <a:gd name="T52" fmla="*/ 18 w 66"/>
                  <a:gd name="T53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3">
                    <a:moveTo>
                      <a:pt x="31" y="34"/>
                    </a:moveTo>
                    <a:cubicBezTo>
                      <a:pt x="35" y="37"/>
                      <a:pt x="37" y="41"/>
                      <a:pt x="41" y="43"/>
                    </a:cubicBezTo>
                    <a:cubicBezTo>
                      <a:pt x="41" y="39"/>
                      <a:pt x="41" y="35"/>
                      <a:pt x="41" y="30"/>
                    </a:cubicBezTo>
                    <a:cubicBezTo>
                      <a:pt x="48" y="35"/>
                      <a:pt x="55" y="39"/>
                      <a:pt x="64" y="35"/>
                    </a:cubicBezTo>
                    <a:cubicBezTo>
                      <a:pt x="59" y="33"/>
                      <a:pt x="54" y="30"/>
                      <a:pt x="52" y="25"/>
                    </a:cubicBezTo>
                    <a:cubicBezTo>
                      <a:pt x="55" y="25"/>
                      <a:pt x="58" y="26"/>
                      <a:pt x="61" y="24"/>
                    </a:cubicBezTo>
                    <a:cubicBezTo>
                      <a:pt x="59" y="22"/>
                      <a:pt x="56" y="21"/>
                      <a:pt x="55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2" y="12"/>
                      <a:pt x="59" y="12"/>
                      <a:pt x="57" y="10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1" y="6"/>
                      <a:pt x="30" y="6"/>
                    </a:cubicBezTo>
                    <a:cubicBezTo>
                      <a:pt x="26" y="7"/>
                      <a:pt x="22" y="6"/>
                      <a:pt x="18" y="6"/>
                    </a:cubicBezTo>
                    <a:cubicBezTo>
                      <a:pt x="13" y="7"/>
                      <a:pt x="8" y="7"/>
                      <a:pt x="3" y="7"/>
                    </a:cubicBezTo>
                    <a:cubicBezTo>
                      <a:pt x="1" y="7"/>
                      <a:pt x="0" y="7"/>
                      <a:pt x="0" y="9"/>
                    </a:cubicBezTo>
                    <a:cubicBezTo>
                      <a:pt x="1" y="12"/>
                      <a:pt x="2" y="14"/>
                      <a:pt x="4" y="17"/>
                    </a:cubicBezTo>
                    <a:cubicBezTo>
                      <a:pt x="7" y="23"/>
                      <a:pt x="12" y="28"/>
                      <a:pt x="18" y="33"/>
                    </a:cubicBezTo>
                    <a:cubicBezTo>
                      <a:pt x="21" y="35"/>
                      <a:pt x="25" y="38"/>
                      <a:pt x="28" y="41"/>
                    </a:cubicBezTo>
                    <a:cubicBezTo>
                      <a:pt x="29" y="39"/>
                      <a:pt x="30" y="36"/>
                      <a:pt x="31" y="34"/>
                    </a:cubicBezTo>
                    <a:close/>
                    <a:moveTo>
                      <a:pt x="18" y="16"/>
                    </a:moveTo>
                    <a:cubicBezTo>
                      <a:pt x="17" y="17"/>
                      <a:pt x="16" y="17"/>
                      <a:pt x="14" y="18"/>
                    </a:cubicBezTo>
                    <a:cubicBezTo>
                      <a:pt x="13" y="20"/>
                      <a:pt x="12" y="19"/>
                      <a:pt x="12" y="18"/>
                    </a:cubicBezTo>
                    <a:cubicBezTo>
                      <a:pt x="11" y="16"/>
                      <a:pt x="11" y="15"/>
                      <a:pt x="10" y="13"/>
                    </a:cubicBezTo>
                    <a:cubicBezTo>
                      <a:pt x="11" y="13"/>
                      <a:pt x="13" y="12"/>
                      <a:pt x="15" y="12"/>
                    </a:cubicBezTo>
                    <a:cubicBezTo>
                      <a:pt x="18" y="12"/>
                      <a:pt x="21" y="12"/>
                      <a:pt x="25" y="1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3" y="14"/>
                      <a:pt x="21" y="15"/>
                      <a:pt x="18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2138363" y="1128713"/>
                <a:ext cx="166688" cy="301625"/>
              </a:xfrm>
              <a:custGeom>
                <a:avLst/>
                <a:gdLst>
                  <a:gd name="T0" fmla="*/ 1 w 44"/>
                  <a:gd name="T1" fmla="*/ 80 h 80"/>
                  <a:gd name="T2" fmla="*/ 3 w 44"/>
                  <a:gd name="T3" fmla="*/ 78 h 80"/>
                  <a:gd name="T4" fmla="*/ 31 w 44"/>
                  <a:gd name="T5" fmla="*/ 53 h 80"/>
                  <a:gd name="T6" fmla="*/ 41 w 44"/>
                  <a:gd name="T7" fmla="*/ 18 h 80"/>
                  <a:gd name="T8" fmla="*/ 32 w 44"/>
                  <a:gd name="T9" fmla="*/ 1 h 80"/>
                  <a:gd name="T10" fmla="*/ 30 w 44"/>
                  <a:gd name="T11" fmla="*/ 2 h 80"/>
                  <a:gd name="T12" fmla="*/ 4 w 44"/>
                  <a:gd name="T13" fmla="*/ 39 h 80"/>
                  <a:gd name="T14" fmla="*/ 3 w 44"/>
                  <a:gd name="T15" fmla="*/ 44 h 80"/>
                  <a:gd name="T16" fmla="*/ 4 w 44"/>
                  <a:gd name="T17" fmla="*/ 51 h 80"/>
                  <a:gd name="T18" fmla="*/ 5 w 44"/>
                  <a:gd name="T19" fmla="*/ 57 h 80"/>
                  <a:gd name="T20" fmla="*/ 28 w 44"/>
                  <a:gd name="T21" fmla="*/ 26 h 80"/>
                  <a:gd name="T22" fmla="*/ 27 w 44"/>
                  <a:gd name="T23" fmla="*/ 39 h 80"/>
                  <a:gd name="T24" fmla="*/ 7 w 44"/>
                  <a:gd name="T25" fmla="*/ 61 h 80"/>
                  <a:gd name="T26" fmla="*/ 5 w 44"/>
                  <a:gd name="T27" fmla="*/ 64 h 80"/>
                  <a:gd name="T28" fmla="*/ 2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1" y="79"/>
                      <a:pt x="2" y="78"/>
                      <a:pt x="3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1"/>
                      <a:pt x="41" y="18"/>
                    </a:cubicBezTo>
                    <a:cubicBezTo>
                      <a:pt x="40" y="12"/>
                      <a:pt x="37" y="6"/>
                      <a:pt x="32" y="1"/>
                    </a:cubicBezTo>
                    <a:cubicBezTo>
                      <a:pt x="31" y="0"/>
                      <a:pt x="30" y="0"/>
                      <a:pt x="30" y="2"/>
                    </a:cubicBezTo>
                    <a:cubicBezTo>
                      <a:pt x="23" y="15"/>
                      <a:pt x="14" y="27"/>
                      <a:pt x="4" y="39"/>
                    </a:cubicBezTo>
                    <a:cubicBezTo>
                      <a:pt x="3" y="41"/>
                      <a:pt x="3" y="42"/>
                      <a:pt x="3" y="44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3"/>
                      <a:pt x="5" y="55"/>
                      <a:pt x="5" y="57"/>
                    </a:cubicBezTo>
                    <a:cubicBezTo>
                      <a:pt x="15" y="48"/>
                      <a:pt x="22" y="38"/>
                      <a:pt x="28" y="26"/>
                    </a:cubicBezTo>
                    <a:cubicBezTo>
                      <a:pt x="31" y="31"/>
                      <a:pt x="30" y="35"/>
                      <a:pt x="27" y="39"/>
                    </a:cubicBezTo>
                    <a:cubicBezTo>
                      <a:pt x="22" y="48"/>
                      <a:pt x="15" y="54"/>
                      <a:pt x="7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4" y="67"/>
                      <a:pt x="3" y="70"/>
                      <a:pt x="2" y="73"/>
                    </a:cubicBezTo>
                    <a:cubicBezTo>
                      <a:pt x="1" y="75"/>
                      <a:pt x="1" y="77"/>
                      <a:pt x="0" y="80"/>
                    </a:cubicBezTo>
                    <a:cubicBezTo>
                      <a:pt x="0" y="80"/>
                      <a:pt x="0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815975" y="1128713"/>
                <a:ext cx="166688" cy="304800"/>
              </a:xfrm>
              <a:custGeom>
                <a:avLst/>
                <a:gdLst>
                  <a:gd name="T0" fmla="*/ 13 w 44"/>
                  <a:gd name="T1" fmla="*/ 53 h 81"/>
                  <a:gd name="T2" fmla="*/ 35 w 44"/>
                  <a:gd name="T3" fmla="*/ 75 h 81"/>
                  <a:gd name="T4" fmla="*/ 44 w 44"/>
                  <a:gd name="T5" fmla="*/ 81 h 81"/>
                  <a:gd name="T6" fmla="*/ 43 w 44"/>
                  <a:gd name="T7" fmla="*/ 79 h 81"/>
                  <a:gd name="T8" fmla="*/ 39 w 44"/>
                  <a:gd name="T9" fmla="*/ 67 h 81"/>
                  <a:gd name="T10" fmla="*/ 36 w 44"/>
                  <a:gd name="T11" fmla="*/ 61 h 81"/>
                  <a:gd name="T12" fmla="*/ 26 w 44"/>
                  <a:gd name="T13" fmla="*/ 52 h 81"/>
                  <a:gd name="T14" fmla="*/ 14 w 44"/>
                  <a:gd name="T15" fmla="*/ 36 h 81"/>
                  <a:gd name="T16" fmla="*/ 16 w 44"/>
                  <a:gd name="T17" fmla="*/ 27 h 81"/>
                  <a:gd name="T18" fmla="*/ 38 w 44"/>
                  <a:gd name="T19" fmla="*/ 57 h 81"/>
                  <a:gd name="T20" fmla="*/ 39 w 44"/>
                  <a:gd name="T21" fmla="*/ 57 h 81"/>
                  <a:gd name="T22" fmla="*/ 40 w 44"/>
                  <a:gd name="T23" fmla="*/ 44 h 81"/>
                  <a:gd name="T24" fmla="*/ 39 w 44"/>
                  <a:gd name="T25" fmla="*/ 40 h 81"/>
                  <a:gd name="T26" fmla="*/ 30 w 44"/>
                  <a:gd name="T27" fmla="*/ 28 h 81"/>
                  <a:gd name="T28" fmla="*/ 14 w 44"/>
                  <a:gd name="T29" fmla="*/ 2 h 81"/>
                  <a:gd name="T30" fmla="*/ 11 w 44"/>
                  <a:gd name="T31" fmla="*/ 2 h 81"/>
                  <a:gd name="T32" fmla="*/ 3 w 44"/>
                  <a:gd name="T33" fmla="*/ 34 h 81"/>
                  <a:gd name="T34" fmla="*/ 13 w 44"/>
                  <a:gd name="T35" fmla="*/ 5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81">
                    <a:moveTo>
                      <a:pt x="13" y="53"/>
                    </a:moveTo>
                    <a:cubicBezTo>
                      <a:pt x="19" y="62"/>
                      <a:pt x="27" y="68"/>
                      <a:pt x="35" y="75"/>
                    </a:cubicBezTo>
                    <a:cubicBezTo>
                      <a:pt x="38" y="77"/>
                      <a:pt x="40" y="79"/>
                      <a:pt x="44" y="81"/>
                    </a:cubicBezTo>
                    <a:cubicBezTo>
                      <a:pt x="43" y="80"/>
                      <a:pt x="43" y="79"/>
                      <a:pt x="43" y="79"/>
                    </a:cubicBezTo>
                    <a:cubicBezTo>
                      <a:pt x="42" y="75"/>
                      <a:pt x="41" y="71"/>
                      <a:pt x="39" y="67"/>
                    </a:cubicBezTo>
                    <a:cubicBezTo>
                      <a:pt x="39" y="65"/>
                      <a:pt x="39" y="62"/>
                      <a:pt x="36" y="61"/>
                    </a:cubicBezTo>
                    <a:cubicBezTo>
                      <a:pt x="32" y="58"/>
                      <a:pt x="29" y="55"/>
                      <a:pt x="26" y="52"/>
                    </a:cubicBezTo>
                    <a:cubicBezTo>
                      <a:pt x="21" y="47"/>
                      <a:pt x="17" y="42"/>
                      <a:pt x="14" y="36"/>
                    </a:cubicBezTo>
                    <a:cubicBezTo>
                      <a:pt x="13" y="33"/>
                      <a:pt x="13" y="30"/>
                      <a:pt x="16" y="27"/>
                    </a:cubicBezTo>
                    <a:cubicBezTo>
                      <a:pt x="21" y="39"/>
                      <a:pt x="29" y="49"/>
                      <a:pt x="38" y="57"/>
                    </a:cubicBezTo>
                    <a:cubicBezTo>
                      <a:pt x="38" y="57"/>
                      <a:pt x="39" y="57"/>
                      <a:pt x="39" y="57"/>
                    </a:cubicBezTo>
                    <a:cubicBezTo>
                      <a:pt x="39" y="52"/>
                      <a:pt x="40" y="48"/>
                      <a:pt x="40" y="44"/>
                    </a:cubicBezTo>
                    <a:cubicBezTo>
                      <a:pt x="41" y="43"/>
                      <a:pt x="40" y="41"/>
                      <a:pt x="39" y="40"/>
                    </a:cubicBezTo>
                    <a:cubicBezTo>
                      <a:pt x="36" y="36"/>
                      <a:pt x="33" y="32"/>
                      <a:pt x="30" y="28"/>
                    </a:cubicBezTo>
                    <a:cubicBezTo>
                      <a:pt x="25" y="20"/>
                      <a:pt x="19" y="11"/>
                      <a:pt x="14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2" y="11"/>
                      <a:pt x="0" y="22"/>
                      <a:pt x="3" y="34"/>
                    </a:cubicBezTo>
                    <a:cubicBezTo>
                      <a:pt x="4" y="41"/>
                      <a:pt x="8" y="48"/>
                      <a:pt x="13" y="5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441450" y="911225"/>
                <a:ext cx="238125" cy="134938"/>
              </a:xfrm>
              <a:custGeom>
                <a:avLst/>
                <a:gdLst>
                  <a:gd name="T0" fmla="*/ 9 w 63"/>
                  <a:gd name="T1" fmla="*/ 36 h 36"/>
                  <a:gd name="T2" fmla="*/ 54 w 63"/>
                  <a:gd name="T3" fmla="*/ 36 h 36"/>
                  <a:gd name="T4" fmla="*/ 57 w 63"/>
                  <a:gd name="T5" fmla="*/ 34 h 36"/>
                  <a:gd name="T6" fmla="*/ 62 w 63"/>
                  <a:gd name="T7" fmla="*/ 20 h 36"/>
                  <a:gd name="T8" fmla="*/ 62 w 63"/>
                  <a:gd name="T9" fmla="*/ 11 h 36"/>
                  <a:gd name="T10" fmla="*/ 44 w 63"/>
                  <a:gd name="T11" fmla="*/ 1 h 36"/>
                  <a:gd name="T12" fmla="*/ 40 w 63"/>
                  <a:gd name="T13" fmla="*/ 21 h 36"/>
                  <a:gd name="T14" fmla="*/ 35 w 63"/>
                  <a:gd name="T15" fmla="*/ 31 h 36"/>
                  <a:gd name="T16" fmla="*/ 27 w 63"/>
                  <a:gd name="T17" fmla="*/ 31 h 36"/>
                  <a:gd name="T18" fmla="*/ 26 w 63"/>
                  <a:gd name="T19" fmla="*/ 30 h 36"/>
                  <a:gd name="T20" fmla="*/ 19 w 63"/>
                  <a:gd name="T21" fmla="*/ 9 h 36"/>
                  <a:gd name="T22" fmla="*/ 18 w 63"/>
                  <a:gd name="T23" fmla="*/ 0 h 36"/>
                  <a:gd name="T24" fmla="*/ 9 w 63"/>
                  <a:gd name="T25" fmla="*/ 2 h 36"/>
                  <a:gd name="T26" fmla="*/ 0 w 63"/>
                  <a:gd name="T27" fmla="*/ 17 h 36"/>
                  <a:gd name="T28" fmla="*/ 4 w 63"/>
                  <a:gd name="T29" fmla="*/ 33 h 36"/>
                  <a:gd name="T30" fmla="*/ 9 w 63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6">
                    <a:moveTo>
                      <a:pt x="9" y="36"/>
                    </a:moveTo>
                    <a:cubicBezTo>
                      <a:pt x="23" y="36"/>
                      <a:pt x="39" y="36"/>
                      <a:pt x="54" y="36"/>
                    </a:cubicBezTo>
                    <a:cubicBezTo>
                      <a:pt x="56" y="36"/>
                      <a:pt x="57" y="36"/>
                      <a:pt x="57" y="34"/>
                    </a:cubicBezTo>
                    <a:cubicBezTo>
                      <a:pt x="59" y="29"/>
                      <a:pt x="61" y="25"/>
                      <a:pt x="62" y="20"/>
                    </a:cubicBezTo>
                    <a:cubicBezTo>
                      <a:pt x="63" y="17"/>
                      <a:pt x="63" y="14"/>
                      <a:pt x="62" y="11"/>
                    </a:cubicBezTo>
                    <a:cubicBezTo>
                      <a:pt x="60" y="4"/>
                      <a:pt x="50" y="0"/>
                      <a:pt x="44" y="1"/>
                    </a:cubicBezTo>
                    <a:cubicBezTo>
                      <a:pt x="43" y="8"/>
                      <a:pt x="41" y="15"/>
                      <a:pt x="40" y="21"/>
                    </a:cubicBezTo>
                    <a:cubicBezTo>
                      <a:pt x="39" y="25"/>
                      <a:pt x="37" y="28"/>
                      <a:pt x="35" y="31"/>
                    </a:cubicBezTo>
                    <a:cubicBezTo>
                      <a:pt x="33" y="35"/>
                      <a:pt x="30" y="34"/>
                      <a:pt x="27" y="31"/>
                    </a:cubicBezTo>
                    <a:cubicBezTo>
                      <a:pt x="27" y="31"/>
                      <a:pt x="27" y="30"/>
                      <a:pt x="26" y="30"/>
                    </a:cubicBezTo>
                    <a:cubicBezTo>
                      <a:pt x="22" y="23"/>
                      <a:pt x="21" y="16"/>
                      <a:pt x="19" y="9"/>
                    </a:cubicBezTo>
                    <a:cubicBezTo>
                      <a:pt x="19" y="6"/>
                      <a:pt x="19" y="3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4" y="5"/>
                      <a:pt x="0" y="9"/>
                      <a:pt x="0" y="17"/>
                    </a:cubicBezTo>
                    <a:cubicBezTo>
                      <a:pt x="1" y="22"/>
                      <a:pt x="2" y="28"/>
                      <a:pt x="4" y="33"/>
                    </a:cubicBezTo>
                    <a:cubicBezTo>
                      <a:pt x="5" y="35"/>
                      <a:pt x="6" y="36"/>
                      <a:pt x="9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257300" y="1076325"/>
                <a:ext cx="161925" cy="98425"/>
              </a:xfrm>
              <a:custGeom>
                <a:avLst/>
                <a:gdLst>
                  <a:gd name="T0" fmla="*/ 5 w 43"/>
                  <a:gd name="T1" fmla="*/ 26 h 26"/>
                  <a:gd name="T2" fmla="*/ 37 w 43"/>
                  <a:gd name="T3" fmla="*/ 26 h 26"/>
                  <a:gd name="T4" fmla="*/ 39 w 43"/>
                  <a:gd name="T5" fmla="*/ 24 h 26"/>
                  <a:gd name="T6" fmla="*/ 41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19 h 26"/>
                  <a:gd name="T16" fmla="*/ 21 w 43"/>
                  <a:gd name="T17" fmla="*/ 22 h 26"/>
                  <a:gd name="T18" fmla="*/ 18 w 43"/>
                  <a:gd name="T19" fmla="*/ 19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1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7" y="26"/>
                    </a:cubicBezTo>
                    <a:cubicBezTo>
                      <a:pt x="38" y="26"/>
                      <a:pt x="39" y="26"/>
                      <a:pt x="39" y="24"/>
                    </a:cubicBezTo>
                    <a:cubicBezTo>
                      <a:pt x="40" y="23"/>
                      <a:pt x="40" y="21"/>
                      <a:pt x="41" y="20"/>
                    </a:cubicBezTo>
                    <a:cubicBezTo>
                      <a:pt x="42" y="15"/>
                      <a:pt x="43" y="9"/>
                      <a:pt x="39" y="5"/>
                    </a:cubicBezTo>
                    <a:cubicBezTo>
                      <a:pt x="36" y="2"/>
                      <a:pt x="33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19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19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1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3" y="26"/>
                      <a:pt x="4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701800" y="1068388"/>
                <a:ext cx="158750" cy="106363"/>
              </a:xfrm>
              <a:custGeom>
                <a:avLst/>
                <a:gdLst>
                  <a:gd name="T0" fmla="*/ 6 w 42"/>
                  <a:gd name="T1" fmla="*/ 28 h 28"/>
                  <a:gd name="T2" fmla="*/ 12 w 42"/>
                  <a:gd name="T3" fmla="*/ 27 h 28"/>
                  <a:gd name="T4" fmla="*/ 36 w 42"/>
                  <a:gd name="T5" fmla="*/ 27 h 28"/>
                  <a:gd name="T6" fmla="*/ 39 w 42"/>
                  <a:gd name="T7" fmla="*/ 25 h 28"/>
                  <a:gd name="T8" fmla="*/ 41 w 42"/>
                  <a:gd name="T9" fmla="*/ 16 h 28"/>
                  <a:gd name="T10" fmla="*/ 37 w 42"/>
                  <a:gd name="T11" fmla="*/ 4 h 28"/>
                  <a:gd name="T12" fmla="*/ 28 w 42"/>
                  <a:gd name="T13" fmla="*/ 0 h 28"/>
                  <a:gd name="T14" fmla="*/ 27 w 42"/>
                  <a:gd name="T15" fmla="*/ 4 h 28"/>
                  <a:gd name="T16" fmla="*/ 24 w 42"/>
                  <a:gd name="T17" fmla="*/ 21 h 28"/>
                  <a:gd name="T18" fmla="*/ 21 w 42"/>
                  <a:gd name="T19" fmla="*/ 23 h 28"/>
                  <a:gd name="T20" fmla="*/ 18 w 42"/>
                  <a:gd name="T21" fmla="*/ 21 h 28"/>
                  <a:gd name="T22" fmla="*/ 14 w 42"/>
                  <a:gd name="T23" fmla="*/ 6 h 28"/>
                  <a:gd name="T24" fmla="*/ 13 w 42"/>
                  <a:gd name="T25" fmla="*/ 1 h 28"/>
                  <a:gd name="T26" fmla="*/ 8 w 42"/>
                  <a:gd name="T27" fmla="*/ 3 h 28"/>
                  <a:gd name="T28" fmla="*/ 1 w 42"/>
                  <a:gd name="T29" fmla="*/ 11 h 28"/>
                  <a:gd name="T30" fmla="*/ 2 w 42"/>
                  <a:gd name="T31" fmla="*/ 25 h 28"/>
                  <a:gd name="T32" fmla="*/ 6 w 42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28">
                    <a:moveTo>
                      <a:pt x="6" y="28"/>
                    </a:moveTo>
                    <a:cubicBezTo>
                      <a:pt x="8" y="27"/>
                      <a:pt x="10" y="27"/>
                      <a:pt x="12" y="27"/>
                    </a:cubicBezTo>
                    <a:cubicBezTo>
                      <a:pt x="20" y="27"/>
                      <a:pt x="28" y="27"/>
                      <a:pt x="36" y="27"/>
                    </a:cubicBezTo>
                    <a:cubicBezTo>
                      <a:pt x="38" y="27"/>
                      <a:pt x="39" y="27"/>
                      <a:pt x="39" y="25"/>
                    </a:cubicBezTo>
                    <a:cubicBezTo>
                      <a:pt x="40" y="22"/>
                      <a:pt x="41" y="19"/>
                      <a:pt x="41" y="16"/>
                    </a:cubicBezTo>
                    <a:cubicBezTo>
                      <a:pt x="42" y="11"/>
                      <a:pt x="41" y="7"/>
                      <a:pt x="37" y="4"/>
                    </a:cubicBezTo>
                    <a:cubicBezTo>
                      <a:pt x="34" y="3"/>
                      <a:pt x="32" y="2"/>
                      <a:pt x="28" y="0"/>
                    </a:cubicBezTo>
                    <a:cubicBezTo>
                      <a:pt x="28" y="2"/>
                      <a:pt x="27" y="3"/>
                      <a:pt x="27" y="4"/>
                    </a:cubicBezTo>
                    <a:cubicBezTo>
                      <a:pt x="27" y="10"/>
                      <a:pt x="26" y="16"/>
                      <a:pt x="24" y="21"/>
                    </a:cubicBezTo>
                    <a:cubicBezTo>
                      <a:pt x="23" y="22"/>
                      <a:pt x="22" y="23"/>
                      <a:pt x="21" y="23"/>
                    </a:cubicBezTo>
                    <a:cubicBezTo>
                      <a:pt x="20" y="23"/>
                      <a:pt x="18" y="22"/>
                      <a:pt x="18" y="21"/>
                    </a:cubicBezTo>
                    <a:cubicBezTo>
                      <a:pt x="15" y="16"/>
                      <a:pt x="14" y="11"/>
                      <a:pt x="14" y="6"/>
                    </a:cubicBezTo>
                    <a:cubicBezTo>
                      <a:pt x="14" y="4"/>
                      <a:pt x="13" y="2"/>
                      <a:pt x="13" y="1"/>
                    </a:cubicBezTo>
                    <a:cubicBezTo>
                      <a:pt x="11" y="1"/>
                      <a:pt x="9" y="2"/>
                      <a:pt x="8" y="3"/>
                    </a:cubicBezTo>
                    <a:cubicBezTo>
                      <a:pt x="4" y="4"/>
                      <a:pt x="2" y="7"/>
                      <a:pt x="1" y="11"/>
                    </a:cubicBezTo>
                    <a:cubicBezTo>
                      <a:pt x="0" y="16"/>
                      <a:pt x="1" y="20"/>
                      <a:pt x="2" y="25"/>
                    </a:cubicBezTo>
                    <a:cubicBezTo>
                      <a:pt x="2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2093913" y="1636713"/>
                <a:ext cx="211138" cy="95250"/>
              </a:xfrm>
              <a:custGeom>
                <a:avLst/>
                <a:gdLst>
                  <a:gd name="T0" fmla="*/ 9 w 56"/>
                  <a:gd name="T1" fmla="*/ 0 h 25"/>
                  <a:gd name="T2" fmla="*/ 14 w 56"/>
                  <a:gd name="T3" fmla="*/ 8 h 25"/>
                  <a:gd name="T4" fmla="*/ 17 w 56"/>
                  <a:gd name="T5" fmla="*/ 9 h 25"/>
                  <a:gd name="T6" fmla="*/ 32 w 56"/>
                  <a:gd name="T7" fmla="*/ 10 h 25"/>
                  <a:gd name="T8" fmla="*/ 36 w 56"/>
                  <a:gd name="T9" fmla="*/ 10 h 25"/>
                  <a:gd name="T10" fmla="*/ 35 w 56"/>
                  <a:gd name="T11" fmla="*/ 12 h 25"/>
                  <a:gd name="T12" fmla="*/ 26 w 56"/>
                  <a:gd name="T13" fmla="*/ 16 h 25"/>
                  <a:gd name="T14" fmla="*/ 15 w 56"/>
                  <a:gd name="T15" fmla="*/ 14 h 25"/>
                  <a:gd name="T16" fmla="*/ 13 w 56"/>
                  <a:gd name="T17" fmla="*/ 14 h 25"/>
                  <a:gd name="T18" fmla="*/ 0 w 56"/>
                  <a:gd name="T19" fmla="*/ 17 h 25"/>
                  <a:gd name="T20" fmla="*/ 0 w 56"/>
                  <a:gd name="T21" fmla="*/ 17 h 25"/>
                  <a:gd name="T22" fmla="*/ 8 w 56"/>
                  <a:gd name="T23" fmla="*/ 20 h 25"/>
                  <a:gd name="T24" fmla="*/ 24 w 56"/>
                  <a:gd name="T25" fmla="*/ 23 h 25"/>
                  <a:gd name="T26" fmla="*/ 52 w 56"/>
                  <a:gd name="T27" fmla="*/ 13 h 25"/>
                  <a:gd name="T28" fmla="*/ 56 w 56"/>
                  <a:gd name="T29" fmla="*/ 2 h 25"/>
                  <a:gd name="T30" fmla="*/ 9 w 56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7" y="9"/>
                    </a:cubicBezTo>
                    <a:cubicBezTo>
                      <a:pt x="22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9" y="14"/>
                      <a:pt x="15" y="14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4" y="21"/>
                      <a:pt x="19" y="22"/>
                      <a:pt x="24" y="23"/>
                    </a:cubicBezTo>
                    <a:cubicBezTo>
                      <a:pt x="35" y="25"/>
                      <a:pt x="45" y="23"/>
                      <a:pt x="52" y="13"/>
                    </a:cubicBezTo>
                    <a:cubicBezTo>
                      <a:pt x="54" y="10"/>
                      <a:pt x="56" y="6"/>
                      <a:pt x="56" y="2"/>
                    </a:cubicBezTo>
                    <a:cubicBezTo>
                      <a:pt x="40" y="4"/>
                      <a:pt x="25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815975" y="1636713"/>
                <a:ext cx="207963" cy="95250"/>
              </a:xfrm>
              <a:custGeom>
                <a:avLst/>
                <a:gdLst>
                  <a:gd name="T0" fmla="*/ 30 w 55"/>
                  <a:gd name="T1" fmla="*/ 23 h 25"/>
                  <a:gd name="T2" fmla="*/ 52 w 55"/>
                  <a:gd name="T3" fmla="*/ 18 h 25"/>
                  <a:gd name="T4" fmla="*/ 55 w 55"/>
                  <a:gd name="T5" fmla="*/ 17 h 25"/>
                  <a:gd name="T6" fmla="*/ 49 w 55"/>
                  <a:gd name="T7" fmla="*/ 15 h 25"/>
                  <a:gd name="T8" fmla="*/ 35 w 55"/>
                  <a:gd name="T9" fmla="*/ 15 h 25"/>
                  <a:gd name="T10" fmla="*/ 24 w 55"/>
                  <a:gd name="T11" fmla="*/ 15 h 25"/>
                  <a:gd name="T12" fmla="*/ 20 w 55"/>
                  <a:gd name="T13" fmla="*/ 11 h 25"/>
                  <a:gd name="T14" fmla="*/ 23 w 55"/>
                  <a:gd name="T15" fmla="*/ 10 h 25"/>
                  <a:gd name="T16" fmla="*/ 32 w 55"/>
                  <a:gd name="T17" fmla="*/ 10 h 25"/>
                  <a:gd name="T18" fmla="*/ 39 w 55"/>
                  <a:gd name="T19" fmla="*/ 8 h 25"/>
                  <a:gd name="T20" fmla="*/ 46 w 55"/>
                  <a:gd name="T21" fmla="*/ 0 h 25"/>
                  <a:gd name="T22" fmla="*/ 23 w 55"/>
                  <a:gd name="T23" fmla="*/ 2 h 25"/>
                  <a:gd name="T24" fmla="*/ 0 w 55"/>
                  <a:gd name="T25" fmla="*/ 2 h 25"/>
                  <a:gd name="T26" fmla="*/ 1 w 55"/>
                  <a:gd name="T27" fmla="*/ 7 h 25"/>
                  <a:gd name="T28" fmla="*/ 30 w 55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5">
                    <a:moveTo>
                      <a:pt x="30" y="23"/>
                    </a:moveTo>
                    <a:cubicBezTo>
                      <a:pt x="38" y="22"/>
                      <a:pt x="45" y="20"/>
                      <a:pt x="52" y="18"/>
                    </a:cubicBezTo>
                    <a:cubicBezTo>
                      <a:pt x="53" y="18"/>
                      <a:pt x="54" y="17"/>
                      <a:pt x="55" y="17"/>
                    </a:cubicBezTo>
                    <a:cubicBezTo>
                      <a:pt x="53" y="16"/>
                      <a:pt x="51" y="16"/>
                      <a:pt x="49" y="15"/>
                    </a:cubicBezTo>
                    <a:cubicBezTo>
                      <a:pt x="45" y="14"/>
                      <a:pt x="40" y="13"/>
                      <a:pt x="35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0" y="13"/>
                      <a:pt x="20" y="11"/>
                    </a:cubicBezTo>
                    <a:cubicBezTo>
                      <a:pt x="21" y="10"/>
                      <a:pt x="22" y="10"/>
                      <a:pt x="23" y="10"/>
                    </a:cubicBezTo>
                    <a:cubicBezTo>
                      <a:pt x="26" y="10"/>
                      <a:pt x="29" y="10"/>
                      <a:pt x="32" y="10"/>
                    </a:cubicBezTo>
                    <a:cubicBezTo>
                      <a:pt x="35" y="9"/>
                      <a:pt x="38" y="10"/>
                      <a:pt x="39" y="8"/>
                    </a:cubicBezTo>
                    <a:cubicBezTo>
                      <a:pt x="42" y="6"/>
                      <a:pt x="44" y="3"/>
                      <a:pt x="46" y="0"/>
                    </a:cubicBezTo>
                    <a:cubicBezTo>
                      <a:pt x="38" y="1"/>
                      <a:pt x="31" y="2"/>
                      <a:pt x="23" y="2"/>
                    </a:cubicBezTo>
                    <a:cubicBezTo>
                      <a:pt x="16" y="2"/>
                      <a:pt x="8" y="2"/>
                      <a:pt x="0" y="2"/>
                    </a:cubicBezTo>
                    <a:cubicBezTo>
                      <a:pt x="0" y="4"/>
                      <a:pt x="1" y="5"/>
                      <a:pt x="1" y="7"/>
                    </a:cubicBezTo>
                    <a:cubicBezTo>
                      <a:pt x="7" y="20"/>
                      <a:pt x="17" y="25"/>
                      <a:pt x="30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2033588" y="1708150"/>
                <a:ext cx="203200" cy="106363"/>
              </a:xfrm>
              <a:custGeom>
                <a:avLst/>
                <a:gdLst>
                  <a:gd name="T0" fmla="*/ 52 w 54"/>
                  <a:gd name="T1" fmla="*/ 11 h 28"/>
                  <a:gd name="T2" fmla="*/ 42 w 54"/>
                  <a:gd name="T3" fmla="*/ 10 h 28"/>
                  <a:gd name="T4" fmla="*/ 28 w 54"/>
                  <a:gd name="T5" fmla="*/ 6 h 28"/>
                  <a:gd name="T6" fmla="*/ 12 w 54"/>
                  <a:gd name="T7" fmla="*/ 0 h 28"/>
                  <a:gd name="T8" fmla="*/ 14 w 54"/>
                  <a:gd name="T9" fmla="*/ 10 h 28"/>
                  <a:gd name="T10" fmla="*/ 16 w 54"/>
                  <a:gd name="T11" fmla="*/ 11 h 28"/>
                  <a:gd name="T12" fmla="*/ 30 w 54"/>
                  <a:gd name="T13" fmla="*/ 16 h 28"/>
                  <a:gd name="T14" fmla="*/ 26 w 54"/>
                  <a:gd name="T15" fmla="*/ 19 h 28"/>
                  <a:gd name="T16" fmla="*/ 16 w 54"/>
                  <a:gd name="T17" fmla="*/ 17 h 28"/>
                  <a:gd name="T18" fmla="*/ 0 w 54"/>
                  <a:gd name="T19" fmla="*/ 15 h 28"/>
                  <a:gd name="T20" fmla="*/ 0 w 54"/>
                  <a:gd name="T21" fmla="*/ 16 h 28"/>
                  <a:gd name="T22" fmla="*/ 17 w 54"/>
                  <a:gd name="T23" fmla="*/ 25 h 28"/>
                  <a:gd name="T24" fmla="*/ 32 w 54"/>
                  <a:gd name="T25" fmla="*/ 28 h 28"/>
                  <a:gd name="T26" fmla="*/ 53 w 54"/>
                  <a:gd name="T27" fmla="*/ 13 h 28"/>
                  <a:gd name="T28" fmla="*/ 52 w 54"/>
                  <a:gd name="T29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28">
                    <a:moveTo>
                      <a:pt x="52" y="11"/>
                    </a:moveTo>
                    <a:cubicBezTo>
                      <a:pt x="49" y="11"/>
                      <a:pt x="45" y="11"/>
                      <a:pt x="42" y="10"/>
                    </a:cubicBezTo>
                    <a:cubicBezTo>
                      <a:pt x="37" y="9"/>
                      <a:pt x="33" y="8"/>
                      <a:pt x="28" y="6"/>
                    </a:cubicBezTo>
                    <a:cubicBezTo>
                      <a:pt x="23" y="5"/>
                      <a:pt x="18" y="3"/>
                      <a:pt x="12" y="0"/>
                    </a:cubicBezTo>
                    <a:cubicBezTo>
                      <a:pt x="13" y="4"/>
                      <a:pt x="14" y="7"/>
                      <a:pt x="14" y="10"/>
                    </a:cubicBezTo>
                    <a:cubicBezTo>
                      <a:pt x="15" y="11"/>
                      <a:pt x="15" y="11"/>
                      <a:pt x="16" y="11"/>
                    </a:cubicBezTo>
                    <a:cubicBezTo>
                      <a:pt x="20" y="13"/>
                      <a:pt x="25" y="14"/>
                      <a:pt x="30" y="16"/>
                    </a:cubicBezTo>
                    <a:cubicBezTo>
                      <a:pt x="29" y="17"/>
                      <a:pt x="28" y="19"/>
                      <a:pt x="26" y="19"/>
                    </a:cubicBezTo>
                    <a:cubicBezTo>
                      <a:pt x="23" y="19"/>
                      <a:pt x="19" y="19"/>
                      <a:pt x="16" y="17"/>
                    </a:cubicBezTo>
                    <a:cubicBezTo>
                      <a:pt x="11" y="14"/>
                      <a:pt x="6" y="15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6" y="19"/>
                      <a:pt x="11" y="22"/>
                      <a:pt x="17" y="25"/>
                    </a:cubicBezTo>
                    <a:cubicBezTo>
                      <a:pt x="22" y="27"/>
                      <a:pt x="27" y="28"/>
                      <a:pt x="32" y="28"/>
                    </a:cubicBezTo>
                    <a:cubicBezTo>
                      <a:pt x="41" y="28"/>
                      <a:pt x="50" y="20"/>
                      <a:pt x="53" y="13"/>
                    </a:cubicBezTo>
                    <a:cubicBezTo>
                      <a:pt x="54" y="12"/>
                      <a:pt x="53" y="11"/>
                      <a:pt x="52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876300" y="1708150"/>
                <a:ext cx="203200" cy="106363"/>
              </a:xfrm>
              <a:custGeom>
                <a:avLst/>
                <a:gdLst>
                  <a:gd name="T0" fmla="*/ 54 w 54"/>
                  <a:gd name="T1" fmla="*/ 16 h 28"/>
                  <a:gd name="T2" fmla="*/ 54 w 54"/>
                  <a:gd name="T3" fmla="*/ 15 h 28"/>
                  <a:gd name="T4" fmla="*/ 45 w 54"/>
                  <a:gd name="T5" fmla="*/ 15 h 28"/>
                  <a:gd name="T6" fmla="*/ 41 w 54"/>
                  <a:gd name="T7" fmla="*/ 16 h 28"/>
                  <a:gd name="T8" fmla="*/ 28 w 54"/>
                  <a:gd name="T9" fmla="*/ 19 h 28"/>
                  <a:gd name="T10" fmla="*/ 25 w 54"/>
                  <a:gd name="T11" fmla="*/ 15 h 28"/>
                  <a:gd name="T12" fmla="*/ 35 w 54"/>
                  <a:gd name="T13" fmla="*/ 13 h 28"/>
                  <a:gd name="T14" fmla="*/ 41 w 54"/>
                  <a:gd name="T15" fmla="*/ 5 h 28"/>
                  <a:gd name="T16" fmla="*/ 42 w 54"/>
                  <a:gd name="T17" fmla="*/ 3 h 28"/>
                  <a:gd name="T18" fmla="*/ 42 w 54"/>
                  <a:gd name="T19" fmla="*/ 0 h 28"/>
                  <a:gd name="T20" fmla="*/ 2 w 54"/>
                  <a:gd name="T21" fmla="*/ 11 h 28"/>
                  <a:gd name="T22" fmla="*/ 1 w 54"/>
                  <a:gd name="T23" fmla="*/ 14 h 28"/>
                  <a:gd name="T24" fmla="*/ 5 w 54"/>
                  <a:gd name="T25" fmla="*/ 19 h 28"/>
                  <a:gd name="T26" fmla="*/ 22 w 54"/>
                  <a:gd name="T27" fmla="*/ 28 h 28"/>
                  <a:gd name="T28" fmla="*/ 37 w 54"/>
                  <a:gd name="T29" fmla="*/ 25 h 28"/>
                  <a:gd name="T30" fmla="*/ 54 w 54"/>
                  <a:gd name="T3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8">
                    <a:moveTo>
                      <a:pt x="54" y="16"/>
                    </a:moveTo>
                    <a:cubicBezTo>
                      <a:pt x="54" y="16"/>
                      <a:pt x="54" y="15"/>
                      <a:pt x="54" y="15"/>
                    </a:cubicBezTo>
                    <a:cubicBezTo>
                      <a:pt x="51" y="15"/>
                      <a:pt x="48" y="15"/>
                      <a:pt x="45" y="15"/>
                    </a:cubicBezTo>
                    <a:cubicBezTo>
                      <a:pt x="44" y="15"/>
                      <a:pt x="42" y="15"/>
                      <a:pt x="41" y="16"/>
                    </a:cubicBezTo>
                    <a:cubicBezTo>
                      <a:pt x="37" y="18"/>
                      <a:pt x="33" y="20"/>
                      <a:pt x="28" y="19"/>
                    </a:cubicBezTo>
                    <a:cubicBezTo>
                      <a:pt x="26" y="19"/>
                      <a:pt x="24" y="17"/>
                      <a:pt x="25" y="15"/>
                    </a:cubicBezTo>
                    <a:cubicBezTo>
                      <a:pt x="28" y="15"/>
                      <a:pt x="31" y="14"/>
                      <a:pt x="35" y="13"/>
                    </a:cubicBezTo>
                    <a:cubicBezTo>
                      <a:pt x="38" y="12"/>
                      <a:pt x="42" y="10"/>
                      <a:pt x="41" y="5"/>
                    </a:cubicBezTo>
                    <a:cubicBezTo>
                      <a:pt x="41" y="4"/>
                      <a:pt x="42" y="3"/>
                      <a:pt x="42" y="3"/>
                    </a:cubicBezTo>
                    <a:cubicBezTo>
                      <a:pt x="42" y="2"/>
                      <a:pt x="42" y="1"/>
                      <a:pt x="42" y="0"/>
                    </a:cubicBezTo>
                    <a:cubicBezTo>
                      <a:pt x="29" y="6"/>
                      <a:pt x="16" y="11"/>
                      <a:pt x="2" y="11"/>
                    </a:cubicBezTo>
                    <a:cubicBezTo>
                      <a:pt x="0" y="11"/>
                      <a:pt x="0" y="12"/>
                      <a:pt x="1" y="14"/>
                    </a:cubicBezTo>
                    <a:cubicBezTo>
                      <a:pt x="2" y="16"/>
                      <a:pt x="4" y="18"/>
                      <a:pt x="5" y="19"/>
                    </a:cubicBezTo>
                    <a:cubicBezTo>
                      <a:pt x="10" y="24"/>
                      <a:pt x="15" y="28"/>
                      <a:pt x="22" y="28"/>
                    </a:cubicBezTo>
                    <a:cubicBezTo>
                      <a:pt x="27" y="28"/>
                      <a:pt x="32" y="27"/>
                      <a:pt x="37" y="25"/>
                    </a:cubicBezTo>
                    <a:cubicBezTo>
                      <a:pt x="43" y="22"/>
                      <a:pt x="49" y="19"/>
                      <a:pt x="54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97000" y="1336675"/>
                <a:ext cx="138113" cy="134938"/>
              </a:xfrm>
              <a:custGeom>
                <a:avLst/>
                <a:gdLst>
                  <a:gd name="T0" fmla="*/ 3 w 37"/>
                  <a:gd name="T1" fmla="*/ 28 h 36"/>
                  <a:gd name="T2" fmla="*/ 4 w 37"/>
                  <a:gd name="T3" fmla="*/ 36 h 36"/>
                  <a:gd name="T4" fmla="*/ 5 w 37"/>
                  <a:gd name="T5" fmla="*/ 36 h 36"/>
                  <a:gd name="T6" fmla="*/ 11 w 37"/>
                  <a:gd name="T7" fmla="*/ 23 h 36"/>
                  <a:gd name="T8" fmla="*/ 12 w 37"/>
                  <a:gd name="T9" fmla="*/ 19 h 36"/>
                  <a:gd name="T10" fmla="*/ 15 w 37"/>
                  <a:gd name="T11" fmla="*/ 21 h 36"/>
                  <a:gd name="T12" fmla="*/ 17 w 37"/>
                  <a:gd name="T13" fmla="*/ 24 h 36"/>
                  <a:gd name="T14" fmla="*/ 20 w 37"/>
                  <a:gd name="T15" fmla="*/ 28 h 36"/>
                  <a:gd name="T16" fmla="*/ 21 w 37"/>
                  <a:gd name="T17" fmla="*/ 20 h 36"/>
                  <a:gd name="T18" fmla="*/ 24 w 37"/>
                  <a:gd name="T19" fmla="*/ 19 h 36"/>
                  <a:gd name="T20" fmla="*/ 30 w 37"/>
                  <a:gd name="T21" fmla="*/ 23 h 36"/>
                  <a:gd name="T22" fmla="*/ 37 w 37"/>
                  <a:gd name="T23" fmla="*/ 26 h 36"/>
                  <a:gd name="T24" fmla="*/ 30 w 37"/>
                  <a:gd name="T25" fmla="*/ 5 h 36"/>
                  <a:gd name="T26" fmla="*/ 27 w 37"/>
                  <a:gd name="T27" fmla="*/ 3 h 36"/>
                  <a:gd name="T28" fmla="*/ 17 w 37"/>
                  <a:gd name="T29" fmla="*/ 2 h 36"/>
                  <a:gd name="T30" fmla="*/ 13 w 37"/>
                  <a:gd name="T31" fmla="*/ 0 h 36"/>
                  <a:gd name="T32" fmla="*/ 13 w 37"/>
                  <a:gd name="T33" fmla="*/ 0 h 36"/>
                  <a:gd name="T34" fmla="*/ 16 w 37"/>
                  <a:gd name="T35" fmla="*/ 10 h 36"/>
                  <a:gd name="T36" fmla="*/ 1 w 37"/>
                  <a:gd name="T37" fmla="*/ 4 h 36"/>
                  <a:gd name="T38" fmla="*/ 1 w 37"/>
                  <a:gd name="T39" fmla="*/ 14 h 36"/>
                  <a:gd name="T40" fmla="*/ 3 w 37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1"/>
                      <a:pt x="12" y="20"/>
                      <a:pt x="12" y="19"/>
                    </a:cubicBezTo>
                    <a:cubicBezTo>
                      <a:pt x="13" y="20"/>
                      <a:pt x="14" y="20"/>
                      <a:pt x="15" y="21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8" y="25"/>
                      <a:pt x="19" y="27"/>
                      <a:pt x="20" y="28"/>
                    </a:cubicBezTo>
                    <a:cubicBezTo>
                      <a:pt x="21" y="25"/>
                      <a:pt x="21" y="23"/>
                      <a:pt x="21" y="20"/>
                    </a:cubicBezTo>
                    <a:cubicBezTo>
                      <a:pt x="22" y="18"/>
                      <a:pt x="22" y="17"/>
                      <a:pt x="24" y="19"/>
                    </a:cubicBezTo>
                    <a:cubicBezTo>
                      <a:pt x="26" y="20"/>
                      <a:pt x="28" y="21"/>
                      <a:pt x="30" y="23"/>
                    </a:cubicBezTo>
                    <a:cubicBezTo>
                      <a:pt x="32" y="24"/>
                      <a:pt x="34" y="25"/>
                      <a:pt x="37" y="26"/>
                    </a:cubicBezTo>
                    <a:cubicBezTo>
                      <a:pt x="36" y="18"/>
                      <a:pt x="33" y="11"/>
                      <a:pt x="30" y="5"/>
                    </a:cubicBezTo>
                    <a:cubicBezTo>
                      <a:pt x="29" y="4"/>
                      <a:pt x="28" y="4"/>
                      <a:pt x="27" y="3"/>
                    </a:cubicBezTo>
                    <a:cubicBezTo>
                      <a:pt x="24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4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573213" y="1336675"/>
                <a:ext cx="147638" cy="134938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7 w 39"/>
                  <a:gd name="T13" fmla="*/ 19 h 36"/>
                  <a:gd name="T14" fmla="*/ 28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6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10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6" y="19"/>
                      <a:pt x="26" y="19"/>
                      <a:pt x="27" y="19"/>
                    </a:cubicBezTo>
                    <a:cubicBezTo>
                      <a:pt x="27" y="19"/>
                      <a:pt x="27" y="20"/>
                      <a:pt x="28" y="20"/>
                    </a:cubicBezTo>
                    <a:cubicBezTo>
                      <a:pt x="29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5" y="3"/>
                      <a:pt x="26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3" y="3"/>
                      <a:pt x="10" y="3"/>
                    </a:cubicBezTo>
                    <a:cubicBezTo>
                      <a:pt x="10" y="4"/>
                      <a:pt x="9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969963" y="1776413"/>
                <a:ext cx="180975" cy="109538"/>
              </a:xfrm>
              <a:custGeom>
                <a:avLst/>
                <a:gdLst>
                  <a:gd name="T0" fmla="*/ 48 w 48"/>
                  <a:gd name="T1" fmla="*/ 9 h 29"/>
                  <a:gd name="T2" fmla="*/ 38 w 48"/>
                  <a:gd name="T3" fmla="*/ 11 h 29"/>
                  <a:gd name="T4" fmla="*/ 35 w 48"/>
                  <a:gd name="T5" fmla="*/ 14 h 29"/>
                  <a:gd name="T6" fmla="*/ 29 w 48"/>
                  <a:gd name="T7" fmla="*/ 15 h 29"/>
                  <a:gd name="T8" fmla="*/ 27 w 48"/>
                  <a:gd name="T9" fmla="*/ 14 h 29"/>
                  <a:gd name="T10" fmla="*/ 28 w 48"/>
                  <a:gd name="T11" fmla="*/ 13 h 29"/>
                  <a:gd name="T12" fmla="*/ 30 w 48"/>
                  <a:gd name="T13" fmla="*/ 11 h 29"/>
                  <a:gd name="T14" fmla="*/ 32 w 48"/>
                  <a:gd name="T15" fmla="*/ 0 h 29"/>
                  <a:gd name="T16" fmla="*/ 0 w 48"/>
                  <a:gd name="T17" fmla="*/ 16 h 29"/>
                  <a:gd name="T18" fmla="*/ 1 w 48"/>
                  <a:gd name="T19" fmla="*/ 18 h 29"/>
                  <a:gd name="T20" fmla="*/ 26 w 48"/>
                  <a:gd name="T21" fmla="*/ 26 h 29"/>
                  <a:gd name="T22" fmla="*/ 44 w 48"/>
                  <a:gd name="T23" fmla="*/ 14 h 29"/>
                  <a:gd name="T24" fmla="*/ 48 w 48"/>
                  <a:gd name="T25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9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5"/>
                      <a:pt x="31" y="16"/>
                      <a:pt x="29" y="15"/>
                    </a:cubicBezTo>
                    <a:cubicBezTo>
                      <a:pt x="28" y="15"/>
                      <a:pt x="27" y="14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6"/>
                    </a:cubicBezTo>
                    <a:cubicBezTo>
                      <a:pt x="0" y="17"/>
                      <a:pt x="0" y="18"/>
                      <a:pt x="1" y="18"/>
                    </a:cubicBezTo>
                    <a:cubicBezTo>
                      <a:pt x="6" y="26"/>
                      <a:pt x="17" y="29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97" name="Freeform 29"/>
              <p:cNvSpPr>
                <a:spLocks/>
              </p:cNvSpPr>
              <p:nvPr/>
            </p:nvSpPr>
            <p:spPr bwMode="auto">
              <a:xfrm>
                <a:off x="1965325" y="1776413"/>
                <a:ext cx="184150" cy="109538"/>
              </a:xfrm>
              <a:custGeom>
                <a:avLst/>
                <a:gdLst>
                  <a:gd name="T0" fmla="*/ 17 w 49"/>
                  <a:gd name="T1" fmla="*/ 11 h 29"/>
                  <a:gd name="T2" fmla="*/ 19 w 49"/>
                  <a:gd name="T3" fmla="*/ 13 h 29"/>
                  <a:gd name="T4" fmla="*/ 21 w 49"/>
                  <a:gd name="T5" fmla="*/ 14 h 29"/>
                  <a:gd name="T6" fmla="*/ 19 w 49"/>
                  <a:gd name="T7" fmla="*/ 16 h 29"/>
                  <a:gd name="T8" fmla="*/ 12 w 49"/>
                  <a:gd name="T9" fmla="*/ 14 h 29"/>
                  <a:gd name="T10" fmla="*/ 6 w 49"/>
                  <a:gd name="T11" fmla="*/ 10 h 29"/>
                  <a:gd name="T12" fmla="*/ 0 w 49"/>
                  <a:gd name="T13" fmla="*/ 9 h 29"/>
                  <a:gd name="T14" fmla="*/ 21 w 49"/>
                  <a:gd name="T15" fmla="*/ 26 h 29"/>
                  <a:gd name="T16" fmla="*/ 45 w 49"/>
                  <a:gd name="T17" fmla="*/ 21 h 29"/>
                  <a:gd name="T18" fmla="*/ 49 w 49"/>
                  <a:gd name="T19" fmla="*/ 17 h 29"/>
                  <a:gd name="T20" fmla="*/ 15 w 49"/>
                  <a:gd name="T21" fmla="*/ 0 h 29"/>
                  <a:gd name="T22" fmla="*/ 17 w 49"/>
                  <a:gd name="T23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29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29"/>
                      <a:pt x="39" y="27"/>
                      <a:pt x="45" y="21"/>
                    </a:cubicBezTo>
                    <a:cubicBezTo>
                      <a:pt x="47" y="20"/>
                      <a:pt x="47" y="19"/>
                      <a:pt x="49" y="17"/>
                    </a:cubicBezTo>
                    <a:cubicBezTo>
                      <a:pt x="35" y="14"/>
                      <a:pt x="25" y="8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98" name="Freeform 30"/>
              <p:cNvSpPr>
                <a:spLocks noEditPoints="1"/>
              </p:cNvSpPr>
              <p:nvPr/>
            </p:nvSpPr>
            <p:spPr bwMode="auto">
              <a:xfrm>
                <a:off x="1169988" y="1233488"/>
                <a:ext cx="136525" cy="95250"/>
              </a:xfrm>
              <a:custGeom>
                <a:avLst/>
                <a:gdLst>
                  <a:gd name="T0" fmla="*/ 23 w 36"/>
                  <a:gd name="T1" fmla="*/ 0 h 25"/>
                  <a:gd name="T2" fmla="*/ 10 w 36"/>
                  <a:gd name="T3" fmla="*/ 3 h 25"/>
                  <a:gd name="T4" fmla="*/ 7 w 36"/>
                  <a:gd name="T5" fmla="*/ 25 h 25"/>
                  <a:gd name="T6" fmla="*/ 20 w 36"/>
                  <a:gd name="T7" fmla="*/ 17 h 25"/>
                  <a:gd name="T8" fmla="*/ 36 w 36"/>
                  <a:gd name="T9" fmla="*/ 18 h 25"/>
                  <a:gd name="T10" fmla="*/ 36 w 36"/>
                  <a:gd name="T11" fmla="*/ 18 h 25"/>
                  <a:gd name="T12" fmla="*/ 26 w 36"/>
                  <a:gd name="T13" fmla="*/ 2 h 25"/>
                  <a:gd name="T14" fmla="*/ 23 w 36"/>
                  <a:gd name="T15" fmla="*/ 0 h 25"/>
                  <a:gd name="T16" fmla="*/ 18 w 36"/>
                  <a:gd name="T17" fmla="*/ 6 h 25"/>
                  <a:gd name="T18" fmla="*/ 17 w 36"/>
                  <a:gd name="T19" fmla="*/ 5 h 25"/>
                  <a:gd name="T20" fmla="*/ 22 w 36"/>
                  <a:gd name="T21" fmla="*/ 3 h 25"/>
                  <a:gd name="T22" fmla="*/ 24 w 36"/>
                  <a:gd name="T23" fmla="*/ 6 h 25"/>
                  <a:gd name="T24" fmla="*/ 18 w 36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5">
                    <a:moveTo>
                      <a:pt x="23" y="0"/>
                    </a:moveTo>
                    <a:cubicBezTo>
                      <a:pt x="19" y="0"/>
                      <a:pt x="14" y="1"/>
                      <a:pt x="10" y="3"/>
                    </a:cubicBezTo>
                    <a:cubicBezTo>
                      <a:pt x="0" y="7"/>
                      <a:pt x="0" y="18"/>
                      <a:pt x="7" y="25"/>
                    </a:cubicBezTo>
                    <a:cubicBezTo>
                      <a:pt x="10" y="20"/>
                      <a:pt x="15" y="17"/>
                      <a:pt x="20" y="17"/>
                    </a:cubicBezTo>
                    <a:cubicBezTo>
                      <a:pt x="26" y="17"/>
                      <a:pt x="31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1" y="14"/>
                      <a:pt x="28" y="8"/>
                      <a:pt x="26" y="2"/>
                    </a:cubicBezTo>
                    <a:cubicBezTo>
                      <a:pt x="25" y="1"/>
                      <a:pt x="25" y="0"/>
                      <a:pt x="23" y="0"/>
                    </a:cubicBezTo>
                    <a:close/>
                    <a:moveTo>
                      <a:pt x="18" y="6"/>
                    </a:moveTo>
                    <a:cubicBezTo>
                      <a:pt x="17" y="6"/>
                      <a:pt x="17" y="5"/>
                      <a:pt x="17" y="5"/>
                    </a:cubicBezTo>
                    <a:cubicBezTo>
                      <a:pt x="19" y="4"/>
                      <a:pt x="20" y="4"/>
                      <a:pt x="22" y="3"/>
                    </a:cubicBezTo>
                    <a:cubicBezTo>
                      <a:pt x="22" y="3"/>
                      <a:pt x="23" y="5"/>
                      <a:pt x="24" y="6"/>
                    </a:cubicBezTo>
                    <a:cubicBezTo>
                      <a:pt x="22" y="6"/>
                      <a:pt x="20" y="6"/>
                      <a:pt x="18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99" name="Freeform 31"/>
              <p:cNvSpPr>
                <a:spLocks noEditPoints="1"/>
              </p:cNvSpPr>
              <p:nvPr/>
            </p:nvSpPr>
            <p:spPr bwMode="auto">
              <a:xfrm>
                <a:off x="1803400" y="1233488"/>
                <a:ext cx="139700" cy="95250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0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3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9" name="Freeform 32"/>
              <p:cNvSpPr>
                <a:spLocks/>
              </p:cNvSpPr>
              <p:nvPr/>
            </p:nvSpPr>
            <p:spPr bwMode="auto">
              <a:xfrm>
                <a:off x="1019175" y="1106488"/>
                <a:ext cx="82550" cy="161925"/>
              </a:xfrm>
              <a:custGeom>
                <a:avLst/>
                <a:gdLst>
                  <a:gd name="T0" fmla="*/ 8 w 22"/>
                  <a:gd name="T1" fmla="*/ 36 h 43"/>
                  <a:gd name="T2" fmla="*/ 15 w 22"/>
                  <a:gd name="T3" fmla="*/ 31 h 43"/>
                  <a:gd name="T4" fmla="*/ 19 w 22"/>
                  <a:gd name="T5" fmla="*/ 43 h 43"/>
                  <a:gd name="T6" fmla="*/ 21 w 22"/>
                  <a:gd name="T7" fmla="*/ 38 h 43"/>
                  <a:gd name="T8" fmla="*/ 20 w 22"/>
                  <a:gd name="T9" fmla="*/ 25 h 43"/>
                  <a:gd name="T10" fmla="*/ 14 w 22"/>
                  <a:gd name="T11" fmla="*/ 15 h 43"/>
                  <a:gd name="T12" fmla="*/ 14 w 22"/>
                  <a:gd name="T13" fmla="*/ 1 h 43"/>
                  <a:gd name="T14" fmla="*/ 14 w 22"/>
                  <a:gd name="T15" fmla="*/ 0 h 43"/>
                  <a:gd name="T16" fmla="*/ 7 w 22"/>
                  <a:gd name="T17" fmla="*/ 0 h 43"/>
                  <a:gd name="T18" fmla="*/ 2 w 22"/>
                  <a:gd name="T19" fmla="*/ 9 h 43"/>
                  <a:gd name="T20" fmla="*/ 6 w 22"/>
                  <a:gd name="T21" fmla="*/ 16 h 43"/>
                  <a:gd name="T22" fmla="*/ 10 w 22"/>
                  <a:gd name="T23" fmla="*/ 30 h 43"/>
                  <a:gd name="T24" fmla="*/ 8 w 22"/>
                  <a:gd name="T25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3">
                    <a:moveTo>
                      <a:pt x="8" y="36"/>
                    </a:moveTo>
                    <a:cubicBezTo>
                      <a:pt x="11" y="34"/>
                      <a:pt x="13" y="33"/>
                      <a:pt x="15" y="31"/>
                    </a:cubicBezTo>
                    <a:cubicBezTo>
                      <a:pt x="18" y="35"/>
                      <a:pt x="18" y="39"/>
                      <a:pt x="19" y="43"/>
                    </a:cubicBezTo>
                    <a:cubicBezTo>
                      <a:pt x="20" y="41"/>
                      <a:pt x="20" y="40"/>
                      <a:pt x="21" y="38"/>
                    </a:cubicBezTo>
                    <a:cubicBezTo>
                      <a:pt x="22" y="34"/>
                      <a:pt x="22" y="29"/>
                      <a:pt x="20" y="25"/>
                    </a:cubicBezTo>
                    <a:cubicBezTo>
                      <a:pt x="18" y="21"/>
                      <a:pt x="16" y="18"/>
                      <a:pt x="14" y="15"/>
                    </a:cubicBezTo>
                    <a:cubicBezTo>
                      <a:pt x="12" y="10"/>
                      <a:pt x="10" y="5"/>
                      <a:pt x="14" y="1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1"/>
                      <a:pt x="0" y="5"/>
                      <a:pt x="2" y="9"/>
                    </a:cubicBezTo>
                    <a:cubicBezTo>
                      <a:pt x="3" y="12"/>
                      <a:pt x="5" y="14"/>
                      <a:pt x="6" y="16"/>
                    </a:cubicBezTo>
                    <a:cubicBezTo>
                      <a:pt x="8" y="20"/>
                      <a:pt x="11" y="25"/>
                      <a:pt x="10" y="30"/>
                    </a:cubicBezTo>
                    <a:cubicBezTo>
                      <a:pt x="10" y="32"/>
                      <a:pt x="9" y="34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0" name="Freeform 33"/>
              <p:cNvSpPr>
                <a:spLocks/>
              </p:cNvSpPr>
              <p:nvPr/>
            </p:nvSpPr>
            <p:spPr bwMode="auto">
              <a:xfrm>
                <a:off x="1524000" y="892175"/>
                <a:ext cx="65088" cy="120650"/>
              </a:xfrm>
              <a:custGeom>
                <a:avLst/>
                <a:gdLst>
                  <a:gd name="T0" fmla="*/ 3 w 17"/>
                  <a:gd name="T1" fmla="*/ 21 h 32"/>
                  <a:gd name="T2" fmla="*/ 6 w 17"/>
                  <a:gd name="T3" fmla="*/ 30 h 32"/>
                  <a:gd name="T4" fmla="*/ 10 w 17"/>
                  <a:gd name="T5" fmla="*/ 30 h 32"/>
                  <a:gd name="T6" fmla="*/ 11 w 17"/>
                  <a:gd name="T7" fmla="*/ 29 h 32"/>
                  <a:gd name="T8" fmla="*/ 17 w 17"/>
                  <a:gd name="T9" fmla="*/ 7 h 32"/>
                  <a:gd name="T10" fmla="*/ 16 w 17"/>
                  <a:gd name="T11" fmla="*/ 7 h 32"/>
                  <a:gd name="T12" fmla="*/ 16 w 17"/>
                  <a:gd name="T13" fmla="*/ 6 h 32"/>
                  <a:gd name="T14" fmla="*/ 5 w 17"/>
                  <a:gd name="T15" fmla="*/ 1 h 32"/>
                  <a:gd name="T16" fmla="*/ 0 w 17"/>
                  <a:gd name="T17" fmla="*/ 7 h 32"/>
                  <a:gd name="T18" fmla="*/ 3 w 17"/>
                  <a:gd name="T19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">
                    <a:moveTo>
                      <a:pt x="3" y="21"/>
                    </a:moveTo>
                    <a:cubicBezTo>
                      <a:pt x="3" y="24"/>
                      <a:pt x="5" y="28"/>
                      <a:pt x="6" y="30"/>
                    </a:cubicBezTo>
                    <a:cubicBezTo>
                      <a:pt x="7" y="32"/>
                      <a:pt x="9" y="32"/>
                      <a:pt x="10" y="30"/>
                    </a:cubicBezTo>
                    <a:cubicBezTo>
                      <a:pt x="11" y="30"/>
                      <a:pt x="11" y="29"/>
                      <a:pt x="11" y="29"/>
                    </a:cubicBezTo>
                    <a:cubicBezTo>
                      <a:pt x="13" y="22"/>
                      <a:pt x="15" y="15"/>
                      <a:pt x="17" y="7"/>
                    </a:cubicBezTo>
                    <a:cubicBezTo>
                      <a:pt x="17" y="7"/>
                      <a:pt x="17" y="7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4" y="1"/>
                      <a:pt x="10" y="0"/>
                      <a:pt x="5" y="1"/>
                    </a:cubicBezTo>
                    <a:cubicBezTo>
                      <a:pt x="2" y="2"/>
                      <a:pt x="0" y="5"/>
                      <a:pt x="0" y="7"/>
                    </a:cubicBezTo>
                    <a:cubicBezTo>
                      <a:pt x="1" y="12"/>
                      <a:pt x="1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1" name="Freeform 34"/>
              <p:cNvSpPr>
                <a:spLocks/>
              </p:cNvSpPr>
              <p:nvPr/>
            </p:nvSpPr>
            <p:spPr bwMode="auto">
              <a:xfrm>
                <a:off x="2011363" y="1106488"/>
                <a:ext cx="82550" cy="161925"/>
              </a:xfrm>
              <a:custGeom>
                <a:avLst/>
                <a:gdLst>
                  <a:gd name="T0" fmla="*/ 18 w 22"/>
                  <a:gd name="T1" fmla="*/ 13 h 43"/>
                  <a:gd name="T2" fmla="*/ 21 w 22"/>
                  <a:gd name="T3" fmla="*/ 7 h 43"/>
                  <a:gd name="T4" fmla="*/ 18 w 22"/>
                  <a:gd name="T5" fmla="*/ 2 h 43"/>
                  <a:gd name="T6" fmla="*/ 8 w 22"/>
                  <a:gd name="T7" fmla="*/ 0 h 43"/>
                  <a:gd name="T8" fmla="*/ 8 w 22"/>
                  <a:gd name="T9" fmla="*/ 15 h 43"/>
                  <a:gd name="T10" fmla="*/ 2 w 22"/>
                  <a:gd name="T11" fmla="*/ 28 h 43"/>
                  <a:gd name="T12" fmla="*/ 3 w 22"/>
                  <a:gd name="T13" fmla="*/ 43 h 43"/>
                  <a:gd name="T14" fmla="*/ 8 w 22"/>
                  <a:gd name="T15" fmla="*/ 31 h 43"/>
                  <a:gd name="T16" fmla="*/ 13 w 22"/>
                  <a:gd name="T17" fmla="*/ 35 h 43"/>
                  <a:gd name="T18" fmla="*/ 13 w 22"/>
                  <a:gd name="T19" fmla="*/ 35 h 43"/>
                  <a:gd name="T20" fmla="*/ 14 w 22"/>
                  <a:gd name="T21" fmla="*/ 19 h 43"/>
                  <a:gd name="T22" fmla="*/ 18 w 22"/>
                  <a:gd name="T23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3">
                    <a:moveTo>
                      <a:pt x="18" y="13"/>
                    </a:moveTo>
                    <a:cubicBezTo>
                      <a:pt x="19" y="11"/>
                      <a:pt x="20" y="9"/>
                      <a:pt x="21" y="7"/>
                    </a:cubicBezTo>
                    <a:cubicBezTo>
                      <a:pt x="22" y="5"/>
                      <a:pt x="20" y="2"/>
                      <a:pt x="18" y="2"/>
                    </a:cubicBezTo>
                    <a:cubicBezTo>
                      <a:pt x="15" y="1"/>
                      <a:pt x="12" y="1"/>
                      <a:pt x="8" y="0"/>
                    </a:cubicBezTo>
                    <a:cubicBezTo>
                      <a:pt x="12" y="8"/>
                      <a:pt x="11" y="8"/>
                      <a:pt x="8" y="15"/>
                    </a:cubicBezTo>
                    <a:cubicBezTo>
                      <a:pt x="5" y="20"/>
                      <a:pt x="3" y="24"/>
                      <a:pt x="2" y="28"/>
                    </a:cubicBezTo>
                    <a:cubicBezTo>
                      <a:pt x="0" y="33"/>
                      <a:pt x="1" y="38"/>
                      <a:pt x="3" y="43"/>
                    </a:cubicBezTo>
                    <a:cubicBezTo>
                      <a:pt x="5" y="38"/>
                      <a:pt x="5" y="35"/>
                      <a:pt x="8" y="31"/>
                    </a:cubicBezTo>
                    <a:cubicBezTo>
                      <a:pt x="10" y="33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1" y="29"/>
                      <a:pt x="12" y="24"/>
                      <a:pt x="14" y="19"/>
                    </a:cubicBezTo>
                    <a:cubicBezTo>
                      <a:pt x="15" y="17"/>
                      <a:pt x="17" y="15"/>
                      <a:pt x="18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2" name="Freeform 35"/>
              <p:cNvSpPr>
                <a:spLocks/>
              </p:cNvSpPr>
              <p:nvPr/>
            </p:nvSpPr>
            <p:spPr bwMode="auto">
              <a:xfrm>
                <a:off x="1101725" y="1820863"/>
                <a:ext cx="120650" cy="98425"/>
              </a:xfrm>
              <a:custGeom>
                <a:avLst/>
                <a:gdLst>
                  <a:gd name="T0" fmla="*/ 24 w 32"/>
                  <a:gd name="T1" fmla="*/ 10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0"/>
                    </a:moveTo>
                    <a:cubicBezTo>
                      <a:pt x="22" y="12"/>
                      <a:pt x="21" y="12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3"/>
                      <a:pt x="32" y="7"/>
                    </a:cubicBezTo>
                    <a:cubicBezTo>
                      <a:pt x="29" y="7"/>
                      <a:pt x="26" y="7"/>
                      <a:pt x="24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" name="Freeform 36"/>
              <p:cNvSpPr>
                <a:spLocks/>
              </p:cNvSpPr>
              <p:nvPr/>
            </p:nvSpPr>
            <p:spPr bwMode="auto">
              <a:xfrm>
                <a:off x="1893888" y="1820863"/>
                <a:ext cx="120650" cy="98425"/>
              </a:xfrm>
              <a:custGeom>
                <a:avLst/>
                <a:gdLst>
                  <a:gd name="T0" fmla="*/ 15 w 32"/>
                  <a:gd name="T1" fmla="*/ 0 h 26"/>
                  <a:gd name="T2" fmla="*/ 14 w 32"/>
                  <a:gd name="T3" fmla="*/ 11 h 26"/>
                  <a:gd name="T4" fmla="*/ 9 w 32"/>
                  <a:gd name="T5" fmla="*/ 10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5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5" y="0"/>
                    </a:moveTo>
                    <a:cubicBezTo>
                      <a:pt x="14" y="4"/>
                      <a:pt x="10" y="8"/>
                      <a:pt x="14" y="11"/>
                    </a:cubicBezTo>
                    <a:cubicBezTo>
                      <a:pt x="12" y="13"/>
                      <a:pt x="10" y="13"/>
                      <a:pt x="9" y="10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6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20" y="8"/>
                      <a:pt x="1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4" name="Freeform 37"/>
              <p:cNvSpPr>
                <a:spLocks/>
              </p:cNvSpPr>
              <p:nvPr/>
            </p:nvSpPr>
            <p:spPr bwMode="auto">
              <a:xfrm>
                <a:off x="1847850" y="1046163"/>
                <a:ext cx="125413" cy="153988"/>
              </a:xfrm>
              <a:custGeom>
                <a:avLst/>
                <a:gdLst>
                  <a:gd name="T0" fmla="*/ 0 w 33"/>
                  <a:gd name="T1" fmla="*/ 41 h 41"/>
                  <a:gd name="T2" fmla="*/ 1 w 33"/>
                  <a:gd name="T3" fmla="*/ 41 h 41"/>
                  <a:gd name="T4" fmla="*/ 7 w 33"/>
                  <a:gd name="T5" fmla="*/ 40 h 41"/>
                  <a:gd name="T6" fmla="*/ 19 w 33"/>
                  <a:gd name="T7" fmla="*/ 27 h 41"/>
                  <a:gd name="T8" fmla="*/ 22 w 33"/>
                  <a:gd name="T9" fmla="*/ 18 h 41"/>
                  <a:gd name="T10" fmla="*/ 33 w 33"/>
                  <a:gd name="T11" fmla="*/ 8 h 41"/>
                  <a:gd name="T12" fmla="*/ 25 w 33"/>
                  <a:gd name="T13" fmla="*/ 3 h 41"/>
                  <a:gd name="T14" fmla="*/ 16 w 33"/>
                  <a:gd name="T15" fmla="*/ 7 h 41"/>
                  <a:gd name="T16" fmla="*/ 15 w 33"/>
                  <a:gd name="T17" fmla="*/ 10 h 41"/>
                  <a:gd name="T18" fmla="*/ 12 w 33"/>
                  <a:gd name="T19" fmla="*/ 26 h 41"/>
                  <a:gd name="T20" fmla="*/ 1 w 33"/>
                  <a:gd name="T21" fmla="*/ 39 h 41"/>
                  <a:gd name="T22" fmla="*/ 0 w 33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3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3"/>
                      <a:pt x="28" y="10"/>
                      <a:pt x="33" y="8"/>
                    </a:cubicBezTo>
                    <a:cubicBezTo>
                      <a:pt x="30" y="6"/>
                      <a:pt x="28" y="4"/>
                      <a:pt x="25" y="3"/>
                    </a:cubicBezTo>
                    <a:cubicBezTo>
                      <a:pt x="20" y="1"/>
                      <a:pt x="19" y="0"/>
                      <a:pt x="16" y="7"/>
                    </a:cubicBezTo>
                    <a:cubicBezTo>
                      <a:pt x="16" y="8"/>
                      <a:pt x="16" y="9"/>
                      <a:pt x="15" y="10"/>
                    </a:cubicBezTo>
                    <a:cubicBezTo>
                      <a:pt x="14" y="15"/>
                      <a:pt x="14" y="21"/>
                      <a:pt x="12" y="26"/>
                    </a:cubicBezTo>
                    <a:cubicBezTo>
                      <a:pt x="11" y="32"/>
                      <a:pt x="8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5" name="Freeform 38"/>
              <p:cNvSpPr>
                <a:spLocks/>
              </p:cNvSpPr>
              <p:nvPr/>
            </p:nvSpPr>
            <p:spPr bwMode="auto">
              <a:xfrm>
                <a:off x="1139825" y="1054100"/>
                <a:ext cx="128588" cy="146050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4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8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1" y="35"/>
                      <a:pt x="26" y="39"/>
                      <a:pt x="34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1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6" name="Freeform 39"/>
              <p:cNvSpPr>
                <a:spLocks/>
              </p:cNvSpPr>
              <p:nvPr/>
            </p:nvSpPr>
            <p:spPr bwMode="auto">
              <a:xfrm>
                <a:off x="1765300" y="1312863"/>
                <a:ext cx="177800" cy="82550"/>
              </a:xfrm>
              <a:custGeom>
                <a:avLst/>
                <a:gdLst>
                  <a:gd name="T0" fmla="*/ 47 w 47"/>
                  <a:gd name="T1" fmla="*/ 15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20 w 47"/>
                  <a:gd name="T13" fmla="*/ 10 h 22"/>
                  <a:gd name="T14" fmla="*/ 22 w 47"/>
                  <a:gd name="T15" fmla="*/ 11 h 22"/>
                  <a:gd name="T16" fmla="*/ 33 w 47"/>
                  <a:gd name="T17" fmla="*/ 18 h 22"/>
                  <a:gd name="T18" fmla="*/ 47 w 47"/>
                  <a:gd name="T1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5"/>
                    </a:moveTo>
                    <a:cubicBezTo>
                      <a:pt x="40" y="16"/>
                      <a:pt x="34" y="13"/>
                      <a:pt x="28" y="9"/>
                    </a:cubicBezTo>
                    <a:cubicBezTo>
                      <a:pt x="23" y="6"/>
                      <a:pt x="18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20" y="10"/>
                    </a:cubicBezTo>
                    <a:cubicBezTo>
                      <a:pt x="20" y="11"/>
                      <a:pt x="21" y="11"/>
                      <a:pt x="22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7" name="Freeform 40"/>
              <p:cNvSpPr>
                <a:spLocks/>
              </p:cNvSpPr>
              <p:nvPr/>
            </p:nvSpPr>
            <p:spPr bwMode="auto">
              <a:xfrm>
                <a:off x="1174750" y="1317625"/>
                <a:ext cx="173038" cy="71438"/>
              </a:xfrm>
              <a:custGeom>
                <a:avLst/>
                <a:gdLst>
                  <a:gd name="T0" fmla="*/ 10 w 46"/>
                  <a:gd name="T1" fmla="*/ 18 h 19"/>
                  <a:gd name="T2" fmla="*/ 18 w 46"/>
                  <a:gd name="T3" fmla="*/ 14 h 19"/>
                  <a:gd name="T4" fmla="*/ 27 w 46"/>
                  <a:gd name="T5" fmla="*/ 9 h 19"/>
                  <a:gd name="T6" fmla="*/ 27 w 46"/>
                  <a:gd name="T7" fmla="*/ 14 h 19"/>
                  <a:gd name="T8" fmla="*/ 45 w 46"/>
                  <a:gd name="T9" fmla="*/ 6 h 19"/>
                  <a:gd name="T10" fmla="*/ 46 w 46"/>
                  <a:gd name="T11" fmla="*/ 5 h 19"/>
                  <a:gd name="T12" fmla="*/ 39 w 46"/>
                  <a:gd name="T13" fmla="*/ 0 h 19"/>
                  <a:gd name="T14" fmla="*/ 37 w 46"/>
                  <a:gd name="T15" fmla="*/ 0 h 19"/>
                  <a:gd name="T16" fmla="*/ 17 w 46"/>
                  <a:gd name="T17" fmla="*/ 9 h 19"/>
                  <a:gd name="T18" fmla="*/ 1 w 46"/>
                  <a:gd name="T19" fmla="*/ 14 h 19"/>
                  <a:gd name="T20" fmla="*/ 0 w 46"/>
                  <a:gd name="T21" fmla="*/ 14 h 19"/>
                  <a:gd name="T22" fmla="*/ 10 w 46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9">
                    <a:moveTo>
                      <a:pt x="10" y="18"/>
                    </a:moveTo>
                    <a:cubicBezTo>
                      <a:pt x="13" y="17"/>
                      <a:pt x="16" y="15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4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5"/>
                      <a:pt x="45" y="5"/>
                      <a:pt x="46" y="5"/>
                    </a:cubicBezTo>
                    <a:cubicBezTo>
                      <a:pt x="43" y="3"/>
                      <a:pt x="41" y="2"/>
                      <a:pt x="39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5"/>
                      <a:pt x="17" y="9"/>
                    </a:cubicBezTo>
                    <a:cubicBezTo>
                      <a:pt x="12" y="12"/>
                      <a:pt x="7" y="15"/>
                      <a:pt x="1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3" y="18"/>
                      <a:pt x="6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8" name="Freeform 41"/>
              <p:cNvSpPr>
                <a:spLocks/>
              </p:cNvSpPr>
              <p:nvPr/>
            </p:nvSpPr>
            <p:spPr bwMode="auto">
              <a:xfrm>
                <a:off x="1584325" y="1106488"/>
                <a:ext cx="128588" cy="93663"/>
              </a:xfrm>
              <a:custGeom>
                <a:avLst/>
                <a:gdLst>
                  <a:gd name="T0" fmla="*/ 10 w 34"/>
                  <a:gd name="T1" fmla="*/ 0 h 25"/>
                  <a:gd name="T2" fmla="*/ 0 w 34"/>
                  <a:gd name="T3" fmla="*/ 0 h 25"/>
                  <a:gd name="T4" fmla="*/ 12 w 34"/>
                  <a:gd name="T5" fmla="*/ 19 h 25"/>
                  <a:gd name="T6" fmla="*/ 34 w 34"/>
                  <a:gd name="T7" fmla="*/ 25 h 25"/>
                  <a:gd name="T8" fmla="*/ 32 w 34"/>
                  <a:gd name="T9" fmla="*/ 23 h 25"/>
                  <a:gd name="T10" fmla="*/ 19 w 34"/>
                  <a:gd name="T11" fmla="*/ 17 h 25"/>
                  <a:gd name="T12" fmla="*/ 12 w 34"/>
                  <a:gd name="T13" fmla="*/ 2 h 25"/>
                  <a:gd name="T14" fmla="*/ 10 w 34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5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9"/>
                      <a:pt x="5" y="15"/>
                      <a:pt x="12" y="19"/>
                    </a:cubicBezTo>
                    <a:cubicBezTo>
                      <a:pt x="18" y="24"/>
                      <a:pt x="26" y="25"/>
                      <a:pt x="34" y="25"/>
                    </a:cubicBezTo>
                    <a:cubicBezTo>
                      <a:pt x="33" y="24"/>
                      <a:pt x="33" y="24"/>
                      <a:pt x="32" y="23"/>
                    </a:cubicBezTo>
                    <a:cubicBezTo>
                      <a:pt x="27" y="23"/>
                      <a:pt x="22" y="21"/>
                      <a:pt x="19" y="17"/>
                    </a:cubicBezTo>
                    <a:cubicBezTo>
                      <a:pt x="15" y="13"/>
                      <a:pt x="13" y="8"/>
                      <a:pt x="12" y="2"/>
                    </a:cubicBezTo>
                    <a:cubicBezTo>
                      <a:pt x="12" y="2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9" name="Freeform 42"/>
              <p:cNvSpPr>
                <a:spLocks/>
              </p:cNvSpPr>
              <p:nvPr/>
            </p:nvSpPr>
            <p:spPr bwMode="auto">
              <a:xfrm>
                <a:off x="1400175" y="1106488"/>
                <a:ext cx="139700" cy="104775"/>
              </a:xfrm>
              <a:custGeom>
                <a:avLst/>
                <a:gdLst>
                  <a:gd name="T0" fmla="*/ 35 w 37"/>
                  <a:gd name="T1" fmla="*/ 0 h 28"/>
                  <a:gd name="T2" fmla="*/ 25 w 37"/>
                  <a:gd name="T3" fmla="*/ 0 h 28"/>
                  <a:gd name="T4" fmla="*/ 23 w 37"/>
                  <a:gd name="T5" fmla="*/ 2 h 28"/>
                  <a:gd name="T6" fmla="*/ 21 w 37"/>
                  <a:gd name="T7" fmla="*/ 9 h 28"/>
                  <a:gd name="T8" fmla="*/ 2 w 37"/>
                  <a:gd name="T9" fmla="*/ 24 h 28"/>
                  <a:gd name="T10" fmla="*/ 0 w 37"/>
                  <a:gd name="T11" fmla="*/ 25 h 28"/>
                  <a:gd name="T12" fmla="*/ 35 w 37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8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7"/>
                      <a:pt x="21" y="9"/>
                    </a:cubicBezTo>
                    <a:cubicBezTo>
                      <a:pt x="17" y="18"/>
                      <a:pt x="11" y="23"/>
                      <a:pt x="2" y="24"/>
                    </a:cubicBezTo>
                    <a:cubicBezTo>
                      <a:pt x="1" y="24"/>
                      <a:pt x="1" y="25"/>
                      <a:pt x="0" y="25"/>
                    </a:cubicBezTo>
                    <a:cubicBezTo>
                      <a:pt x="16" y="28"/>
                      <a:pt x="37" y="13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0" name="Freeform 43"/>
              <p:cNvSpPr>
                <a:spLocks/>
              </p:cNvSpPr>
              <p:nvPr/>
            </p:nvSpPr>
            <p:spPr bwMode="auto">
              <a:xfrm>
                <a:off x="1023938" y="1030288"/>
                <a:ext cx="161925" cy="76200"/>
              </a:xfrm>
              <a:custGeom>
                <a:avLst/>
                <a:gdLst>
                  <a:gd name="T0" fmla="*/ 1 w 43"/>
                  <a:gd name="T1" fmla="*/ 20 h 20"/>
                  <a:gd name="T2" fmla="*/ 10 w 43"/>
                  <a:gd name="T3" fmla="*/ 19 h 20"/>
                  <a:gd name="T4" fmla="*/ 29 w 43"/>
                  <a:gd name="T5" fmla="*/ 12 h 20"/>
                  <a:gd name="T6" fmla="*/ 42 w 43"/>
                  <a:gd name="T7" fmla="*/ 4 h 20"/>
                  <a:gd name="T8" fmla="*/ 43 w 43"/>
                  <a:gd name="T9" fmla="*/ 3 h 20"/>
                  <a:gd name="T10" fmla="*/ 32 w 43"/>
                  <a:gd name="T11" fmla="*/ 0 h 20"/>
                  <a:gd name="T12" fmla="*/ 27 w 43"/>
                  <a:gd name="T13" fmla="*/ 2 h 20"/>
                  <a:gd name="T14" fmla="*/ 23 w 43"/>
                  <a:gd name="T15" fmla="*/ 6 h 20"/>
                  <a:gd name="T16" fmla="*/ 8 w 43"/>
                  <a:gd name="T17" fmla="*/ 17 h 20"/>
                  <a:gd name="T18" fmla="*/ 0 w 43"/>
                  <a:gd name="T19" fmla="*/ 19 h 20"/>
                  <a:gd name="T20" fmla="*/ 0 w 43"/>
                  <a:gd name="T21" fmla="*/ 20 h 20"/>
                  <a:gd name="T22" fmla="*/ 1 w 43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0">
                    <a:moveTo>
                      <a:pt x="1" y="20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7" y="5"/>
                      <a:pt x="42" y="4"/>
                    </a:cubicBezTo>
                    <a:cubicBezTo>
                      <a:pt x="42" y="4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3"/>
                      <a:pt x="24" y="5"/>
                      <a:pt x="23" y="6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1" name="Freeform 44"/>
              <p:cNvSpPr>
                <a:spLocks/>
              </p:cNvSpPr>
              <p:nvPr/>
            </p:nvSpPr>
            <p:spPr bwMode="auto">
              <a:xfrm>
                <a:off x="1931988" y="1023938"/>
                <a:ext cx="161925" cy="82550"/>
              </a:xfrm>
              <a:custGeom>
                <a:avLst/>
                <a:gdLst>
                  <a:gd name="T0" fmla="*/ 1 w 43"/>
                  <a:gd name="T1" fmla="*/ 6 h 22"/>
                  <a:gd name="T2" fmla="*/ 14 w 43"/>
                  <a:gd name="T3" fmla="*/ 14 h 22"/>
                  <a:gd name="T4" fmla="*/ 27 w 43"/>
                  <a:gd name="T5" fmla="*/ 21 h 22"/>
                  <a:gd name="T6" fmla="*/ 38 w 43"/>
                  <a:gd name="T7" fmla="*/ 21 h 22"/>
                  <a:gd name="T8" fmla="*/ 43 w 43"/>
                  <a:gd name="T9" fmla="*/ 22 h 22"/>
                  <a:gd name="T10" fmla="*/ 43 w 43"/>
                  <a:gd name="T11" fmla="*/ 22 h 22"/>
                  <a:gd name="T12" fmla="*/ 40 w 43"/>
                  <a:gd name="T13" fmla="*/ 20 h 22"/>
                  <a:gd name="T14" fmla="*/ 33 w 43"/>
                  <a:gd name="T15" fmla="*/ 18 h 22"/>
                  <a:gd name="T16" fmla="*/ 18 w 43"/>
                  <a:gd name="T17" fmla="*/ 6 h 22"/>
                  <a:gd name="T18" fmla="*/ 13 w 43"/>
                  <a:gd name="T19" fmla="*/ 2 h 22"/>
                  <a:gd name="T20" fmla="*/ 0 w 43"/>
                  <a:gd name="T21" fmla="*/ 5 h 22"/>
                  <a:gd name="T22" fmla="*/ 1 w 43"/>
                  <a:gd name="T23" fmla="*/ 6 h 22"/>
                  <a:gd name="T24" fmla="*/ 1 w 43"/>
                  <a:gd name="T2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2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2" y="20"/>
                      <a:pt x="27" y="21"/>
                    </a:cubicBezTo>
                    <a:cubicBezTo>
                      <a:pt x="31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2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1"/>
                      <a:pt x="18" y="6"/>
                    </a:cubicBezTo>
                    <a:cubicBezTo>
                      <a:pt x="16" y="5"/>
                      <a:pt x="15" y="3"/>
                      <a:pt x="13" y="2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2" name="Freeform 45"/>
              <p:cNvSpPr>
                <a:spLocks/>
              </p:cNvSpPr>
              <p:nvPr/>
            </p:nvSpPr>
            <p:spPr bwMode="auto">
              <a:xfrm>
                <a:off x="1276350" y="1185863"/>
                <a:ext cx="120650" cy="14288"/>
              </a:xfrm>
              <a:custGeom>
                <a:avLst/>
                <a:gdLst>
                  <a:gd name="T0" fmla="*/ 28 w 32"/>
                  <a:gd name="T1" fmla="*/ 4 h 4"/>
                  <a:gd name="T2" fmla="*/ 32 w 32"/>
                  <a:gd name="T3" fmla="*/ 0 h 4"/>
                  <a:gd name="T4" fmla="*/ 0 w 32"/>
                  <a:gd name="T5" fmla="*/ 0 h 4"/>
                  <a:gd name="T6" fmla="*/ 4 w 32"/>
                  <a:gd name="T7" fmla="*/ 4 h 4"/>
                  <a:gd name="T8" fmla="*/ 28 w 3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">
                    <a:moveTo>
                      <a:pt x="28" y="4"/>
                    </a:moveTo>
                    <a:cubicBezTo>
                      <a:pt x="31" y="4"/>
                      <a:pt x="32" y="4"/>
                      <a:pt x="32" y="0"/>
                    </a:cubicBezTo>
                    <a:cubicBezTo>
                      <a:pt x="21" y="0"/>
                      <a:pt x="10" y="0"/>
                      <a:pt x="0" y="0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12" y="4"/>
                      <a:pt x="20" y="4"/>
                      <a:pt x="28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3" name="Freeform 46"/>
              <p:cNvSpPr>
                <a:spLocks/>
              </p:cNvSpPr>
              <p:nvPr/>
            </p:nvSpPr>
            <p:spPr bwMode="auto">
              <a:xfrm>
                <a:off x="1720850" y="1185863"/>
                <a:ext cx="123825" cy="1428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3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13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4" name="Freeform 47"/>
              <p:cNvSpPr>
                <a:spLocks/>
              </p:cNvSpPr>
              <p:nvPr/>
            </p:nvSpPr>
            <p:spPr bwMode="auto">
              <a:xfrm>
                <a:off x="1471613" y="1084263"/>
                <a:ext cx="173038" cy="11113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6" y="0"/>
                      <a:pt x="0" y="0"/>
                    </a:cubicBezTo>
                    <a:cubicBezTo>
                      <a:pt x="1" y="3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3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5" name="Freeform 48"/>
              <p:cNvSpPr>
                <a:spLocks/>
              </p:cNvSpPr>
              <p:nvPr/>
            </p:nvSpPr>
            <p:spPr bwMode="auto">
              <a:xfrm>
                <a:off x="1528763" y="771525"/>
                <a:ext cx="55563" cy="52388"/>
              </a:xfrm>
              <a:custGeom>
                <a:avLst/>
                <a:gdLst>
                  <a:gd name="T0" fmla="*/ 5 w 15"/>
                  <a:gd name="T1" fmla="*/ 11 h 14"/>
                  <a:gd name="T2" fmla="*/ 5 w 15"/>
                  <a:gd name="T3" fmla="*/ 14 h 14"/>
                  <a:gd name="T4" fmla="*/ 10 w 15"/>
                  <a:gd name="T5" fmla="*/ 14 h 14"/>
                  <a:gd name="T6" fmla="*/ 10 w 15"/>
                  <a:gd name="T7" fmla="*/ 13 h 14"/>
                  <a:gd name="T8" fmla="*/ 13 w 15"/>
                  <a:gd name="T9" fmla="*/ 9 h 14"/>
                  <a:gd name="T10" fmla="*/ 15 w 15"/>
                  <a:gd name="T11" fmla="*/ 9 h 14"/>
                  <a:gd name="T12" fmla="*/ 15 w 15"/>
                  <a:gd name="T13" fmla="*/ 5 h 14"/>
                  <a:gd name="T14" fmla="*/ 10 w 15"/>
                  <a:gd name="T15" fmla="*/ 5 h 14"/>
                  <a:gd name="T16" fmla="*/ 9 w 15"/>
                  <a:gd name="T17" fmla="*/ 0 h 14"/>
                  <a:gd name="T18" fmla="*/ 5 w 15"/>
                  <a:gd name="T19" fmla="*/ 0 h 14"/>
                  <a:gd name="T20" fmla="*/ 5 w 15"/>
                  <a:gd name="T21" fmla="*/ 2 h 14"/>
                  <a:gd name="T22" fmla="*/ 2 w 15"/>
                  <a:gd name="T23" fmla="*/ 5 h 14"/>
                  <a:gd name="T24" fmla="*/ 0 w 15"/>
                  <a:gd name="T25" fmla="*/ 5 h 14"/>
                  <a:gd name="T26" fmla="*/ 0 w 15"/>
                  <a:gd name="T27" fmla="*/ 9 h 14"/>
                  <a:gd name="T28" fmla="*/ 3 w 15"/>
                  <a:gd name="T29" fmla="*/ 9 h 14"/>
                  <a:gd name="T30" fmla="*/ 5 w 15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4">
                    <a:moveTo>
                      <a:pt x="5" y="11"/>
                    </a:moveTo>
                    <a:cubicBezTo>
                      <a:pt x="5" y="13"/>
                      <a:pt x="5" y="14"/>
                      <a:pt x="5" y="14"/>
                    </a:cubicBezTo>
                    <a:cubicBezTo>
                      <a:pt x="7" y="14"/>
                      <a:pt x="8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6"/>
                      <a:pt x="15" y="5"/>
                    </a:cubicBezTo>
                    <a:cubicBezTo>
                      <a:pt x="13" y="5"/>
                      <a:pt x="10" y="5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2" y="5"/>
                      <a:pt x="1" y="5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6" name="Freeform 49"/>
              <p:cNvSpPr>
                <a:spLocks/>
              </p:cNvSpPr>
              <p:nvPr/>
            </p:nvSpPr>
            <p:spPr bwMode="auto">
              <a:xfrm>
                <a:off x="1765300" y="1065213"/>
                <a:ext cx="30163" cy="74613"/>
              </a:xfrm>
              <a:custGeom>
                <a:avLst/>
                <a:gdLst>
                  <a:gd name="T0" fmla="*/ 0 w 8"/>
                  <a:gd name="T1" fmla="*/ 6 h 20"/>
                  <a:gd name="T2" fmla="*/ 2 w 8"/>
                  <a:gd name="T3" fmla="*/ 18 h 20"/>
                  <a:gd name="T4" fmla="*/ 4 w 8"/>
                  <a:gd name="T5" fmla="*/ 20 h 20"/>
                  <a:gd name="T6" fmla="*/ 6 w 8"/>
                  <a:gd name="T7" fmla="*/ 18 h 20"/>
                  <a:gd name="T8" fmla="*/ 8 w 8"/>
                  <a:gd name="T9" fmla="*/ 6 h 20"/>
                  <a:gd name="T10" fmla="*/ 8 w 8"/>
                  <a:gd name="T11" fmla="*/ 6 h 20"/>
                  <a:gd name="T12" fmla="*/ 8 w 8"/>
                  <a:gd name="T13" fmla="*/ 4 h 20"/>
                  <a:gd name="T14" fmla="*/ 3 w 8"/>
                  <a:gd name="T15" fmla="*/ 1 h 20"/>
                  <a:gd name="T16" fmla="*/ 0 w 8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0">
                    <a:moveTo>
                      <a:pt x="0" y="6"/>
                    </a:moveTo>
                    <a:cubicBezTo>
                      <a:pt x="1" y="10"/>
                      <a:pt x="2" y="14"/>
                      <a:pt x="2" y="18"/>
                    </a:cubicBezTo>
                    <a:cubicBezTo>
                      <a:pt x="3" y="19"/>
                      <a:pt x="3" y="20"/>
                      <a:pt x="4" y="20"/>
                    </a:cubicBezTo>
                    <a:cubicBezTo>
                      <a:pt x="5" y="20"/>
                      <a:pt x="6" y="19"/>
                      <a:pt x="6" y="18"/>
                    </a:cubicBezTo>
                    <a:cubicBezTo>
                      <a:pt x="7" y="14"/>
                      <a:pt x="7" y="10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7" name="Freeform 50"/>
              <p:cNvSpPr>
                <a:spLocks/>
              </p:cNvSpPr>
              <p:nvPr/>
            </p:nvSpPr>
            <p:spPr bwMode="auto">
              <a:xfrm>
                <a:off x="1317625" y="1065213"/>
                <a:ext cx="33338" cy="74613"/>
              </a:xfrm>
              <a:custGeom>
                <a:avLst/>
                <a:gdLst>
                  <a:gd name="T0" fmla="*/ 3 w 9"/>
                  <a:gd name="T1" fmla="*/ 18 h 20"/>
                  <a:gd name="T2" fmla="*/ 5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4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5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3"/>
                      <a:pt x="9" y="9"/>
                      <a:pt x="9" y="4"/>
                    </a:cubicBezTo>
                    <a:cubicBezTo>
                      <a:pt x="9" y="1"/>
                      <a:pt x="6" y="0"/>
                      <a:pt x="4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76" name="Freeform 51"/>
              <p:cNvSpPr>
                <a:spLocks/>
              </p:cNvSpPr>
              <p:nvPr/>
            </p:nvSpPr>
            <p:spPr bwMode="auto">
              <a:xfrm>
                <a:off x="1306513" y="963613"/>
                <a:ext cx="52388" cy="49213"/>
              </a:xfrm>
              <a:custGeom>
                <a:avLst/>
                <a:gdLst>
                  <a:gd name="T0" fmla="*/ 3 w 14"/>
                  <a:gd name="T1" fmla="*/ 9 h 13"/>
                  <a:gd name="T2" fmla="*/ 5 w 14"/>
                  <a:gd name="T3" fmla="*/ 9 h 13"/>
                  <a:gd name="T4" fmla="*/ 5 w 14"/>
                  <a:gd name="T5" fmla="*/ 13 h 13"/>
                  <a:gd name="T6" fmla="*/ 9 w 14"/>
                  <a:gd name="T7" fmla="*/ 13 h 13"/>
                  <a:gd name="T8" fmla="*/ 9 w 14"/>
                  <a:gd name="T9" fmla="*/ 9 h 13"/>
                  <a:gd name="T10" fmla="*/ 14 w 14"/>
                  <a:gd name="T11" fmla="*/ 7 h 13"/>
                  <a:gd name="T12" fmla="*/ 9 w 14"/>
                  <a:gd name="T13" fmla="*/ 5 h 13"/>
                  <a:gd name="T14" fmla="*/ 9 w 14"/>
                  <a:gd name="T15" fmla="*/ 3 h 13"/>
                  <a:gd name="T16" fmla="*/ 7 w 14"/>
                  <a:gd name="T17" fmla="*/ 0 h 13"/>
                  <a:gd name="T18" fmla="*/ 5 w 14"/>
                  <a:gd name="T19" fmla="*/ 3 h 13"/>
                  <a:gd name="T20" fmla="*/ 3 w 14"/>
                  <a:gd name="T21" fmla="*/ 5 h 13"/>
                  <a:gd name="T22" fmla="*/ 0 w 14"/>
                  <a:gd name="T23" fmla="*/ 7 h 13"/>
                  <a:gd name="T24" fmla="*/ 3 w 14"/>
                  <a:gd name="T2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3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3"/>
                      <a:pt x="7" y="13"/>
                      <a:pt x="9" y="13"/>
                    </a:cubicBezTo>
                    <a:cubicBezTo>
                      <a:pt x="9" y="12"/>
                      <a:pt x="9" y="10"/>
                      <a:pt x="9" y="9"/>
                    </a:cubicBezTo>
                    <a:cubicBezTo>
                      <a:pt x="10" y="8"/>
                      <a:pt x="14" y="10"/>
                      <a:pt x="14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77" name="Freeform 52"/>
              <p:cNvSpPr>
                <a:spLocks/>
              </p:cNvSpPr>
              <p:nvPr/>
            </p:nvSpPr>
            <p:spPr bwMode="auto">
              <a:xfrm>
                <a:off x="1754188" y="963613"/>
                <a:ext cx="49213" cy="49213"/>
              </a:xfrm>
              <a:custGeom>
                <a:avLst/>
                <a:gdLst>
                  <a:gd name="T0" fmla="*/ 5 w 13"/>
                  <a:gd name="T1" fmla="*/ 9 h 13"/>
                  <a:gd name="T2" fmla="*/ 5 w 13"/>
                  <a:gd name="T3" fmla="*/ 13 h 13"/>
                  <a:gd name="T4" fmla="*/ 9 w 13"/>
                  <a:gd name="T5" fmla="*/ 13 h 13"/>
                  <a:gd name="T6" fmla="*/ 9 w 13"/>
                  <a:gd name="T7" fmla="*/ 9 h 13"/>
                  <a:gd name="T8" fmla="*/ 12 w 13"/>
                  <a:gd name="T9" fmla="*/ 9 h 13"/>
                  <a:gd name="T10" fmla="*/ 13 w 13"/>
                  <a:gd name="T11" fmla="*/ 7 h 13"/>
                  <a:gd name="T12" fmla="*/ 11 w 13"/>
                  <a:gd name="T13" fmla="*/ 5 h 13"/>
                  <a:gd name="T14" fmla="*/ 9 w 13"/>
                  <a:gd name="T15" fmla="*/ 3 h 13"/>
                  <a:gd name="T16" fmla="*/ 7 w 13"/>
                  <a:gd name="T17" fmla="*/ 0 h 13"/>
                  <a:gd name="T18" fmla="*/ 5 w 13"/>
                  <a:gd name="T19" fmla="*/ 3 h 13"/>
                  <a:gd name="T20" fmla="*/ 5 w 13"/>
                  <a:gd name="T21" fmla="*/ 5 h 13"/>
                  <a:gd name="T22" fmla="*/ 0 w 13"/>
                  <a:gd name="T23" fmla="*/ 7 h 13"/>
                  <a:gd name="T24" fmla="*/ 5 w 13"/>
                  <a:gd name="T2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3">
                    <a:moveTo>
                      <a:pt x="5" y="9"/>
                    </a:moveTo>
                    <a:cubicBezTo>
                      <a:pt x="5" y="10"/>
                      <a:pt x="5" y="12"/>
                      <a:pt x="5" y="13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9" y="12"/>
                      <a:pt x="9" y="10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0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78" name="Oval 53"/>
              <p:cNvSpPr>
                <a:spLocks noChangeArrowheads="1"/>
              </p:cNvSpPr>
              <p:nvPr/>
            </p:nvSpPr>
            <p:spPr bwMode="auto">
              <a:xfrm>
                <a:off x="1543050" y="846138"/>
                <a:ext cx="30163" cy="30163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79" name="Freeform 54"/>
              <p:cNvSpPr>
                <a:spLocks/>
              </p:cNvSpPr>
              <p:nvPr/>
            </p:nvSpPr>
            <p:spPr bwMode="auto">
              <a:xfrm>
                <a:off x="1325563" y="1030288"/>
                <a:ext cx="22225" cy="23813"/>
              </a:xfrm>
              <a:custGeom>
                <a:avLst/>
                <a:gdLst>
                  <a:gd name="T0" fmla="*/ 6 w 6"/>
                  <a:gd name="T1" fmla="*/ 3 h 6"/>
                  <a:gd name="T2" fmla="*/ 3 w 6"/>
                  <a:gd name="T3" fmla="*/ 0 h 6"/>
                  <a:gd name="T4" fmla="*/ 0 w 6"/>
                  <a:gd name="T5" fmla="*/ 2 h 6"/>
                  <a:gd name="T6" fmla="*/ 2 w 6"/>
                  <a:gd name="T7" fmla="*/ 5 h 6"/>
                  <a:gd name="T8" fmla="*/ 6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4" y="6"/>
                      <a:pt x="5" y="5"/>
                      <a:pt x="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0" name="Freeform 55"/>
              <p:cNvSpPr>
                <a:spLocks/>
              </p:cNvSpPr>
              <p:nvPr/>
            </p:nvSpPr>
            <p:spPr bwMode="auto">
              <a:xfrm>
                <a:off x="1773238" y="1030288"/>
                <a:ext cx="22225" cy="23813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5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1" name="Freeform 56"/>
              <p:cNvSpPr>
                <a:spLocks/>
              </p:cNvSpPr>
              <p:nvPr/>
            </p:nvSpPr>
            <p:spPr bwMode="auto">
              <a:xfrm>
                <a:off x="1625600" y="1054100"/>
                <a:ext cx="12700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2" y="4"/>
                      <a:pt x="2" y="6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2" name="Freeform 57"/>
              <p:cNvSpPr>
                <a:spLocks/>
              </p:cNvSpPr>
              <p:nvPr/>
            </p:nvSpPr>
            <p:spPr bwMode="auto">
              <a:xfrm>
                <a:off x="1512888" y="10541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1 w 3"/>
                  <a:gd name="T3" fmla="*/ 0 h 6"/>
                  <a:gd name="T4" fmla="*/ 0 w 3"/>
                  <a:gd name="T5" fmla="*/ 3 h 6"/>
                  <a:gd name="T6" fmla="*/ 1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1" y="6"/>
                    </a:cubicBezTo>
                    <a:cubicBezTo>
                      <a:pt x="1" y="4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4" name="Freeform 58"/>
              <p:cNvSpPr>
                <a:spLocks/>
              </p:cNvSpPr>
              <p:nvPr/>
            </p:nvSpPr>
            <p:spPr bwMode="auto">
              <a:xfrm>
                <a:off x="1550988" y="1054100"/>
                <a:ext cx="14288" cy="22225"/>
              </a:xfrm>
              <a:custGeom>
                <a:avLst/>
                <a:gdLst>
                  <a:gd name="T0" fmla="*/ 4 w 4"/>
                  <a:gd name="T1" fmla="*/ 3 h 6"/>
                  <a:gd name="T2" fmla="*/ 2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2" y="4"/>
                      <a:pt x="2" y="6"/>
                    </a:cubicBezTo>
                    <a:cubicBezTo>
                      <a:pt x="3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5" name="Freeform 59"/>
              <p:cNvSpPr>
                <a:spLocks/>
              </p:cNvSpPr>
              <p:nvPr/>
            </p:nvSpPr>
            <p:spPr bwMode="auto">
              <a:xfrm>
                <a:off x="1589088" y="1057275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6" name="Freeform 60"/>
              <p:cNvSpPr>
                <a:spLocks/>
              </p:cNvSpPr>
              <p:nvPr/>
            </p:nvSpPr>
            <p:spPr bwMode="auto">
              <a:xfrm>
                <a:off x="1471613" y="1057275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3"/>
                      <a:pt x="2" y="5"/>
                    </a:cubicBezTo>
                    <a:cubicBezTo>
                      <a:pt x="3" y="3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7" name="Freeform 61"/>
              <p:cNvSpPr>
                <a:spLocks/>
              </p:cNvSpPr>
              <p:nvPr/>
            </p:nvSpPr>
            <p:spPr bwMode="auto">
              <a:xfrm>
                <a:off x="1444625" y="2201863"/>
                <a:ext cx="223838" cy="68263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2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6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50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1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3" y="3"/>
                      <a:pt x="7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6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7" y="10"/>
                      <a:pt x="48" y="10"/>
                    </a:cubicBezTo>
                    <a:cubicBezTo>
                      <a:pt x="50" y="10"/>
                      <a:pt x="50" y="9"/>
                      <a:pt x="50" y="8"/>
                    </a:cubicBezTo>
                    <a:cubicBezTo>
                      <a:pt x="50" y="6"/>
                      <a:pt x="50" y="5"/>
                      <a:pt x="50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8" name="Freeform 62"/>
              <p:cNvSpPr>
                <a:spLocks/>
              </p:cNvSpPr>
              <p:nvPr/>
            </p:nvSpPr>
            <p:spPr bwMode="auto">
              <a:xfrm>
                <a:off x="1539875" y="1738313"/>
                <a:ext cx="25400" cy="38100"/>
              </a:xfrm>
              <a:custGeom>
                <a:avLst/>
                <a:gdLst>
                  <a:gd name="T0" fmla="*/ 4 w 7"/>
                  <a:gd name="T1" fmla="*/ 4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5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4"/>
                    </a:moveTo>
                    <a:cubicBezTo>
                      <a:pt x="6" y="3"/>
                      <a:pt x="5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5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5" y="8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8"/>
                      <a:pt x="6" y="5"/>
                      <a:pt x="4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9" name="Freeform 63"/>
              <p:cNvSpPr>
                <a:spLocks/>
              </p:cNvSpPr>
              <p:nvPr/>
            </p:nvSpPr>
            <p:spPr bwMode="auto">
              <a:xfrm>
                <a:off x="1608138" y="1738313"/>
                <a:ext cx="25400" cy="38100"/>
              </a:xfrm>
              <a:custGeom>
                <a:avLst/>
                <a:gdLst>
                  <a:gd name="T0" fmla="*/ 11 w 16"/>
                  <a:gd name="T1" fmla="*/ 10 h 24"/>
                  <a:gd name="T2" fmla="*/ 2 w 16"/>
                  <a:gd name="T3" fmla="*/ 10 h 24"/>
                  <a:gd name="T4" fmla="*/ 2 w 16"/>
                  <a:gd name="T5" fmla="*/ 0 h 24"/>
                  <a:gd name="T6" fmla="*/ 0 w 16"/>
                  <a:gd name="T7" fmla="*/ 0 h 24"/>
                  <a:gd name="T8" fmla="*/ 0 w 16"/>
                  <a:gd name="T9" fmla="*/ 24 h 24"/>
                  <a:gd name="T10" fmla="*/ 2 w 16"/>
                  <a:gd name="T11" fmla="*/ 24 h 24"/>
                  <a:gd name="T12" fmla="*/ 2 w 16"/>
                  <a:gd name="T13" fmla="*/ 12 h 24"/>
                  <a:gd name="T14" fmla="*/ 11 w 16"/>
                  <a:gd name="T15" fmla="*/ 12 h 24"/>
                  <a:gd name="T16" fmla="*/ 11 w 16"/>
                  <a:gd name="T17" fmla="*/ 24 h 24"/>
                  <a:gd name="T18" fmla="*/ 16 w 16"/>
                  <a:gd name="T19" fmla="*/ 24 h 24"/>
                  <a:gd name="T20" fmla="*/ 16 w 16"/>
                  <a:gd name="T21" fmla="*/ 0 h 24"/>
                  <a:gd name="T22" fmla="*/ 11 w 16"/>
                  <a:gd name="T23" fmla="*/ 0 h 24"/>
                  <a:gd name="T24" fmla="*/ 11 w 16"/>
                  <a:gd name="T25" fmla="*/ 10 h 24"/>
                  <a:gd name="T26" fmla="*/ 11 w 16"/>
                  <a:gd name="T27" fmla="*/ 10 h 24"/>
                  <a:gd name="T28" fmla="*/ 11 w 16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4">
                    <a:moveTo>
                      <a:pt x="11" y="10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12"/>
                    </a:lnTo>
                    <a:lnTo>
                      <a:pt x="11" y="12"/>
                    </a:lnTo>
                    <a:lnTo>
                      <a:pt x="11" y="24"/>
                    </a:lnTo>
                    <a:lnTo>
                      <a:pt x="16" y="24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93" name="Freeform 64"/>
              <p:cNvSpPr>
                <a:spLocks noEditPoints="1"/>
              </p:cNvSpPr>
              <p:nvPr/>
            </p:nvSpPr>
            <p:spPr bwMode="auto">
              <a:xfrm>
                <a:off x="1457325" y="1693863"/>
                <a:ext cx="198438" cy="349250"/>
              </a:xfrm>
              <a:custGeom>
                <a:avLst/>
                <a:gdLst>
                  <a:gd name="T0" fmla="*/ 11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6 h 93"/>
                  <a:gd name="T8" fmla="*/ 24 w 53"/>
                  <a:gd name="T9" fmla="*/ 26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6 h 93"/>
                  <a:gd name="T18" fmla="*/ 34 w 53"/>
                  <a:gd name="T19" fmla="*/ 26 h 93"/>
                  <a:gd name="T20" fmla="*/ 36 w 53"/>
                  <a:gd name="T21" fmla="*/ 93 h 93"/>
                  <a:gd name="T22" fmla="*/ 42 w 53"/>
                  <a:gd name="T23" fmla="*/ 93 h 93"/>
                  <a:gd name="T24" fmla="*/ 42 w 53"/>
                  <a:gd name="T25" fmla="*/ 92 h 93"/>
                  <a:gd name="T26" fmla="*/ 38 w 53"/>
                  <a:gd name="T27" fmla="*/ 26 h 93"/>
                  <a:gd name="T28" fmla="*/ 53 w 53"/>
                  <a:gd name="T29" fmla="*/ 26 h 93"/>
                  <a:gd name="T30" fmla="*/ 53 w 53"/>
                  <a:gd name="T31" fmla="*/ 6 h 93"/>
                  <a:gd name="T32" fmla="*/ 41 w 53"/>
                  <a:gd name="T33" fmla="*/ 6 h 93"/>
                  <a:gd name="T34" fmla="*/ 42 w 53"/>
                  <a:gd name="T35" fmla="*/ 5 h 93"/>
                  <a:gd name="T36" fmla="*/ 40 w 53"/>
                  <a:gd name="T37" fmla="*/ 3 h 93"/>
                  <a:gd name="T38" fmla="*/ 40 w 53"/>
                  <a:gd name="T39" fmla="*/ 1 h 93"/>
                  <a:gd name="T40" fmla="*/ 42 w 53"/>
                  <a:gd name="T41" fmla="*/ 1 h 93"/>
                  <a:gd name="T42" fmla="*/ 42 w 53"/>
                  <a:gd name="T43" fmla="*/ 0 h 93"/>
                  <a:gd name="T44" fmla="*/ 42 w 53"/>
                  <a:gd name="T45" fmla="*/ 0 h 93"/>
                  <a:gd name="T46" fmla="*/ 11 w 53"/>
                  <a:gd name="T47" fmla="*/ 0 h 93"/>
                  <a:gd name="T48" fmla="*/ 11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3 h 93"/>
                  <a:gd name="T56" fmla="*/ 10 w 53"/>
                  <a:gd name="T57" fmla="*/ 5 h 93"/>
                  <a:gd name="T58" fmla="*/ 12 w 53"/>
                  <a:gd name="T59" fmla="*/ 6 h 93"/>
                  <a:gd name="T60" fmla="*/ 0 w 53"/>
                  <a:gd name="T61" fmla="*/ 6 h 93"/>
                  <a:gd name="T62" fmla="*/ 0 w 53"/>
                  <a:gd name="T63" fmla="*/ 26 h 93"/>
                  <a:gd name="T64" fmla="*/ 15 w 53"/>
                  <a:gd name="T65" fmla="*/ 26 h 93"/>
                  <a:gd name="T66" fmla="*/ 11 w 53"/>
                  <a:gd name="T67" fmla="*/ 93 h 93"/>
                  <a:gd name="T68" fmla="*/ 11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1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2" y="5"/>
                      <a:pt x="42" y="5"/>
                    </a:cubicBezTo>
                    <a:cubicBezTo>
                      <a:pt x="42" y="4"/>
                      <a:pt x="42" y="4"/>
                      <a:pt x="40" y="3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4"/>
                      <a:pt x="10" y="4"/>
                      <a:pt x="10" y="5"/>
                    </a:cubicBezTo>
                    <a:cubicBezTo>
                      <a:pt x="10" y="5"/>
                      <a:pt x="11" y="6"/>
                      <a:pt x="1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96" name="Freeform 65"/>
              <p:cNvSpPr>
                <a:spLocks/>
              </p:cNvSpPr>
              <p:nvPr/>
            </p:nvSpPr>
            <p:spPr bwMode="auto">
              <a:xfrm>
                <a:off x="1479550" y="1719263"/>
                <a:ext cx="33338" cy="57150"/>
              </a:xfrm>
              <a:custGeom>
                <a:avLst/>
                <a:gdLst>
                  <a:gd name="T0" fmla="*/ 4 w 9"/>
                  <a:gd name="T1" fmla="*/ 8 h 15"/>
                  <a:gd name="T2" fmla="*/ 0 w 9"/>
                  <a:gd name="T3" fmla="*/ 6 h 15"/>
                  <a:gd name="T4" fmla="*/ 2 w 9"/>
                  <a:gd name="T5" fmla="*/ 6 h 15"/>
                  <a:gd name="T6" fmla="*/ 2 w 9"/>
                  <a:gd name="T7" fmla="*/ 8 h 15"/>
                  <a:gd name="T8" fmla="*/ 2 w 9"/>
                  <a:gd name="T9" fmla="*/ 9 h 15"/>
                  <a:gd name="T10" fmla="*/ 2 w 9"/>
                  <a:gd name="T11" fmla="*/ 9 h 15"/>
                  <a:gd name="T12" fmla="*/ 1 w 9"/>
                  <a:gd name="T13" fmla="*/ 11 h 15"/>
                  <a:gd name="T14" fmla="*/ 0 w 9"/>
                  <a:gd name="T15" fmla="*/ 11 h 15"/>
                  <a:gd name="T16" fmla="*/ 6 w 9"/>
                  <a:gd name="T17" fmla="*/ 11 h 15"/>
                  <a:gd name="T18" fmla="*/ 4 w 9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5">
                    <a:moveTo>
                      <a:pt x="4" y="8"/>
                    </a:moveTo>
                    <a:cubicBezTo>
                      <a:pt x="9" y="5"/>
                      <a:pt x="1" y="0"/>
                      <a:pt x="0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3"/>
                      <a:pt x="6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5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5"/>
                      <a:pt x="6" y="15"/>
                      <a:pt x="6" y="11"/>
                    </a:cubicBezTo>
                    <a:cubicBezTo>
                      <a:pt x="6" y="10"/>
                      <a:pt x="5" y="9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97" name="Freeform 66"/>
              <p:cNvSpPr>
                <a:spLocks/>
              </p:cNvSpPr>
              <p:nvPr/>
            </p:nvSpPr>
            <p:spPr bwMode="auto">
              <a:xfrm>
                <a:off x="1517650" y="1655763"/>
                <a:ext cx="77788" cy="3175"/>
              </a:xfrm>
              <a:custGeom>
                <a:avLst/>
                <a:gdLst>
                  <a:gd name="T0" fmla="*/ 21 w 21"/>
                  <a:gd name="T1" fmla="*/ 0 h 1"/>
                  <a:gd name="T2" fmla="*/ 11 w 21"/>
                  <a:gd name="T3" fmla="*/ 0 h 1"/>
                  <a:gd name="T4" fmla="*/ 0 w 21"/>
                  <a:gd name="T5" fmla="*/ 0 h 1"/>
                  <a:gd name="T6" fmla="*/ 0 w 21"/>
                  <a:gd name="T7" fmla="*/ 1 h 1"/>
                  <a:gd name="T8" fmla="*/ 0 w 21"/>
                  <a:gd name="T9" fmla="*/ 1 h 1"/>
                  <a:gd name="T10" fmla="*/ 0 w 21"/>
                  <a:gd name="T11" fmla="*/ 1 h 1"/>
                  <a:gd name="T12" fmla="*/ 0 w 21"/>
                  <a:gd name="T13" fmla="*/ 1 h 1"/>
                  <a:gd name="T14" fmla="*/ 0 w 21"/>
                  <a:gd name="T15" fmla="*/ 1 h 1"/>
                  <a:gd name="T16" fmla="*/ 0 w 21"/>
                  <a:gd name="T17" fmla="*/ 1 h 1"/>
                  <a:gd name="T18" fmla="*/ 0 w 21"/>
                  <a:gd name="T19" fmla="*/ 1 h 1"/>
                  <a:gd name="T20" fmla="*/ 11 w 21"/>
                  <a:gd name="T21" fmla="*/ 1 h 1"/>
                  <a:gd name="T22" fmla="*/ 21 w 21"/>
                  <a:gd name="T23" fmla="*/ 1 h 1"/>
                  <a:gd name="T24" fmla="*/ 21 w 21"/>
                  <a:gd name="T25" fmla="*/ 1 h 1"/>
                  <a:gd name="T26" fmla="*/ 21 w 21"/>
                  <a:gd name="T27" fmla="*/ 1 h 1"/>
                  <a:gd name="T28" fmla="*/ 21 w 21"/>
                  <a:gd name="T29" fmla="*/ 1 h 1"/>
                  <a:gd name="T30" fmla="*/ 21 w 21"/>
                  <a:gd name="T31" fmla="*/ 1 h 1"/>
                  <a:gd name="T32" fmla="*/ 21 w 21"/>
                  <a:gd name="T33" fmla="*/ 1 h 1"/>
                  <a:gd name="T34" fmla="*/ 21 w 21"/>
                  <a:gd name="T35" fmla="*/ 1 h 1"/>
                  <a:gd name="T36" fmla="*/ 21 w 21"/>
                  <a:gd name="T37" fmla="*/ 0 h 1"/>
                  <a:gd name="T38" fmla="*/ 21 w 21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cubicBezTo>
                      <a:pt x="17" y="0"/>
                      <a:pt x="11" y="0"/>
                      <a:pt x="11" y="0"/>
                    </a:cubicBezTo>
                    <a:cubicBezTo>
                      <a:pt x="10" y="0"/>
                      <a:pt x="4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4" y="1"/>
                      <a:pt x="17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98" name="Freeform 67"/>
              <p:cNvSpPr>
                <a:spLocks/>
              </p:cNvSpPr>
              <p:nvPr/>
            </p:nvSpPr>
            <p:spPr bwMode="auto">
              <a:xfrm>
                <a:off x="1550988" y="1565275"/>
                <a:ext cx="11113" cy="11113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99" name="Oval 68"/>
              <p:cNvSpPr>
                <a:spLocks noChangeArrowheads="1"/>
              </p:cNvSpPr>
              <p:nvPr/>
            </p:nvSpPr>
            <p:spPr bwMode="auto">
              <a:xfrm>
                <a:off x="1550988" y="1587500"/>
                <a:ext cx="11113" cy="7938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0" name="Freeform 69"/>
              <p:cNvSpPr>
                <a:spLocks/>
              </p:cNvSpPr>
              <p:nvPr/>
            </p:nvSpPr>
            <p:spPr bwMode="auto">
              <a:xfrm>
                <a:off x="1589088" y="1614488"/>
                <a:ext cx="6350" cy="7938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2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1" name="Freeform 70"/>
              <p:cNvSpPr>
                <a:spLocks/>
              </p:cNvSpPr>
              <p:nvPr/>
            </p:nvSpPr>
            <p:spPr bwMode="auto">
              <a:xfrm>
                <a:off x="1577975" y="1622425"/>
                <a:ext cx="11113" cy="3175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1 h 1"/>
                  <a:gd name="T4" fmla="*/ 3 w 3"/>
                  <a:gd name="T5" fmla="*/ 1 h 1"/>
                  <a:gd name="T6" fmla="*/ 2 w 3"/>
                  <a:gd name="T7" fmla="*/ 0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2" name="Freeform 71"/>
              <p:cNvSpPr>
                <a:spLocks/>
              </p:cNvSpPr>
              <p:nvPr/>
            </p:nvSpPr>
            <p:spPr bwMode="auto">
              <a:xfrm>
                <a:off x="1584325" y="1606550"/>
                <a:ext cx="4763" cy="793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1 h 2"/>
                  <a:gd name="T16" fmla="*/ 1 w 1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3" name="Freeform 72"/>
              <p:cNvSpPr>
                <a:spLocks/>
              </p:cNvSpPr>
              <p:nvPr/>
            </p:nvSpPr>
            <p:spPr bwMode="auto">
              <a:xfrm>
                <a:off x="1573213" y="1614488"/>
                <a:ext cx="11113" cy="7938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3 w 3"/>
                  <a:gd name="T9" fmla="*/ 1 h 2"/>
                  <a:gd name="T10" fmla="*/ 2 w 3"/>
                  <a:gd name="T11" fmla="*/ 0 h 2"/>
                  <a:gd name="T12" fmla="*/ 0 w 3"/>
                  <a:gd name="T13" fmla="*/ 1 h 2"/>
                  <a:gd name="T14" fmla="*/ 0 w 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4" name="Freeform 73"/>
              <p:cNvSpPr>
                <a:spLocks/>
              </p:cNvSpPr>
              <p:nvPr/>
            </p:nvSpPr>
            <p:spPr bwMode="auto">
              <a:xfrm>
                <a:off x="1573213" y="1622425"/>
                <a:ext cx="11113" cy="1111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5" name="Freeform 74"/>
              <p:cNvSpPr>
                <a:spLocks/>
              </p:cNvSpPr>
              <p:nvPr/>
            </p:nvSpPr>
            <p:spPr bwMode="auto">
              <a:xfrm>
                <a:off x="1562100" y="1636713"/>
                <a:ext cx="22225" cy="7938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3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6" name="Freeform 75"/>
              <p:cNvSpPr>
                <a:spLocks/>
              </p:cNvSpPr>
              <p:nvPr/>
            </p:nvSpPr>
            <p:spPr bwMode="auto">
              <a:xfrm>
                <a:off x="1577975" y="1633538"/>
                <a:ext cx="11113" cy="3175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3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7" name="Freeform 76"/>
              <p:cNvSpPr>
                <a:spLocks/>
              </p:cNvSpPr>
              <p:nvPr/>
            </p:nvSpPr>
            <p:spPr bwMode="auto">
              <a:xfrm>
                <a:off x="1589088" y="1625600"/>
                <a:ext cx="6350" cy="7938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2 h 2"/>
                  <a:gd name="T10" fmla="*/ 2 w 2"/>
                  <a:gd name="T11" fmla="*/ 1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0" name="Freeform 77"/>
              <p:cNvSpPr>
                <a:spLocks/>
              </p:cNvSpPr>
              <p:nvPr/>
            </p:nvSpPr>
            <p:spPr bwMode="auto">
              <a:xfrm>
                <a:off x="1595438" y="1622425"/>
                <a:ext cx="4763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1 h 1"/>
                  <a:gd name="T16" fmla="*/ 0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1" name="Freeform 78"/>
              <p:cNvSpPr>
                <a:spLocks/>
              </p:cNvSpPr>
              <p:nvPr/>
            </p:nvSpPr>
            <p:spPr bwMode="auto">
              <a:xfrm>
                <a:off x="1600200" y="1614488"/>
                <a:ext cx="11113" cy="11113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2 h 3"/>
                  <a:gd name="T6" fmla="*/ 3 w 3"/>
                  <a:gd name="T7" fmla="*/ 2 h 3"/>
                  <a:gd name="T8" fmla="*/ 3 w 3"/>
                  <a:gd name="T9" fmla="*/ 2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2 h 3"/>
                  <a:gd name="T18" fmla="*/ 1 w 3"/>
                  <a:gd name="T19" fmla="*/ 2 h 3"/>
                  <a:gd name="T20" fmla="*/ 1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2" name="Freeform 79"/>
              <p:cNvSpPr>
                <a:spLocks/>
              </p:cNvSpPr>
              <p:nvPr/>
            </p:nvSpPr>
            <p:spPr bwMode="auto">
              <a:xfrm>
                <a:off x="1600200" y="1600200"/>
                <a:ext cx="11113" cy="1111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3" name="Freeform 80"/>
              <p:cNvSpPr>
                <a:spLocks/>
              </p:cNvSpPr>
              <p:nvPr/>
            </p:nvSpPr>
            <p:spPr bwMode="auto">
              <a:xfrm>
                <a:off x="1595438" y="1606550"/>
                <a:ext cx="4763" cy="793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4" name="Freeform 81"/>
              <p:cNvSpPr>
                <a:spLocks/>
              </p:cNvSpPr>
              <p:nvPr/>
            </p:nvSpPr>
            <p:spPr bwMode="auto">
              <a:xfrm>
                <a:off x="1589088" y="1600200"/>
                <a:ext cx="6350" cy="111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2 h 3"/>
                  <a:gd name="T6" fmla="*/ 0 w 2"/>
                  <a:gd name="T7" fmla="*/ 2 h 3"/>
                  <a:gd name="T8" fmla="*/ 1 w 2"/>
                  <a:gd name="T9" fmla="*/ 3 h 3"/>
                  <a:gd name="T10" fmla="*/ 1 w 2"/>
                  <a:gd name="T11" fmla="*/ 3 h 3"/>
                  <a:gd name="T12" fmla="*/ 1 w 2"/>
                  <a:gd name="T13" fmla="*/ 3 h 3"/>
                  <a:gd name="T14" fmla="*/ 2 w 2"/>
                  <a:gd name="T15" fmla="*/ 2 h 3"/>
                  <a:gd name="T16" fmla="*/ 2 w 2"/>
                  <a:gd name="T17" fmla="*/ 2 h 3"/>
                  <a:gd name="T18" fmla="*/ 2 w 2"/>
                  <a:gd name="T19" fmla="*/ 2 h 3"/>
                  <a:gd name="T20" fmla="*/ 1 w 2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5" name="Freeform 82"/>
              <p:cNvSpPr>
                <a:spLocks/>
              </p:cNvSpPr>
              <p:nvPr/>
            </p:nvSpPr>
            <p:spPr bwMode="auto">
              <a:xfrm>
                <a:off x="1577975" y="1595438"/>
                <a:ext cx="11113" cy="1111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6" name="Freeform 83"/>
              <p:cNvSpPr>
                <a:spLocks/>
              </p:cNvSpPr>
              <p:nvPr/>
            </p:nvSpPr>
            <p:spPr bwMode="auto">
              <a:xfrm>
                <a:off x="1577975" y="1600200"/>
                <a:ext cx="6350" cy="1111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0" name="Freeform 84"/>
              <p:cNvSpPr>
                <a:spLocks/>
              </p:cNvSpPr>
              <p:nvPr/>
            </p:nvSpPr>
            <p:spPr bwMode="auto">
              <a:xfrm>
                <a:off x="1573213" y="1606550"/>
                <a:ext cx="4763" cy="7938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1 h 2"/>
                  <a:gd name="T10" fmla="*/ 1 w 1"/>
                  <a:gd name="T11" fmla="*/ 1 h 2"/>
                  <a:gd name="T12" fmla="*/ 0 w 1"/>
                  <a:gd name="T13" fmla="*/ 0 h 2"/>
                  <a:gd name="T14" fmla="*/ 0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1" name="Freeform 85"/>
              <p:cNvSpPr>
                <a:spLocks/>
              </p:cNvSpPr>
              <p:nvPr/>
            </p:nvSpPr>
            <p:spPr bwMode="auto">
              <a:xfrm>
                <a:off x="1573213" y="1614488"/>
                <a:ext cx="4763" cy="1111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0 h 3"/>
                  <a:gd name="T10" fmla="*/ 0 w 1"/>
                  <a:gd name="T11" fmla="*/ 1 h 3"/>
                  <a:gd name="T12" fmla="*/ 0 w 1"/>
                  <a:gd name="T13" fmla="*/ 2 h 3"/>
                  <a:gd name="T14" fmla="*/ 0 w 1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2" name="Freeform 86"/>
              <p:cNvSpPr>
                <a:spLocks/>
              </p:cNvSpPr>
              <p:nvPr/>
            </p:nvSpPr>
            <p:spPr bwMode="auto">
              <a:xfrm>
                <a:off x="1565275" y="1625600"/>
                <a:ext cx="7938" cy="7938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1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3" name="Freeform 87"/>
              <p:cNvSpPr>
                <a:spLocks/>
              </p:cNvSpPr>
              <p:nvPr/>
            </p:nvSpPr>
            <p:spPr bwMode="auto">
              <a:xfrm>
                <a:off x="1554163" y="1633538"/>
                <a:ext cx="23813" cy="11113"/>
              </a:xfrm>
              <a:custGeom>
                <a:avLst/>
                <a:gdLst>
                  <a:gd name="T0" fmla="*/ 1 w 6"/>
                  <a:gd name="T1" fmla="*/ 2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4" name="Oval 88"/>
              <p:cNvSpPr>
                <a:spLocks noChangeArrowheads="1"/>
              </p:cNvSpPr>
              <p:nvPr/>
            </p:nvSpPr>
            <p:spPr bwMode="auto">
              <a:xfrm>
                <a:off x="1550988" y="1614488"/>
                <a:ext cx="3175" cy="7938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5" name="Freeform 89"/>
              <p:cNvSpPr>
                <a:spLocks/>
              </p:cNvSpPr>
              <p:nvPr/>
            </p:nvSpPr>
            <p:spPr bwMode="auto">
              <a:xfrm>
                <a:off x="1550988" y="1622425"/>
                <a:ext cx="3175" cy="1428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6" name="Oval 90"/>
              <p:cNvSpPr>
                <a:spLocks noChangeArrowheads="1"/>
              </p:cNvSpPr>
              <p:nvPr/>
            </p:nvSpPr>
            <p:spPr bwMode="auto">
              <a:xfrm>
                <a:off x="1550988" y="1606550"/>
                <a:ext cx="11113" cy="7938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7" name="Oval 91"/>
              <p:cNvSpPr>
                <a:spLocks noChangeArrowheads="1"/>
              </p:cNvSpPr>
              <p:nvPr/>
            </p:nvSpPr>
            <p:spPr bwMode="auto">
              <a:xfrm>
                <a:off x="1550988" y="16002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8" name="Freeform 92"/>
              <p:cNvSpPr>
                <a:spLocks/>
              </p:cNvSpPr>
              <p:nvPr/>
            </p:nvSpPr>
            <p:spPr bwMode="auto">
              <a:xfrm>
                <a:off x="1562100" y="1622425"/>
                <a:ext cx="3175" cy="1428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9" name="Freeform 93"/>
              <p:cNvSpPr>
                <a:spLocks/>
              </p:cNvSpPr>
              <p:nvPr/>
            </p:nvSpPr>
            <p:spPr bwMode="auto">
              <a:xfrm>
                <a:off x="1543050" y="1622425"/>
                <a:ext cx="7938" cy="1428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0" name="Freeform 94"/>
              <p:cNvSpPr>
                <a:spLocks/>
              </p:cNvSpPr>
              <p:nvPr/>
            </p:nvSpPr>
            <p:spPr bwMode="auto">
              <a:xfrm>
                <a:off x="1535113" y="1633538"/>
                <a:ext cx="15875" cy="1111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3 w 4"/>
                  <a:gd name="T5" fmla="*/ 3 h 3"/>
                  <a:gd name="T6" fmla="*/ 4 w 4"/>
                  <a:gd name="T7" fmla="*/ 3 h 3"/>
                  <a:gd name="T8" fmla="*/ 4 w 4"/>
                  <a:gd name="T9" fmla="*/ 2 h 3"/>
                  <a:gd name="T10" fmla="*/ 0 w 4"/>
                  <a:gd name="T11" fmla="*/ 0 h 3"/>
                  <a:gd name="T12" fmla="*/ 0 w 4"/>
                  <a:gd name="T13" fmla="*/ 0 h 3"/>
                  <a:gd name="T14" fmla="*/ 0 w 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1" name="Freeform 95"/>
              <p:cNvSpPr>
                <a:spLocks/>
              </p:cNvSpPr>
              <p:nvPr/>
            </p:nvSpPr>
            <p:spPr bwMode="auto">
              <a:xfrm>
                <a:off x="1528763" y="1633538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2" name="Freeform 96"/>
              <p:cNvSpPr>
                <a:spLocks/>
              </p:cNvSpPr>
              <p:nvPr/>
            </p:nvSpPr>
            <p:spPr bwMode="auto">
              <a:xfrm>
                <a:off x="1524000" y="1622425"/>
                <a:ext cx="11113" cy="11113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2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3" name="Freeform 97"/>
              <p:cNvSpPr>
                <a:spLocks/>
              </p:cNvSpPr>
              <p:nvPr/>
            </p:nvSpPr>
            <p:spPr bwMode="auto">
              <a:xfrm>
                <a:off x="1517650" y="1622425"/>
                <a:ext cx="11113" cy="3175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1 h 1"/>
                  <a:gd name="T4" fmla="*/ 3 w 3"/>
                  <a:gd name="T5" fmla="*/ 0 h 1"/>
                  <a:gd name="T6" fmla="*/ 1 w 3"/>
                  <a:gd name="T7" fmla="*/ 0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4" name="Freeform 98"/>
              <p:cNvSpPr>
                <a:spLocks/>
              </p:cNvSpPr>
              <p:nvPr/>
            </p:nvSpPr>
            <p:spPr bwMode="auto">
              <a:xfrm>
                <a:off x="1524000" y="1614488"/>
                <a:ext cx="11113" cy="7938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2 h 2"/>
                  <a:gd name="T8" fmla="*/ 1 w 3"/>
                  <a:gd name="T9" fmla="*/ 2 h 2"/>
                  <a:gd name="T10" fmla="*/ 3 w 3"/>
                  <a:gd name="T11" fmla="*/ 1 h 2"/>
                  <a:gd name="T12" fmla="*/ 1 w 3"/>
                  <a:gd name="T13" fmla="*/ 0 h 2"/>
                  <a:gd name="T14" fmla="*/ 1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5" name="Freeform 99"/>
              <p:cNvSpPr>
                <a:spLocks/>
              </p:cNvSpPr>
              <p:nvPr/>
            </p:nvSpPr>
            <p:spPr bwMode="auto">
              <a:xfrm>
                <a:off x="1517650" y="1606550"/>
                <a:ext cx="11113" cy="7938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1 h 2"/>
                  <a:gd name="T6" fmla="*/ 1 w 3"/>
                  <a:gd name="T7" fmla="*/ 1 h 2"/>
                  <a:gd name="T8" fmla="*/ 2 w 3"/>
                  <a:gd name="T9" fmla="*/ 2 h 2"/>
                  <a:gd name="T10" fmla="*/ 2 w 3"/>
                  <a:gd name="T11" fmla="*/ 2 h 2"/>
                  <a:gd name="T12" fmla="*/ 3 w 3"/>
                  <a:gd name="T13" fmla="*/ 1 h 2"/>
                  <a:gd name="T14" fmla="*/ 2 w 3"/>
                  <a:gd name="T15" fmla="*/ 0 h 2"/>
                  <a:gd name="T16" fmla="*/ 2 w 3"/>
                  <a:gd name="T17" fmla="*/ 0 h 2"/>
                  <a:gd name="T18" fmla="*/ 2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6" name="Freeform 100"/>
              <p:cNvSpPr>
                <a:spLocks/>
              </p:cNvSpPr>
              <p:nvPr/>
            </p:nvSpPr>
            <p:spPr bwMode="auto">
              <a:xfrm>
                <a:off x="1512888" y="1614488"/>
                <a:ext cx="11113" cy="7938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2 h 2"/>
                  <a:gd name="T8" fmla="*/ 3 w 3"/>
                  <a:gd name="T9" fmla="*/ 1 h 2"/>
                  <a:gd name="T10" fmla="*/ 1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7" name="Freeform 101"/>
              <p:cNvSpPr>
                <a:spLocks/>
              </p:cNvSpPr>
              <p:nvPr/>
            </p:nvSpPr>
            <p:spPr bwMode="auto">
              <a:xfrm>
                <a:off x="1504950" y="1622425"/>
                <a:ext cx="12700" cy="3175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0 w 3"/>
                  <a:gd name="T5" fmla="*/ 1 h 1"/>
                  <a:gd name="T6" fmla="*/ 0 w 3"/>
                  <a:gd name="T7" fmla="*/ 1 h 1"/>
                  <a:gd name="T8" fmla="*/ 2 w 3"/>
                  <a:gd name="T9" fmla="*/ 1 h 1"/>
                  <a:gd name="T10" fmla="*/ 2 w 3"/>
                  <a:gd name="T11" fmla="*/ 1 h 1"/>
                  <a:gd name="T12" fmla="*/ 2 w 3"/>
                  <a:gd name="T13" fmla="*/ 1 h 1"/>
                  <a:gd name="T14" fmla="*/ 3 w 3"/>
                  <a:gd name="T15" fmla="*/ 1 h 1"/>
                  <a:gd name="T16" fmla="*/ 2 w 3"/>
                  <a:gd name="T17" fmla="*/ 0 h 1"/>
                  <a:gd name="T18" fmla="*/ 1 w 3"/>
                  <a:gd name="T19" fmla="*/ 0 h 1"/>
                  <a:gd name="T20" fmla="*/ 1 w 3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8" name="Freeform 102"/>
              <p:cNvSpPr>
                <a:spLocks/>
              </p:cNvSpPr>
              <p:nvPr/>
            </p:nvSpPr>
            <p:spPr bwMode="auto">
              <a:xfrm>
                <a:off x="1512888" y="1625600"/>
                <a:ext cx="11113" cy="7938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1 h 2"/>
                  <a:gd name="T4" fmla="*/ 1 w 3"/>
                  <a:gd name="T5" fmla="*/ 0 h 2"/>
                  <a:gd name="T6" fmla="*/ 0 w 3"/>
                  <a:gd name="T7" fmla="*/ 1 h 2"/>
                  <a:gd name="T8" fmla="*/ 1 w 3"/>
                  <a:gd name="T9" fmla="*/ 2 h 2"/>
                  <a:gd name="T10" fmla="*/ 3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9" name="Freeform 103"/>
              <p:cNvSpPr>
                <a:spLocks/>
              </p:cNvSpPr>
              <p:nvPr/>
            </p:nvSpPr>
            <p:spPr bwMode="auto">
              <a:xfrm>
                <a:off x="1524000" y="1633538"/>
                <a:ext cx="4763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0" name="Freeform 104"/>
              <p:cNvSpPr>
                <a:spLocks/>
              </p:cNvSpPr>
              <p:nvPr/>
            </p:nvSpPr>
            <p:spPr bwMode="auto">
              <a:xfrm>
                <a:off x="1524000" y="1636713"/>
                <a:ext cx="19050" cy="7938"/>
              </a:xfrm>
              <a:custGeom>
                <a:avLst/>
                <a:gdLst>
                  <a:gd name="T0" fmla="*/ 4 w 5"/>
                  <a:gd name="T1" fmla="*/ 2 h 2"/>
                  <a:gd name="T2" fmla="*/ 5 w 5"/>
                  <a:gd name="T3" fmla="*/ 2 h 2"/>
                  <a:gd name="T4" fmla="*/ 5 w 5"/>
                  <a:gd name="T5" fmla="*/ 2 h 2"/>
                  <a:gd name="T6" fmla="*/ 5 w 5"/>
                  <a:gd name="T7" fmla="*/ 1 h 2"/>
                  <a:gd name="T8" fmla="*/ 0 w 5"/>
                  <a:gd name="T9" fmla="*/ 0 h 2"/>
                  <a:gd name="T10" fmla="*/ 0 w 5"/>
                  <a:gd name="T11" fmla="*/ 0 h 2"/>
                  <a:gd name="T12" fmla="*/ 0 w 5"/>
                  <a:gd name="T13" fmla="*/ 1 h 2"/>
                  <a:gd name="T14" fmla="*/ 3 w 5"/>
                  <a:gd name="T15" fmla="*/ 2 h 2"/>
                  <a:gd name="T16" fmla="*/ 4 w 5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1" name="Freeform 105"/>
              <p:cNvSpPr>
                <a:spLocks/>
              </p:cNvSpPr>
              <p:nvPr/>
            </p:nvSpPr>
            <p:spPr bwMode="auto">
              <a:xfrm>
                <a:off x="1535113" y="1625600"/>
                <a:ext cx="4763" cy="793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  <a:gd name="T10" fmla="*/ 0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2" name="Freeform 106"/>
              <p:cNvSpPr>
                <a:spLocks/>
              </p:cNvSpPr>
              <p:nvPr/>
            </p:nvSpPr>
            <p:spPr bwMode="auto">
              <a:xfrm>
                <a:off x="1528763" y="1614488"/>
                <a:ext cx="11113" cy="1111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2 h 3"/>
                  <a:gd name="T10" fmla="*/ 3 w 3"/>
                  <a:gd name="T11" fmla="*/ 1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3" name="Freeform 107"/>
              <p:cNvSpPr>
                <a:spLocks/>
              </p:cNvSpPr>
              <p:nvPr/>
            </p:nvSpPr>
            <p:spPr bwMode="auto">
              <a:xfrm>
                <a:off x="1528763" y="1606550"/>
                <a:ext cx="6350" cy="7938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1 w 2"/>
                  <a:gd name="T13" fmla="*/ 0 h 2"/>
                  <a:gd name="T14" fmla="*/ 0 w 2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4" name="Freeform 108"/>
              <p:cNvSpPr>
                <a:spLocks/>
              </p:cNvSpPr>
              <p:nvPr/>
            </p:nvSpPr>
            <p:spPr bwMode="auto">
              <a:xfrm>
                <a:off x="1524000" y="1600200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2 w 3"/>
                  <a:gd name="T17" fmla="*/ 1 h 3"/>
                  <a:gd name="T18" fmla="*/ 1 w 3"/>
                  <a:gd name="T19" fmla="*/ 0 h 3"/>
                  <a:gd name="T20" fmla="*/ 1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5" name="Freeform 109"/>
              <p:cNvSpPr>
                <a:spLocks/>
              </p:cNvSpPr>
              <p:nvPr/>
            </p:nvSpPr>
            <p:spPr bwMode="auto">
              <a:xfrm>
                <a:off x="1517650" y="1595438"/>
                <a:ext cx="11113" cy="11113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6" name="Freeform 110"/>
              <p:cNvSpPr>
                <a:spLocks/>
              </p:cNvSpPr>
              <p:nvPr/>
            </p:nvSpPr>
            <p:spPr bwMode="auto">
              <a:xfrm>
                <a:off x="1512888" y="1600200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0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7" name="Freeform 111"/>
              <p:cNvSpPr>
                <a:spLocks/>
              </p:cNvSpPr>
              <p:nvPr/>
            </p:nvSpPr>
            <p:spPr bwMode="auto">
              <a:xfrm>
                <a:off x="1504950" y="1606550"/>
                <a:ext cx="12700" cy="7938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2 h 2"/>
                  <a:gd name="T8" fmla="*/ 2 w 3"/>
                  <a:gd name="T9" fmla="*/ 2 h 2"/>
                  <a:gd name="T10" fmla="*/ 3 w 3"/>
                  <a:gd name="T11" fmla="*/ 1 h 2"/>
                  <a:gd name="T12" fmla="*/ 3 w 3"/>
                  <a:gd name="T13" fmla="*/ 1 h 2"/>
                  <a:gd name="T14" fmla="*/ 2 w 3"/>
                  <a:gd name="T15" fmla="*/ 0 h 2"/>
                  <a:gd name="T16" fmla="*/ 1 w 3"/>
                  <a:gd name="T17" fmla="*/ 0 h 2"/>
                  <a:gd name="T18" fmla="*/ 1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8" name="Freeform 112"/>
              <p:cNvSpPr>
                <a:spLocks/>
              </p:cNvSpPr>
              <p:nvPr/>
            </p:nvSpPr>
            <p:spPr bwMode="auto">
              <a:xfrm>
                <a:off x="1501775" y="1600200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  <a:gd name="T14" fmla="*/ 1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9" name="Freeform 113"/>
              <p:cNvSpPr>
                <a:spLocks/>
              </p:cNvSpPr>
              <p:nvPr/>
            </p:nvSpPr>
            <p:spPr bwMode="auto">
              <a:xfrm>
                <a:off x="1501775" y="1614488"/>
                <a:ext cx="11113" cy="1111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  <a:gd name="T20" fmla="*/ 0 w 3"/>
                  <a:gd name="T21" fmla="*/ 2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0" name="Freeform 114"/>
              <p:cNvSpPr>
                <a:spLocks/>
              </p:cNvSpPr>
              <p:nvPr/>
            </p:nvSpPr>
            <p:spPr bwMode="auto">
              <a:xfrm>
                <a:off x="1501775" y="1622425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1" name="Freeform 115"/>
              <p:cNvSpPr>
                <a:spLocks/>
              </p:cNvSpPr>
              <p:nvPr/>
            </p:nvSpPr>
            <p:spPr bwMode="auto">
              <a:xfrm>
                <a:off x="1504950" y="1625600"/>
                <a:ext cx="7938" cy="1111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2" name="Freeform 116"/>
              <p:cNvSpPr>
                <a:spLocks/>
              </p:cNvSpPr>
              <p:nvPr/>
            </p:nvSpPr>
            <p:spPr bwMode="auto">
              <a:xfrm>
                <a:off x="1512888" y="1633538"/>
                <a:ext cx="4763" cy="1111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w 1"/>
                  <a:gd name="T7" fmla="*/ 0 h 3"/>
                  <a:gd name="T8" fmla="*/ 0 w 1"/>
                  <a:gd name="T9" fmla="*/ 1 h 3"/>
                  <a:gd name="T10" fmla="*/ 0 w 1"/>
                  <a:gd name="T11" fmla="*/ 2 h 3"/>
                  <a:gd name="T12" fmla="*/ 0 w 1"/>
                  <a:gd name="T13" fmla="*/ 3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3" name="Freeform 117"/>
              <p:cNvSpPr>
                <a:spLocks/>
              </p:cNvSpPr>
              <p:nvPr/>
            </p:nvSpPr>
            <p:spPr bwMode="auto">
              <a:xfrm>
                <a:off x="1512888" y="1636713"/>
                <a:ext cx="11113" cy="7938"/>
              </a:xfrm>
              <a:custGeom>
                <a:avLst/>
                <a:gdLst>
                  <a:gd name="T0" fmla="*/ 5 w 7"/>
                  <a:gd name="T1" fmla="*/ 5 h 5"/>
                  <a:gd name="T2" fmla="*/ 7 w 7"/>
                  <a:gd name="T3" fmla="*/ 3 h 5"/>
                  <a:gd name="T4" fmla="*/ 3 w 7"/>
                  <a:gd name="T5" fmla="*/ 0 h 5"/>
                  <a:gd name="T6" fmla="*/ 0 w 7"/>
                  <a:gd name="T7" fmla="*/ 3 h 5"/>
                  <a:gd name="T8" fmla="*/ 0 w 7"/>
                  <a:gd name="T9" fmla="*/ 5 h 5"/>
                  <a:gd name="T10" fmla="*/ 5 w 7"/>
                  <a:gd name="T11" fmla="*/ 5 h 5"/>
                  <a:gd name="T12" fmla="*/ 5 w 7"/>
                  <a:gd name="T13" fmla="*/ 5 h 5"/>
                  <a:gd name="T14" fmla="*/ 5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lnTo>
                      <a:pt x="7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4" name="Freeform 118"/>
              <p:cNvSpPr>
                <a:spLocks/>
              </p:cNvSpPr>
              <p:nvPr/>
            </p:nvSpPr>
            <p:spPr bwMode="auto">
              <a:xfrm>
                <a:off x="1517650" y="1647825"/>
                <a:ext cx="77788" cy="7938"/>
              </a:xfrm>
              <a:custGeom>
                <a:avLst/>
                <a:gdLst>
                  <a:gd name="T0" fmla="*/ 21 w 21"/>
                  <a:gd name="T1" fmla="*/ 2 h 2"/>
                  <a:gd name="T2" fmla="*/ 21 w 21"/>
                  <a:gd name="T3" fmla="*/ 2 h 2"/>
                  <a:gd name="T4" fmla="*/ 21 w 21"/>
                  <a:gd name="T5" fmla="*/ 2 h 2"/>
                  <a:gd name="T6" fmla="*/ 21 w 21"/>
                  <a:gd name="T7" fmla="*/ 1 h 2"/>
                  <a:gd name="T8" fmla="*/ 21 w 21"/>
                  <a:gd name="T9" fmla="*/ 1 h 2"/>
                  <a:gd name="T10" fmla="*/ 21 w 21"/>
                  <a:gd name="T11" fmla="*/ 1 h 2"/>
                  <a:gd name="T12" fmla="*/ 21 w 21"/>
                  <a:gd name="T13" fmla="*/ 1 h 2"/>
                  <a:gd name="T14" fmla="*/ 21 w 21"/>
                  <a:gd name="T15" fmla="*/ 1 h 2"/>
                  <a:gd name="T16" fmla="*/ 21 w 21"/>
                  <a:gd name="T17" fmla="*/ 1 h 2"/>
                  <a:gd name="T18" fmla="*/ 21 w 21"/>
                  <a:gd name="T19" fmla="*/ 1 h 2"/>
                  <a:gd name="T20" fmla="*/ 21 w 21"/>
                  <a:gd name="T21" fmla="*/ 1 h 2"/>
                  <a:gd name="T22" fmla="*/ 21 w 21"/>
                  <a:gd name="T23" fmla="*/ 1 h 2"/>
                  <a:gd name="T24" fmla="*/ 21 w 21"/>
                  <a:gd name="T25" fmla="*/ 1 h 2"/>
                  <a:gd name="T26" fmla="*/ 21 w 21"/>
                  <a:gd name="T27" fmla="*/ 1 h 2"/>
                  <a:gd name="T28" fmla="*/ 21 w 21"/>
                  <a:gd name="T29" fmla="*/ 0 h 2"/>
                  <a:gd name="T30" fmla="*/ 12 w 21"/>
                  <a:gd name="T31" fmla="*/ 0 h 2"/>
                  <a:gd name="T32" fmla="*/ 11 w 21"/>
                  <a:gd name="T33" fmla="*/ 0 h 2"/>
                  <a:gd name="T34" fmla="*/ 11 w 21"/>
                  <a:gd name="T35" fmla="*/ 0 h 2"/>
                  <a:gd name="T36" fmla="*/ 9 w 21"/>
                  <a:gd name="T37" fmla="*/ 0 h 2"/>
                  <a:gd name="T38" fmla="*/ 0 w 21"/>
                  <a:gd name="T39" fmla="*/ 0 h 2"/>
                  <a:gd name="T40" fmla="*/ 0 w 21"/>
                  <a:gd name="T41" fmla="*/ 1 h 2"/>
                  <a:gd name="T42" fmla="*/ 0 w 21"/>
                  <a:gd name="T43" fmla="*/ 1 h 2"/>
                  <a:gd name="T44" fmla="*/ 0 w 21"/>
                  <a:gd name="T45" fmla="*/ 1 h 2"/>
                  <a:gd name="T46" fmla="*/ 0 w 21"/>
                  <a:gd name="T47" fmla="*/ 1 h 2"/>
                  <a:gd name="T48" fmla="*/ 0 w 21"/>
                  <a:gd name="T49" fmla="*/ 1 h 2"/>
                  <a:gd name="T50" fmla="*/ 0 w 21"/>
                  <a:gd name="T51" fmla="*/ 1 h 2"/>
                  <a:gd name="T52" fmla="*/ 0 w 21"/>
                  <a:gd name="T53" fmla="*/ 1 h 2"/>
                  <a:gd name="T54" fmla="*/ 0 w 21"/>
                  <a:gd name="T55" fmla="*/ 1 h 2"/>
                  <a:gd name="T56" fmla="*/ 0 w 21"/>
                  <a:gd name="T57" fmla="*/ 1 h 2"/>
                  <a:gd name="T58" fmla="*/ 0 w 21"/>
                  <a:gd name="T59" fmla="*/ 1 h 2"/>
                  <a:gd name="T60" fmla="*/ 0 w 21"/>
                  <a:gd name="T61" fmla="*/ 1 h 2"/>
                  <a:gd name="T62" fmla="*/ 0 w 21"/>
                  <a:gd name="T63" fmla="*/ 2 h 2"/>
                  <a:gd name="T64" fmla="*/ 0 w 21"/>
                  <a:gd name="T65" fmla="*/ 2 h 2"/>
                  <a:gd name="T66" fmla="*/ 0 w 21"/>
                  <a:gd name="T67" fmla="*/ 2 h 2"/>
                  <a:gd name="T68" fmla="*/ 0 w 21"/>
                  <a:gd name="T69" fmla="*/ 2 h 2"/>
                  <a:gd name="T70" fmla="*/ 21 w 21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" h="2">
                    <a:moveTo>
                      <a:pt x="21" y="2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4" y="1"/>
                      <a:pt x="2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5" name="Freeform 119"/>
              <p:cNvSpPr>
                <a:spLocks/>
              </p:cNvSpPr>
              <p:nvPr/>
            </p:nvSpPr>
            <p:spPr bwMode="auto">
              <a:xfrm>
                <a:off x="1584325" y="1636713"/>
                <a:ext cx="11113" cy="7938"/>
              </a:xfrm>
              <a:custGeom>
                <a:avLst/>
                <a:gdLst>
                  <a:gd name="T0" fmla="*/ 7 w 7"/>
                  <a:gd name="T1" fmla="*/ 3 h 5"/>
                  <a:gd name="T2" fmla="*/ 3 w 7"/>
                  <a:gd name="T3" fmla="*/ 0 h 5"/>
                  <a:gd name="T4" fmla="*/ 0 w 7"/>
                  <a:gd name="T5" fmla="*/ 3 h 5"/>
                  <a:gd name="T6" fmla="*/ 3 w 7"/>
                  <a:gd name="T7" fmla="*/ 5 h 5"/>
                  <a:gd name="T8" fmla="*/ 5 w 7"/>
                  <a:gd name="T9" fmla="*/ 5 h 5"/>
                  <a:gd name="T10" fmla="*/ 7 w 7"/>
                  <a:gd name="T11" fmla="*/ 3 h 5"/>
                  <a:gd name="T12" fmla="*/ 7 w 7"/>
                  <a:gd name="T13" fmla="*/ 3 h 5"/>
                  <a:gd name="T14" fmla="*/ 7 w 7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6" name="Freeform 120"/>
              <p:cNvSpPr>
                <a:spLocks/>
              </p:cNvSpPr>
              <p:nvPr/>
            </p:nvSpPr>
            <p:spPr bwMode="auto">
              <a:xfrm>
                <a:off x="1589088" y="1633538"/>
                <a:ext cx="11113" cy="1111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0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7" name="Freeform 121"/>
              <p:cNvSpPr>
                <a:spLocks/>
              </p:cNvSpPr>
              <p:nvPr/>
            </p:nvSpPr>
            <p:spPr bwMode="auto">
              <a:xfrm>
                <a:off x="1600200" y="1625600"/>
                <a:ext cx="7938" cy="1111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1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2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8" name="Freeform 122"/>
              <p:cNvSpPr>
                <a:spLocks/>
              </p:cNvSpPr>
              <p:nvPr/>
            </p:nvSpPr>
            <p:spPr bwMode="auto">
              <a:xfrm>
                <a:off x="1608138" y="1622425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9" name="Freeform 123"/>
              <p:cNvSpPr>
                <a:spLocks/>
              </p:cNvSpPr>
              <p:nvPr/>
            </p:nvSpPr>
            <p:spPr bwMode="auto">
              <a:xfrm>
                <a:off x="1608138" y="1606550"/>
                <a:ext cx="3175" cy="15875"/>
              </a:xfrm>
              <a:custGeom>
                <a:avLst/>
                <a:gdLst>
                  <a:gd name="T0" fmla="*/ 1 w 1"/>
                  <a:gd name="T1" fmla="*/ 3 h 4"/>
                  <a:gd name="T2" fmla="*/ 1 w 1"/>
                  <a:gd name="T3" fmla="*/ 0 h 4"/>
                  <a:gd name="T4" fmla="*/ 1 w 1"/>
                  <a:gd name="T5" fmla="*/ 0 h 4"/>
                  <a:gd name="T6" fmla="*/ 0 w 1"/>
                  <a:gd name="T7" fmla="*/ 2 h 4"/>
                  <a:gd name="T8" fmla="*/ 0 w 1"/>
                  <a:gd name="T9" fmla="*/ 2 h 4"/>
                  <a:gd name="T10" fmla="*/ 0 w 1"/>
                  <a:gd name="T11" fmla="*/ 3 h 4"/>
                  <a:gd name="T12" fmla="*/ 1 w 1"/>
                  <a:gd name="T13" fmla="*/ 4 h 4"/>
                  <a:gd name="T14" fmla="*/ 1 w 1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0" name="Freeform 124"/>
              <p:cNvSpPr>
                <a:spLocks/>
              </p:cNvSpPr>
              <p:nvPr/>
            </p:nvSpPr>
            <p:spPr bwMode="auto">
              <a:xfrm>
                <a:off x="1608138" y="1595438"/>
                <a:ext cx="3175" cy="1111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2 h 3"/>
                  <a:gd name="T4" fmla="*/ 1 w 1"/>
                  <a:gd name="T5" fmla="*/ 2 h 3"/>
                  <a:gd name="T6" fmla="*/ 0 w 1"/>
                  <a:gd name="T7" fmla="*/ 0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1" name="Freeform 125"/>
              <p:cNvSpPr>
                <a:spLocks/>
              </p:cNvSpPr>
              <p:nvPr/>
            </p:nvSpPr>
            <p:spPr bwMode="auto">
              <a:xfrm>
                <a:off x="1600200" y="1587500"/>
                <a:ext cx="7938" cy="7938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2" name="Freeform 126"/>
              <p:cNvSpPr>
                <a:spLocks/>
              </p:cNvSpPr>
              <p:nvPr/>
            </p:nvSpPr>
            <p:spPr bwMode="auto">
              <a:xfrm>
                <a:off x="1595438" y="1595438"/>
                <a:ext cx="4763" cy="1111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0 h 3"/>
                  <a:gd name="T16" fmla="*/ 0 w 1"/>
                  <a:gd name="T17" fmla="*/ 0 h 3"/>
                  <a:gd name="T18" fmla="*/ 0 w 1"/>
                  <a:gd name="T19" fmla="*/ 1 h 3"/>
                  <a:gd name="T20" fmla="*/ 0 w 1"/>
                  <a:gd name="T21" fmla="*/ 2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3" name="Freeform 127"/>
              <p:cNvSpPr>
                <a:spLocks/>
              </p:cNvSpPr>
              <p:nvPr/>
            </p:nvSpPr>
            <p:spPr bwMode="auto">
              <a:xfrm>
                <a:off x="1589088" y="1587500"/>
                <a:ext cx="6350" cy="12700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2 h 3"/>
                  <a:gd name="T4" fmla="*/ 2 w 2"/>
                  <a:gd name="T5" fmla="*/ 1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1 w 2"/>
                  <a:gd name="T13" fmla="*/ 3 h 3"/>
                  <a:gd name="T14" fmla="*/ 1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4" name="Freeform 128"/>
              <p:cNvSpPr>
                <a:spLocks/>
              </p:cNvSpPr>
              <p:nvPr/>
            </p:nvSpPr>
            <p:spPr bwMode="auto">
              <a:xfrm>
                <a:off x="1577975" y="1587500"/>
                <a:ext cx="6350" cy="1270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2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5" name="Freeform 129"/>
              <p:cNvSpPr>
                <a:spLocks/>
              </p:cNvSpPr>
              <p:nvPr/>
            </p:nvSpPr>
            <p:spPr bwMode="auto">
              <a:xfrm>
                <a:off x="1565275" y="1584325"/>
                <a:ext cx="12700" cy="38100"/>
              </a:xfrm>
              <a:custGeom>
                <a:avLst/>
                <a:gdLst>
                  <a:gd name="T0" fmla="*/ 1 w 3"/>
                  <a:gd name="T1" fmla="*/ 9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9 h 10"/>
                  <a:gd name="T16" fmla="*/ 1 w 3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9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6" name="Freeform 130"/>
              <p:cNvSpPr>
                <a:spLocks/>
              </p:cNvSpPr>
              <p:nvPr/>
            </p:nvSpPr>
            <p:spPr bwMode="auto">
              <a:xfrm>
                <a:off x="1562100" y="1587500"/>
                <a:ext cx="3175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8 h 9"/>
                  <a:gd name="T8" fmla="*/ 1 w 1"/>
                  <a:gd name="T9" fmla="*/ 0 h 9"/>
                  <a:gd name="T10" fmla="*/ 1 w 1"/>
                  <a:gd name="T11" fmla="*/ 0 h 9"/>
                  <a:gd name="T12" fmla="*/ 1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7" name="Freeform 131"/>
              <p:cNvSpPr>
                <a:spLocks/>
              </p:cNvSpPr>
              <p:nvPr/>
            </p:nvSpPr>
            <p:spPr bwMode="auto">
              <a:xfrm>
                <a:off x="1543050" y="1539875"/>
                <a:ext cx="22225" cy="22225"/>
              </a:xfrm>
              <a:custGeom>
                <a:avLst/>
                <a:gdLst>
                  <a:gd name="T0" fmla="*/ 3 w 6"/>
                  <a:gd name="T1" fmla="*/ 4 h 6"/>
                  <a:gd name="T2" fmla="*/ 3 w 6"/>
                  <a:gd name="T3" fmla="*/ 4 h 6"/>
                  <a:gd name="T4" fmla="*/ 3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1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0 h 6"/>
                  <a:gd name="T28" fmla="*/ 5 w 6"/>
                  <a:gd name="T29" fmla="*/ 0 h 6"/>
                  <a:gd name="T30" fmla="*/ 2 w 6"/>
                  <a:gd name="T31" fmla="*/ 0 h 6"/>
                  <a:gd name="T32" fmla="*/ 3 w 6"/>
                  <a:gd name="T33" fmla="*/ 0 h 6"/>
                  <a:gd name="T34" fmla="*/ 3 w 6"/>
                  <a:gd name="T35" fmla="*/ 2 h 6"/>
                  <a:gd name="T36" fmla="*/ 3 w 6"/>
                  <a:gd name="T37" fmla="*/ 3 h 6"/>
                  <a:gd name="T38" fmla="*/ 1 w 6"/>
                  <a:gd name="T39" fmla="*/ 2 h 6"/>
                  <a:gd name="T40" fmla="*/ 0 w 6"/>
                  <a:gd name="T41" fmla="*/ 1 h 6"/>
                  <a:gd name="T42" fmla="*/ 0 w 6"/>
                  <a:gd name="T43" fmla="*/ 4 h 6"/>
                  <a:gd name="T44" fmla="*/ 1 w 6"/>
                  <a:gd name="T45" fmla="*/ 4 h 6"/>
                  <a:gd name="T46" fmla="*/ 3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8" name="Freeform 132"/>
              <p:cNvSpPr>
                <a:spLocks/>
              </p:cNvSpPr>
              <p:nvPr/>
            </p:nvSpPr>
            <p:spPr bwMode="auto">
              <a:xfrm>
                <a:off x="1539875" y="1587500"/>
                <a:ext cx="11113" cy="34925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8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9" name="Freeform 133"/>
              <p:cNvSpPr>
                <a:spLocks/>
              </p:cNvSpPr>
              <p:nvPr/>
            </p:nvSpPr>
            <p:spPr bwMode="auto">
              <a:xfrm>
                <a:off x="1535113" y="1584325"/>
                <a:ext cx="7938" cy="38100"/>
              </a:xfrm>
              <a:custGeom>
                <a:avLst/>
                <a:gdLst>
                  <a:gd name="T0" fmla="*/ 2 w 2"/>
                  <a:gd name="T1" fmla="*/ 10 h 10"/>
                  <a:gd name="T2" fmla="*/ 1 w 2"/>
                  <a:gd name="T3" fmla="*/ 0 h 10"/>
                  <a:gd name="T4" fmla="*/ 1 w 2"/>
                  <a:gd name="T5" fmla="*/ 0 h 10"/>
                  <a:gd name="T6" fmla="*/ 1 w 2"/>
                  <a:gd name="T7" fmla="*/ 0 h 10"/>
                  <a:gd name="T8" fmla="*/ 0 w 2"/>
                  <a:gd name="T9" fmla="*/ 0 h 10"/>
                  <a:gd name="T10" fmla="*/ 0 w 2"/>
                  <a:gd name="T11" fmla="*/ 0 h 10"/>
                  <a:gd name="T12" fmla="*/ 2 w 2"/>
                  <a:gd name="T13" fmla="*/ 9 h 10"/>
                  <a:gd name="T14" fmla="*/ 2 w 2"/>
                  <a:gd name="T15" fmla="*/ 10 h 10"/>
                  <a:gd name="T16" fmla="*/ 2 w 2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2" y="1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0" name="Freeform 134"/>
              <p:cNvSpPr>
                <a:spLocks/>
              </p:cNvSpPr>
              <p:nvPr/>
            </p:nvSpPr>
            <p:spPr bwMode="auto">
              <a:xfrm>
                <a:off x="1524000" y="1587500"/>
                <a:ext cx="4763" cy="12700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  <a:gd name="T10" fmla="*/ 1 w 1"/>
                  <a:gd name="T11" fmla="*/ 0 h 3"/>
                  <a:gd name="T12" fmla="*/ 1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1" name="Freeform 135"/>
              <p:cNvSpPr>
                <a:spLocks/>
              </p:cNvSpPr>
              <p:nvPr/>
            </p:nvSpPr>
            <p:spPr bwMode="auto">
              <a:xfrm>
                <a:off x="1512888" y="1587500"/>
                <a:ext cx="11113" cy="12700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3 h 3"/>
                  <a:gd name="T4" fmla="*/ 3 w 3"/>
                  <a:gd name="T5" fmla="*/ 1 h 3"/>
                  <a:gd name="T6" fmla="*/ 1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1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2" name="Freeform 136"/>
              <p:cNvSpPr>
                <a:spLocks/>
              </p:cNvSpPr>
              <p:nvPr/>
            </p:nvSpPr>
            <p:spPr bwMode="auto">
              <a:xfrm>
                <a:off x="1504950" y="1595438"/>
                <a:ext cx="12700" cy="1111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3" name="Freeform 137"/>
              <p:cNvSpPr>
                <a:spLocks/>
              </p:cNvSpPr>
              <p:nvPr/>
            </p:nvSpPr>
            <p:spPr bwMode="auto">
              <a:xfrm>
                <a:off x="1504950" y="1587500"/>
                <a:ext cx="7938" cy="793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4" name="Freeform 138"/>
              <p:cNvSpPr>
                <a:spLocks/>
              </p:cNvSpPr>
              <p:nvPr/>
            </p:nvSpPr>
            <p:spPr bwMode="auto">
              <a:xfrm>
                <a:off x="1501775" y="1595438"/>
                <a:ext cx="3175" cy="1111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5" name="Freeform 139"/>
              <p:cNvSpPr>
                <a:spLocks/>
              </p:cNvSpPr>
              <p:nvPr/>
            </p:nvSpPr>
            <p:spPr bwMode="auto">
              <a:xfrm>
                <a:off x="1493838" y="1606550"/>
                <a:ext cx="11113" cy="15875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6" name="Freeform 140"/>
              <p:cNvSpPr>
                <a:spLocks/>
              </p:cNvSpPr>
              <p:nvPr/>
            </p:nvSpPr>
            <p:spPr bwMode="auto">
              <a:xfrm>
                <a:off x="1482725" y="1666875"/>
                <a:ext cx="139700" cy="11113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7" name="Freeform 141"/>
              <p:cNvSpPr>
                <a:spLocks/>
              </p:cNvSpPr>
              <p:nvPr/>
            </p:nvSpPr>
            <p:spPr bwMode="auto">
              <a:xfrm>
                <a:off x="1490663" y="1682750"/>
                <a:ext cx="128588" cy="6350"/>
              </a:xfrm>
              <a:custGeom>
                <a:avLst/>
                <a:gdLst>
                  <a:gd name="T0" fmla="*/ 0 w 34"/>
                  <a:gd name="T1" fmla="*/ 0 h 2"/>
                  <a:gd name="T2" fmla="*/ 0 w 34"/>
                  <a:gd name="T3" fmla="*/ 1 h 2"/>
                  <a:gd name="T4" fmla="*/ 0 w 34"/>
                  <a:gd name="T5" fmla="*/ 2 h 2"/>
                  <a:gd name="T6" fmla="*/ 33 w 34"/>
                  <a:gd name="T7" fmla="*/ 2 h 2"/>
                  <a:gd name="T8" fmla="*/ 34 w 34"/>
                  <a:gd name="T9" fmla="*/ 1 h 2"/>
                  <a:gd name="T10" fmla="*/ 33 w 34"/>
                  <a:gd name="T11" fmla="*/ 0 h 2"/>
                  <a:gd name="T12" fmla="*/ 0 w 34"/>
                  <a:gd name="T13" fmla="*/ 0 h 2"/>
                  <a:gd name="T14" fmla="*/ 0 w 3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4" y="2"/>
                      <a:pt x="34" y="1"/>
                      <a:pt x="34" y="1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8" name="Freeform 142"/>
              <p:cNvSpPr>
                <a:spLocks/>
              </p:cNvSpPr>
              <p:nvPr/>
            </p:nvSpPr>
            <p:spPr bwMode="auto">
              <a:xfrm>
                <a:off x="1479550" y="2062163"/>
                <a:ext cx="146050" cy="7938"/>
              </a:xfrm>
              <a:custGeom>
                <a:avLst/>
                <a:gdLst>
                  <a:gd name="T0" fmla="*/ 0 w 92"/>
                  <a:gd name="T1" fmla="*/ 0 h 5"/>
                  <a:gd name="T2" fmla="*/ 92 w 92"/>
                  <a:gd name="T3" fmla="*/ 0 h 5"/>
                  <a:gd name="T4" fmla="*/ 92 w 92"/>
                  <a:gd name="T5" fmla="*/ 5 h 5"/>
                  <a:gd name="T6" fmla="*/ 0 w 92"/>
                  <a:gd name="T7" fmla="*/ 5 h 5"/>
                  <a:gd name="T8" fmla="*/ 0 w 92"/>
                  <a:gd name="T9" fmla="*/ 0 h 5"/>
                  <a:gd name="T10" fmla="*/ 0 w 9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5">
                    <a:moveTo>
                      <a:pt x="0" y="0"/>
                    </a:moveTo>
                    <a:lnTo>
                      <a:pt x="92" y="0"/>
                    </a:lnTo>
                    <a:lnTo>
                      <a:pt x="9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9" name="Freeform 143"/>
              <p:cNvSpPr>
                <a:spLocks/>
              </p:cNvSpPr>
              <p:nvPr/>
            </p:nvSpPr>
            <p:spPr bwMode="auto">
              <a:xfrm>
                <a:off x="1460500" y="2081213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0" name="Freeform 144"/>
              <p:cNvSpPr>
                <a:spLocks/>
              </p:cNvSpPr>
              <p:nvPr/>
            </p:nvSpPr>
            <p:spPr bwMode="auto">
              <a:xfrm>
                <a:off x="1490663" y="2051050"/>
                <a:ext cx="131763" cy="7938"/>
              </a:xfrm>
              <a:custGeom>
                <a:avLst/>
                <a:gdLst>
                  <a:gd name="T0" fmla="*/ 0 w 83"/>
                  <a:gd name="T1" fmla="*/ 0 h 5"/>
                  <a:gd name="T2" fmla="*/ 83 w 83"/>
                  <a:gd name="T3" fmla="*/ 0 h 5"/>
                  <a:gd name="T4" fmla="*/ 83 w 83"/>
                  <a:gd name="T5" fmla="*/ 5 h 5"/>
                  <a:gd name="T6" fmla="*/ 0 w 83"/>
                  <a:gd name="T7" fmla="*/ 5 h 5"/>
                  <a:gd name="T8" fmla="*/ 0 w 83"/>
                  <a:gd name="T9" fmla="*/ 0 h 5"/>
                  <a:gd name="T10" fmla="*/ 0 w 8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5">
                    <a:moveTo>
                      <a:pt x="0" y="0"/>
                    </a:moveTo>
                    <a:lnTo>
                      <a:pt x="83" y="0"/>
                    </a:lnTo>
                    <a:lnTo>
                      <a:pt x="8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1" name="Freeform 145"/>
              <p:cNvSpPr>
                <a:spLocks/>
              </p:cNvSpPr>
              <p:nvPr/>
            </p:nvSpPr>
            <p:spPr bwMode="auto">
              <a:xfrm>
                <a:off x="1444625" y="2097088"/>
                <a:ext cx="215900" cy="6350"/>
              </a:xfrm>
              <a:custGeom>
                <a:avLst/>
                <a:gdLst>
                  <a:gd name="T0" fmla="*/ 0 w 136"/>
                  <a:gd name="T1" fmla="*/ 0 h 4"/>
                  <a:gd name="T2" fmla="*/ 136 w 136"/>
                  <a:gd name="T3" fmla="*/ 0 h 4"/>
                  <a:gd name="T4" fmla="*/ 136 w 136"/>
                  <a:gd name="T5" fmla="*/ 4 h 4"/>
                  <a:gd name="T6" fmla="*/ 0 w 136"/>
                  <a:gd name="T7" fmla="*/ 4 h 4"/>
                  <a:gd name="T8" fmla="*/ 0 w 136"/>
                  <a:gd name="T9" fmla="*/ 0 h 4"/>
                  <a:gd name="T10" fmla="*/ 0 w 13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4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2" name="Freeform 146"/>
              <p:cNvSpPr>
                <a:spLocks/>
              </p:cNvSpPr>
              <p:nvPr/>
            </p:nvSpPr>
            <p:spPr bwMode="auto">
              <a:xfrm>
                <a:off x="1312863" y="1743075"/>
                <a:ext cx="177800" cy="330200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8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7 w 47"/>
                  <a:gd name="T17" fmla="*/ 72 h 88"/>
                  <a:gd name="T18" fmla="*/ 35 w 47"/>
                  <a:gd name="T19" fmla="*/ 68 h 88"/>
                  <a:gd name="T20" fmla="*/ 33 w 47"/>
                  <a:gd name="T21" fmla="*/ 64 h 88"/>
                  <a:gd name="T22" fmla="*/ 32 w 47"/>
                  <a:gd name="T23" fmla="*/ 61 h 88"/>
                  <a:gd name="T24" fmla="*/ 13 w 47"/>
                  <a:gd name="T25" fmla="*/ 49 h 88"/>
                  <a:gd name="T26" fmla="*/ 30 w 47"/>
                  <a:gd name="T27" fmla="*/ 59 h 88"/>
                  <a:gd name="T28" fmla="*/ 29 w 47"/>
                  <a:gd name="T29" fmla="*/ 55 h 88"/>
                  <a:gd name="T30" fmla="*/ 27 w 47"/>
                  <a:gd name="T31" fmla="*/ 51 h 88"/>
                  <a:gd name="T32" fmla="*/ 23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4 h 88"/>
                  <a:gd name="T44" fmla="*/ 17 w 47"/>
                  <a:gd name="T45" fmla="*/ 16 h 88"/>
                  <a:gd name="T46" fmla="*/ 22 w 47"/>
                  <a:gd name="T47" fmla="*/ 31 h 88"/>
                  <a:gd name="T48" fmla="*/ 23 w 47"/>
                  <a:gd name="T49" fmla="*/ 34 h 88"/>
                  <a:gd name="T50" fmla="*/ 24 w 47"/>
                  <a:gd name="T51" fmla="*/ 34 h 88"/>
                  <a:gd name="T52" fmla="*/ 30 w 47"/>
                  <a:gd name="T53" fmla="*/ 22 h 88"/>
                  <a:gd name="T54" fmla="*/ 24 w 47"/>
                  <a:gd name="T55" fmla="*/ 36 h 88"/>
                  <a:gd name="T56" fmla="*/ 29 w 47"/>
                  <a:gd name="T57" fmla="*/ 50 h 88"/>
                  <a:gd name="T58" fmla="*/ 30 w 47"/>
                  <a:gd name="T59" fmla="*/ 55 h 88"/>
                  <a:gd name="T60" fmla="*/ 31 w 47"/>
                  <a:gd name="T61" fmla="*/ 56 h 88"/>
                  <a:gd name="T62" fmla="*/ 33 w 47"/>
                  <a:gd name="T63" fmla="*/ 55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59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2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6 w 47"/>
                  <a:gd name="T93" fmla="*/ 29 h 88"/>
                  <a:gd name="T94" fmla="*/ 34 w 47"/>
                  <a:gd name="T95" fmla="*/ 16 h 88"/>
                  <a:gd name="T96" fmla="*/ 25 w 47"/>
                  <a:gd name="T97" fmla="*/ 20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2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2 w 47"/>
                  <a:gd name="T113" fmla="*/ 64 h 88"/>
                  <a:gd name="T114" fmla="*/ 26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4" y="79"/>
                      <a:pt x="27" y="74"/>
                    </a:cubicBezTo>
                    <a:cubicBezTo>
                      <a:pt x="26" y="74"/>
                      <a:pt x="26" y="73"/>
                      <a:pt x="26" y="73"/>
                    </a:cubicBezTo>
                    <a:cubicBezTo>
                      <a:pt x="26" y="73"/>
                      <a:pt x="27" y="73"/>
                      <a:pt x="28" y="74"/>
                    </a:cubicBezTo>
                    <a:cubicBezTo>
                      <a:pt x="31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7" y="72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6" y="70"/>
                      <a:pt x="35" y="69"/>
                      <a:pt x="35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4" y="66"/>
                      <a:pt x="33" y="65"/>
                      <a:pt x="33" y="64"/>
                    </a:cubicBezTo>
                    <a:cubicBezTo>
                      <a:pt x="32" y="63"/>
                      <a:pt x="32" y="62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18" y="58"/>
                      <a:pt x="14" y="51"/>
                      <a:pt x="13" y="49"/>
                    </a:cubicBezTo>
                    <a:cubicBezTo>
                      <a:pt x="19" y="55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9" y="56"/>
                      <a:pt x="29" y="56"/>
                      <a:pt x="29" y="55"/>
                    </a:cubicBezTo>
                    <a:cubicBezTo>
                      <a:pt x="28" y="54"/>
                      <a:pt x="28" y="53"/>
                      <a:pt x="27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6" y="48"/>
                      <a:pt x="25" y="44"/>
                      <a:pt x="24" y="42"/>
                    </a:cubicBezTo>
                    <a:cubicBezTo>
                      <a:pt x="24" y="41"/>
                      <a:pt x="23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1"/>
                      <a:pt x="19" y="28"/>
                      <a:pt x="19" y="25"/>
                    </a:cubicBezTo>
                    <a:cubicBezTo>
                      <a:pt x="18" y="22"/>
                      <a:pt x="17" y="19"/>
                      <a:pt x="17" y="17"/>
                    </a:cubicBezTo>
                    <a:cubicBezTo>
                      <a:pt x="17" y="16"/>
                      <a:pt x="16" y="15"/>
                      <a:pt x="16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16" y="14"/>
                      <a:pt x="17" y="14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1" y="27"/>
                      <a:pt x="21" y="29"/>
                      <a:pt x="22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3" y="33"/>
                      <a:pt x="23" y="33"/>
                      <a:pt x="23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4" y="34"/>
                      <a:pt x="24" y="33"/>
                    </a:cubicBezTo>
                    <a:cubicBezTo>
                      <a:pt x="26" y="32"/>
                      <a:pt x="29" y="28"/>
                      <a:pt x="30" y="22"/>
                    </a:cubicBezTo>
                    <a:cubicBezTo>
                      <a:pt x="31" y="26"/>
                      <a:pt x="28" y="30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9" y="5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2"/>
                      <a:pt x="30" y="53"/>
                      <a:pt x="30" y="55"/>
                    </a:cubicBezTo>
                    <a:cubicBezTo>
                      <a:pt x="30" y="55"/>
                      <a:pt x="30" y="55"/>
                      <a:pt x="31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2" y="56"/>
                      <a:pt x="32" y="56"/>
                      <a:pt x="33" y="55"/>
                    </a:cubicBezTo>
                    <a:cubicBezTo>
                      <a:pt x="34" y="54"/>
                      <a:pt x="37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5" y="56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5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2"/>
                      <a:pt x="41" y="62"/>
                      <a:pt x="41" y="61"/>
                    </a:cubicBezTo>
                    <a:cubicBezTo>
                      <a:pt x="41" y="60"/>
                      <a:pt x="41" y="59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6" y="29"/>
                    </a:cubicBezTo>
                    <a:cubicBezTo>
                      <a:pt x="37" y="27"/>
                      <a:pt x="38" y="25"/>
                      <a:pt x="38" y="24"/>
                    </a:cubicBezTo>
                    <a:cubicBezTo>
                      <a:pt x="38" y="21"/>
                      <a:pt x="36" y="17"/>
                      <a:pt x="34" y="16"/>
                    </a:cubicBezTo>
                    <a:cubicBezTo>
                      <a:pt x="33" y="15"/>
                      <a:pt x="31" y="15"/>
                      <a:pt x="29" y="18"/>
                    </a:cubicBezTo>
                    <a:cubicBezTo>
                      <a:pt x="28" y="20"/>
                      <a:pt x="26" y="20"/>
                      <a:pt x="25" y="20"/>
                    </a:cubicBezTo>
                    <a:cubicBezTo>
                      <a:pt x="24" y="19"/>
                      <a:pt x="23" y="16"/>
                      <a:pt x="23" y="13"/>
                    </a:cubicBezTo>
                    <a:cubicBezTo>
                      <a:pt x="25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7"/>
                      <a:pt x="13" y="20"/>
                      <a:pt x="12" y="22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2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1"/>
                      <a:pt x="14" y="57"/>
                      <a:pt x="22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6" y="67"/>
                      <a:pt x="26" y="68"/>
                      <a:pt x="26" y="69"/>
                    </a:cubicBezTo>
                    <a:cubicBezTo>
                      <a:pt x="25" y="70"/>
                      <a:pt x="24" y="70"/>
                      <a:pt x="24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3" name="Freeform 147"/>
              <p:cNvSpPr>
                <a:spLocks/>
              </p:cNvSpPr>
              <p:nvPr/>
            </p:nvSpPr>
            <p:spPr bwMode="auto">
              <a:xfrm>
                <a:off x="1501775" y="2133600"/>
                <a:ext cx="49213" cy="30163"/>
              </a:xfrm>
              <a:custGeom>
                <a:avLst/>
                <a:gdLst>
                  <a:gd name="T0" fmla="*/ 1 w 13"/>
                  <a:gd name="T1" fmla="*/ 0 h 8"/>
                  <a:gd name="T2" fmla="*/ 0 w 13"/>
                  <a:gd name="T3" fmla="*/ 0 h 8"/>
                  <a:gd name="T4" fmla="*/ 1 w 13"/>
                  <a:gd name="T5" fmla="*/ 1 h 8"/>
                  <a:gd name="T6" fmla="*/ 1 w 13"/>
                  <a:gd name="T7" fmla="*/ 2 h 8"/>
                  <a:gd name="T8" fmla="*/ 10 w 13"/>
                  <a:gd name="T9" fmla="*/ 8 h 8"/>
                  <a:gd name="T10" fmla="*/ 10 w 13"/>
                  <a:gd name="T11" fmla="*/ 8 h 8"/>
                  <a:gd name="T12" fmla="*/ 12 w 13"/>
                  <a:gd name="T13" fmla="*/ 7 h 8"/>
                  <a:gd name="T14" fmla="*/ 12 w 13"/>
                  <a:gd name="T15" fmla="*/ 4 h 8"/>
                  <a:gd name="T16" fmla="*/ 1 w 13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4"/>
                      <a:pt x="7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7"/>
                      <a:pt x="12" y="7"/>
                    </a:cubicBezTo>
                    <a:cubicBezTo>
                      <a:pt x="13" y="6"/>
                      <a:pt x="12" y="5"/>
                      <a:pt x="12" y="4"/>
                    </a:cubicBezTo>
                    <a:cubicBezTo>
                      <a:pt x="11" y="2"/>
                      <a:pt x="7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4" name="Freeform 148"/>
              <p:cNvSpPr>
                <a:spLocks/>
              </p:cNvSpPr>
              <p:nvPr/>
            </p:nvSpPr>
            <p:spPr bwMode="auto">
              <a:xfrm>
                <a:off x="1524000" y="2108200"/>
                <a:ext cx="49213" cy="36513"/>
              </a:xfrm>
              <a:custGeom>
                <a:avLst/>
                <a:gdLst>
                  <a:gd name="T0" fmla="*/ 13 w 13"/>
                  <a:gd name="T1" fmla="*/ 0 h 10"/>
                  <a:gd name="T2" fmla="*/ 10 w 13"/>
                  <a:gd name="T3" fmla="*/ 0 h 10"/>
                  <a:gd name="T4" fmla="*/ 10 w 13"/>
                  <a:gd name="T5" fmla="*/ 1 h 10"/>
                  <a:gd name="T6" fmla="*/ 1 w 13"/>
                  <a:gd name="T7" fmla="*/ 6 h 10"/>
                  <a:gd name="T8" fmla="*/ 0 w 13"/>
                  <a:gd name="T9" fmla="*/ 7 h 10"/>
                  <a:gd name="T10" fmla="*/ 1 w 13"/>
                  <a:gd name="T11" fmla="*/ 7 h 10"/>
                  <a:gd name="T12" fmla="*/ 5 w 13"/>
                  <a:gd name="T13" fmla="*/ 9 h 10"/>
                  <a:gd name="T14" fmla="*/ 6 w 13"/>
                  <a:gd name="T15" fmla="*/ 10 h 10"/>
                  <a:gd name="T16" fmla="*/ 6 w 13"/>
                  <a:gd name="T17" fmla="*/ 10 h 10"/>
                  <a:gd name="T18" fmla="*/ 7 w 13"/>
                  <a:gd name="T19" fmla="*/ 10 h 10"/>
                  <a:gd name="T20" fmla="*/ 7 w 13"/>
                  <a:gd name="T21" fmla="*/ 10 h 10"/>
                  <a:gd name="T22" fmla="*/ 12 w 13"/>
                  <a:gd name="T23" fmla="*/ 1 h 10"/>
                  <a:gd name="T24" fmla="*/ 13 w 13"/>
                  <a:gd name="T25" fmla="*/ 0 h 10"/>
                  <a:gd name="T26" fmla="*/ 13 w 13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6" y="5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8"/>
                      <a:pt x="4" y="9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9" y="5"/>
                      <a:pt x="12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5" name="Freeform 149"/>
              <p:cNvSpPr>
                <a:spLocks/>
              </p:cNvSpPr>
              <p:nvPr/>
            </p:nvSpPr>
            <p:spPr bwMode="auto">
              <a:xfrm>
                <a:off x="1535113" y="2108200"/>
                <a:ext cx="15875" cy="6350"/>
              </a:xfrm>
              <a:custGeom>
                <a:avLst/>
                <a:gdLst>
                  <a:gd name="T0" fmla="*/ 2 w 4"/>
                  <a:gd name="T1" fmla="*/ 2 h 2"/>
                  <a:gd name="T2" fmla="*/ 3 w 4"/>
                  <a:gd name="T3" fmla="*/ 2 h 2"/>
                  <a:gd name="T4" fmla="*/ 3 w 4"/>
                  <a:gd name="T5" fmla="*/ 1 h 2"/>
                  <a:gd name="T6" fmla="*/ 4 w 4"/>
                  <a:gd name="T7" fmla="*/ 1 h 2"/>
                  <a:gd name="T8" fmla="*/ 3 w 4"/>
                  <a:gd name="T9" fmla="*/ 1 h 2"/>
                  <a:gd name="T10" fmla="*/ 3 w 4"/>
                  <a:gd name="T11" fmla="*/ 0 h 2"/>
                  <a:gd name="T12" fmla="*/ 3 w 4"/>
                  <a:gd name="T13" fmla="*/ 0 h 2"/>
                  <a:gd name="T14" fmla="*/ 0 w 4"/>
                  <a:gd name="T15" fmla="*/ 0 h 2"/>
                  <a:gd name="T16" fmla="*/ 0 w 4"/>
                  <a:gd name="T17" fmla="*/ 1 h 2"/>
                  <a:gd name="T18" fmla="*/ 1 w 4"/>
                  <a:gd name="T19" fmla="*/ 1 h 2"/>
                  <a:gd name="T20" fmla="*/ 2 w 4"/>
                  <a:gd name="T21" fmla="*/ 2 h 2"/>
                  <a:gd name="T22" fmla="*/ 2 w 4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6" name="Freeform 150"/>
              <p:cNvSpPr>
                <a:spLocks/>
              </p:cNvSpPr>
              <p:nvPr/>
            </p:nvSpPr>
            <p:spPr bwMode="auto">
              <a:xfrm>
                <a:off x="1554163" y="2127250"/>
                <a:ext cx="30163" cy="17463"/>
              </a:xfrm>
              <a:custGeom>
                <a:avLst/>
                <a:gdLst>
                  <a:gd name="T0" fmla="*/ 6 w 8"/>
                  <a:gd name="T1" fmla="*/ 2 h 5"/>
                  <a:gd name="T2" fmla="*/ 8 w 8"/>
                  <a:gd name="T3" fmla="*/ 1 h 5"/>
                  <a:gd name="T4" fmla="*/ 6 w 8"/>
                  <a:gd name="T5" fmla="*/ 1 h 5"/>
                  <a:gd name="T6" fmla="*/ 4 w 8"/>
                  <a:gd name="T7" fmla="*/ 0 h 5"/>
                  <a:gd name="T8" fmla="*/ 4 w 8"/>
                  <a:gd name="T9" fmla="*/ 0 h 5"/>
                  <a:gd name="T10" fmla="*/ 4 w 8"/>
                  <a:gd name="T11" fmla="*/ 0 h 5"/>
                  <a:gd name="T12" fmla="*/ 2 w 8"/>
                  <a:gd name="T13" fmla="*/ 3 h 5"/>
                  <a:gd name="T14" fmla="*/ 0 w 8"/>
                  <a:gd name="T15" fmla="*/ 5 h 5"/>
                  <a:gd name="T16" fmla="*/ 3 w 8"/>
                  <a:gd name="T17" fmla="*/ 4 h 5"/>
                  <a:gd name="T18" fmla="*/ 6 w 8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5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5" y="2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7" name="Freeform 151"/>
              <p:cNvSpPr>
                <a:spLocks/>
              </p:cNvSpPr>
              <p:nvPr/>
            </p:nvSpPr>
            <p:spPr bwMode="auto">
              <a:xfrm>
                <a:off x="1562100" y="2133600"/>
                <a:ext cx="46038" cy="30163"/>
              </a:xfrm>
              <a:custGeom>
                <a:avLst/>
                <a:gdLst>
                  <a:gd name="T0" fmla="*/ 0 w 12"/>
                  <a:gd name="T1" fmla="*/ 5 h 8"/>
                  <a:gd name="T2" fmla="*/ 1 w 12"/>
                  <a:gd name="T3" fmla="*/ 7 h 8"/>
                  <a:gd name="T4" fmla="*/ 3 w 12"/>
                  <a:gd name="T5" fmla="*/ 8 h 8"/>
                  <a:gd name="T6" fmla="*/ 6 w 12"/>
                  <a:gd name="T7" fmla="*/ 6 h 8"/>
                  <a:gd name="T8" fmla="*/ 12 w 12"/>
                  <a:gd name="T9" fmla="*/ 0 h 8"/>
                  <a:gd name="T10" fmla="*/ 10 w 12"/>
                  <a:gd name="T11" fmla="*/ 0 h 8"/>
                  <a:gd name="T12" fmla="*/ 0 w 12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0" y="5"/>
                    </a:moveTo>
                    <a:cubicBezTo>
                      <a:pt x="0" y="6"/>
                      <a:pt x="0" y="7"/>
                      <a:pt x="1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8"/>
                      <a:pt x="5" y="7"/>
                      <a:pt x="6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1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8" name="Freeform 152"/>
              <p:cNvSpPr>
                <a:spLocks/>
              </p:cNvSpPr>
              <p:nvPr/>
            </p:nvSpPr>
            <p:spPr bwMode="auto">
              <a:xfrm>
                <a:off x="1622425" y="1743075"/>
                <a:ext cx="173038" cy="330200"/>
              </a:xfrm>
              <a:custGeom>
                <a:avLst/>
                <a:gdLst>
                  <a:gd name="T0" fmla="*/ 43 w 46"/>
                  <a:gd name="T1" fmla="*/ 24 h 88"/>
                  <a:gd name="T2" fmla="*/ 38 w 46"/>
                  <a:gd name="T3" fmla="*/ 24 h 88"/>
                  <a:gd name="T4" fmla="*/ 34 w 46"/>
                  <a:gd name="T5" fmla="*/ 22 h 88"/>
                  <a:gd name="T6" fmla="*/ 37 w 46"/>
                  <a:gd name="T7" fmla="*/ 6 h 88"/>
                  <a:gd name="T8" fmla="*/ 23 w 46"/>
                  <a:gd name="T9" fmla="*/ 13 h 88"/>
                  <a:gd name="T10" fmla="*/ 18 w 46"/>
                  <a:gd name="T11" fmla="*/ 18 h 88"/>
                  <a:gd name="T12" fmla="*/ 9 w 46"/>
                  <a:gd name="T13" fmla="*/ 24 h 88"/>
                  <a:gd name="T14" fmla="*/ 14 w 46"/>
                  <a:gd name="T15" fmla="*/ 40 h 88"/>
                  <a:gd name="T16" fmla="*/ 8 w 46"/>
                  <a:gd name="T17" fmla="*/ 39 h 88"/>
                  <a:gd name="T18" fmla="*/ 5 w 46"/>
                  <a:gd name="T19" fmla="*/ 58 h 88"/>
                  <a:gd name="T20" fmla="*/ 6 w 46"/>
                  <a:gd name="T21" fmla="*/ 63 h 88"/>
                  <a:gd name="T22" fmla="*/ 2 w 46"/>
                  <a:gd name="T23" fmla="*/ 62 h 88"/>
                  <a:gd name="T24" fmla="*/ 1 w 46"/>
                  <a:gd name="T25" fmla="*/ 61 h 88"/>
                  <a:gd name="T26" fmla="*/ 1 w 46"/>
                  <a:gd name="T27" fmla="*/ 80 h 88"/>
                  <a:gd name="T28" fmla="*/ 2 w 46"/>
                  <a:gd name="T29" fmla="*/ 80 h 88"/>
                  <a:gd name="T30" fmla="*/ 3 w 46"/>
                  <a:gd name="T31" fmla="*/ 78 h 88"/>
                  <a:gd name="T32" fmla="*/ 2 w 46"/>
                  <a:gd name="T33" fmla="*/ 66 h 88"/>
                  <a:gd name="T34" fmla="*/ 4 w 46"/>
                  <a:gd name="T35" fmla="*/ 76 h 88"/>
                  <a:gd name="T36" fmla="*/ 5 w 46"/>
                  <a:gd name="T37" fmla="*/ 76 h 88"/>
                  <a:gd name="T38" fmla="*/ 15 w 46"/>
                  <a:gd name="T39" fmla="*/ 59 h 88"/>
                  <a:gd name="T40" fmla="*/ 9 w 46"/>
                  <a:gd name="T41" fmla="*/ 45 h 88"/>
                  <a:gd name="T42" fmla="*/ 9 w 46"/>
                  <a:gd name="T43" fmla="*/ 45 h 88"/>
                  <a:gd name="T44" fmla="*/ 16 w 46"/>
                  <a:gd name="T45" fmla="*/ 56 h 88"/>
                  <a:gd name="T46" fmla="*/ 16 w 46"/>
                  <a:gd name="T47" fmla="*/ 56 h 88"/>
                  <a:gd name="T48" fmla="*/ 16 w 46"/>
                  <a:gd name="T49" fmla="*/ 55 h 88"/>
                  <a:gd name="T50" fmla="*/ 18 w 46"/>
                  <a:gd name="T51" fmla="*/ 50 h 88"/>
                  <a:gd name="T52" fmla="*/ 22 w 46"/>
                  <a:gd name="T53" fmla="*/ 39 h 88"/>
                  <a:gd name="T54" fmla="*/ 22 w 46"/>
                  <a:gd name="T55" fmla="*/ 39 h 88"/>
                  <a:gd name="T56" fmla="*/ 23 w 46"/>
                  <a:gd name="T57" fmla="*/ 36 h 88"/>
                  <a:gd name="T58" fmla="*/ 22 w 46"/>
                  <a:gd name="T59" fmla="*/ 33 h 88"/>
                  <a:gd name="T60" fmla="*/ 23 w 46"/>
                  <a:gd name="T61" fmla="*/ 35 h 88"/>
                  <a:gd name="T62" fmla="*/ 26 w 46"/>
                  <a:gd name="T63" fmla="*/ 25 h 88"/>
                  <a:gd name="T64" fmla="*/ 29 w 46"/>
                  <a:gd name="T65" fmla="*/ 13 h 88"/>
                  <a:gd name="T66" fmla="*/ 29 w 46"/>
                  <a:gd name="T67" fmla="*/ 17 h 88"/>
                  <a:gd name="T68" fmla="*/ 25 w 46"/>
                  <a:gd name="T69" fmla="*/ 33 h 88"/>
                  <a:gd name="T70" fmla="*/ 24 w 46"/>
                  <a:gd name="T71" fmla="*/ 36 h 88"/>
                  <a:gd name="T72" fmla="*/ 40 w 46"/>
                  <a:gd name="T73" fmla="*/ 27 h 88"/>
                  <a:gd name="T74" fmla="*/ 24 w 46"/>
                  <a:gd name="T75" fmla="*/ 38 h 88"/>
                  <a:gd name="T76" fmla="*/ 24 w 46"/>
                  <a:gd name="T77" fmla="*/ 38 h 88"/>
                  <a:gd name="T78" fmla="*/ 20 w 46"/>
                  <a:gd name="T79" fmla="*/ 51 h 88"/>
                  <a:gd name="T80" fmla="*/ 18 w 46"/>
                  <a:gd name="T81" fmla="*/ 55 h 88"/>
                  <a:gd name="T82" fmla="*/ 16 w 46"/>
                  <a:gd name="T83" fmla="*/ 59 h 88"/>
                  <a:gd name="T84" fmla="*/ 33 w 46"/>
                  <a:gd name="T85" fmla="*/ 49 h 88"/>
                  <a:gd name="T86" fmla="*/ 15 w 46"/>
                  <a:gd name="T87" fmla="*/ 61 h 88"/>
                  <a:gd name="T88" fmla="*/ 14 w 46"/>
                  <a:gd name="T89" fmla="*/ 64 h 88"/>
                  <a:gd name="T90" fmla="*/ 12 w 46"/>
                  <a:gd name="T91" fmla="*/ 68 h 88"/>
                  <a:gd name="T92" fmla="*/ 10 w 46"/>
                  <a:gd name="T93" fmla="*/ 72 h 88"/>
                  <a:gd name="T94" fmla="*/ 8 w 46"/>
                  <a:gd name="T95" fmla="*/ 75 h 88"/>
                  <a:gd name="T96" fmla="*/ 5 w 46"/>
                  <a:gd name="T97" fmla="*/ 79 h 88"/>
                  <a:gd name="T98" fmla="*/ 19 w 46"/>
                  <a:gd name="T99" fmla="*/ 74 h 88"/>
                  <a:gd name="T100" fmla="*/ 20 w 46"/>
                  <a:gd name="T101" fmla="*/ 74 h 88"/>
                  <a:gd name="T102" fmla="*/ 4 w 46"/>
                  <a:gd name="T103" fmla="*/ 80 h 88"/>
                  <a:gd name="T104" fmla="*/ 2 w 46"/>
                  <a:gd name="T105" fmla="*/ 84 h 88"/>
                  <a:gd name="T106" fmla="*/ 4 w 46"/>
                  <a:gd name="T107" fmla="*/ 88 h 88"/>
                  <a:gd name="T108" fmla="*/ 6 w 46"/>
                  <a:gd name="T109" fmla="*/ 86 h 88"/>
                  <a:gd name="T110" fmla="*/ 24 w 46"/>
                  <a:gd name="T111" fmla="*/ 74 h 88"/>
                  <a:gd name="T112" fmla="*/ 23 w 46"/>
                  <a:gd name="T113" fmla="*/ 70 h 88"/>
                  <a:gd name="T114" fmla="*/ 23 w 46"/>
                  <a:gd name="T115" fmla="*/ 70 h 88"/>
                  <a:gd name="T116" fmla="*/ 22 w 46"/>
                  <a:gd name="T117" fmla="*/ 67 h 88"/>
                  <a:gd name="T118" fmla="*/ 38 w 46"/>
                  <a:gd name="T119" fmla="*/ 47 h 88"/>
                  <a:gd name="T120" fmla="*/ 30 w 46"/>
                  <a:gd name="T121" fmla="*/ 43 h 88"/>
                  <a:gd name="T122" fmla="*/ 44 w 46"/>
                  <a:gd name="T123" fmla="*/ 24 h 88"/>
                  <a:gd name="T124" fmla="*/ 43 w 46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3"/>
                      <a:pt x="42" y="23"/>
                      <a:pt x="42" y="22"/>
                    </a:cubicBezTo>
                    <a:cubicBezTo>
                      <a:pt x="41" y="22"/>
                      <a:pt x="40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2"/>
                    </a:cubicBezTo>
                    <a:cubicBezTo>
                      <a:pt x="33" y="20"/>
                      <a:pt x="34" y="17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2" y="4"/>
                      <a:pt x="23" y="13"/>
                    </a:cubicBezTo>
                    <a:cubicBezTo>
                      <a:pt x="24" y="16"/>
                      <a:pt x="23" y="19"/>
                      <a:pt x="21" y="20"/>
                    </a:cubicBezTo>
                    <a:cubicBezTo>
                      <a:pt x="20" y="20"/>
                      <a:pt x="19" y="20"/>
                      <a:pt x="18" y="18"/>
                    </a:cubicBezTo>
                    <a:cubicBezTo>
                      <a:pt x="16" y="15"/>
                      <a:pt x="14" y="15"/>
                      <a:pt x="13" y="16"/>
                    </a:cubicBezTo>
                    <a:cubicBezTo>
                      <a:pt x="10" y="17"/>
                      <a:pt x="8" y="21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59"/>
                      <a:pt x="6" y="60"/>
                      <a:pt x="6" y="61"/>
                    </a:cubicBezTo>
                    <a:cubicBezTo>
                      <a:pt x="6" y="62"/>
                      <a:pt x="6" y="62"/>
                      <a:pt x="6" y="63"/>
                    </a:cubicBezTo>
                    <a:cubicBezTo>
                      <a:pt x="5" y="64"/>
                      <a:pt x="3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1"/>
                      <a:pt x="1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6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4"/>
                      <a:pt x="14" y="55"/>
                    </a:cubicBezTo>
                    <a:cubicBezTo>
                      <a:pt x="14" y="56"/>
                      <a:pt x="15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7" y="54"/>
                      <a:pt x="17" y="52"/>
                      <a:pt x="18" y="51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2" y="41"/>
                      <a:pt x="22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18" y="30"/>
                      <a:pt x="16" y="26"/>
                      <a:pt x="16" y="22"/>
                    </a:cubicBezTo>
                    <a:cubicBezTo>
                      <a:pt x="18" y="28"/>
                      <a:pt x="21" y="32"/>
                      <a:pt x="22" y="33"/>
                    </a:cubicBezTo>
                    <a:cubicBezTo>
                      <a:pt x="22" y="34"/>
                      <a:pt x="23" y="34"/>
                      <a:pt x="23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3"/>
                      <a:pt x="29" y="14"/>
                      <a:pt x="29" y="14"/>
                    </a:cubicBezTo>
                    <a:cubicBezTo>
                      <a:pt x="29" y="15"/>
                      <a:pt x="29" y="16"/>
                      <a:pt x="29" y="17"/>
                    </a:cubicBezTo>
                    <a:cubicBezTo>
                      <a:pt x="28" y="19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40" y="27"/>
                    </a:cubicBezTo>
                    <a:cubicBezTo>
                      <a:pt x="40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9"/>
                      <a:pt x="23" y="41"/>
                      <a:pt x="23" y="42"/>
                    </a:cubicBezTo>
                    <a:cubicBezTo>
                      <a:pt x="22" y="45"/>
                      <a:pt x="21" y="48"/>
                      <a:pt x="20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8" y="54"/>
                      <a:pt x="18" y="55"/>
                    </a:cubicBezTo>
                    <a:cubicBezTo>
                      <a:pt x="18" y="56"/>
                      <a:pt x="17" y="57"/>
                      <a:pt x="17" y="57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20" y="58"/>
                      <a:pt x="27" y="55"/>
                      <a:pt x="33" y="49"/>
                    </a:cubicBezTo>
                    <a:cubicBezTo>
                      <a:pt x="32" y="51"/>
                      <a:pt x="28" y="58"/>
                      <a:pt x="1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62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9" y="74"/>
                    </a:cubicBezTo>
                    <a:cubicBezTo>
                      <a:pt x="20" y="73"/>
                      <a:pt x="21" y="73"/>
                      <a:pt x="21" y="73"/>
                    </a:cubicBezTo>
                    <a:cubicBezTo>
                      <a:pt x="21" y="73"/>
                      <a:pt x="20" y="74"/>
                      <a:pt x="20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3" y="79"/>
                      <a:pt x="24" y="74"/>
                    </a:cubicBezTo>
                    <a:cubicBezTo>
                      <a:pt x="24" y="73"/>
                      <a:pt x="24" y="72"/>
                      <a:pt x="24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1" y="68"/>
                      <a:pt x="21" y="67"/>
                      <a:pt x="22" y="67"/>
                    </a:cubicBezTo>
                    <a:cubicBezTo>
                      <a:pt x="22" y="66"/>
                      <a:pt x="24" y="65"/>
                      <a:pt x="25" y="64"/>
                    </a:cubicBezTo>
                    <a:cubicBezTo>
                      <a:pt x="32" y="57"/>
                      <a:pt x="39" y="51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2" y="36"/>
                      <a:pt x="46" y="30"/>
                      <a:pt x="44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9" name="Freeform 153"/>
              <p:cNvSpPr>
                <a:spLocks noEditPoints="1"/>
              </p:cNvSpPr>
              <p:nvPr/>
            </p:nvSpPr>
            <p:spPr bwMode="auto">
              <a:xfrm>
                <a:off x="1504950" y="1738313"/>
                <a:ext cx="30163" cy="38100"/>
              </a:xfrm>
              <a:custGeom>
                <a:avLst/>
                <a:gdLst>
                  <a:gd name="T0" fmla="*/ 8 w 19"/>
                  <a:gd name="T1" fmla="*/ 0 h 24"/>
                  <a:gd name="T2" fmla="*/ 0 w 19"/>
                  <a:gd name="T3" fmla="*/ 24 h 24"/>
                  <a:gd name="T4" fmla="*/ 3 w 19"/>
                  <a:gd name="T5" fmla="*/ 24 h 24"/>
                  <a:gd name="T6" fmla="*/ 5 w 19"/>
                  <a:gd name="T7" fmla="*/ 17 h 24"/>
                  <a:gd name="T8" fmla="*/ 15 w 19"/>
                  <a:gd name="T9" fmla="*/ 17 h 24"/>
                  <a:gd name="T10" fmla="*/ 15 w 19"/>
                  <a:gd name="T11" fmla="*/ 24 h 24"/>
                  <a:gd name="T12" fmla="*/ 19 w 19"/>
                  <a:gd name="T13" fmla="*/ 24 h 24"/>
                  <a:gd name="T14" fmla="*/ 12 w 19"/>
                  <a:gd name="T15" fmla="*/ 0 h 24"/>
                  <a:gd name="T16" fmla="*/ 8 w 19"/>
                  <a:gd name="T17" fmla="*/ 0 h 24"/>
                  <a:gd name="T18" fmla="*/ 8 w 19"/>
                  <a:gd name="T19" fmla="*/ 0 h 24"/>
                  <a:gd name="T20" fmla="*/ 8 w 19"/>
                  <a:gd name="T21" fmla="*/ 0 h 24"/>
                  <a:gd name="T22" fmla="*/ 8 w 19"/>
                  <a:gd name="T23" fmla="*/ 15 h 24"/>
                  <a:gd name="T24" fmla="*/ 10 w 19"/>
                  <a:gd name="T25" fmla="*/ 5 h 24"/>
                  <a:gd name="T26" fmla="*/ 12 w 19"/>
                  <a:gd name="T27" fmla="*/ 15 h 24"/>
                  <a:gd name="T28" fmla="*/ 8 w 19"/>
                  <a:gd name="T29" fmla="*/ 15 h 24"/>
                  <a:gd name="T30" fmla="*/ 8 w 19"/>
                  <a:gd name="T31" fmla="*/ 15 h 24"/>
                  <a:gd name="T32" fmla="*/ 8 w 19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4">
                    <a:moveTo>
                      <a:pt x="8" y="0"/>
                    </a:moveTo>
                    <a:lnTo>
                      <a:pt x="0" y="24"/>
                    </a:lnTo>
                    <a:lnTo>
                      <a:pt x="3" y="24"/>
                    </a:lnTo>
                    <a:lnTo>
                      <a:pt x="5" y="17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15"/>
                    </a:moveTo>
                    <a:lnTo>
                      <a:pt x="10" y="5"/>
                    </a:lnTo>
                    <a:lnTo>
                      <a:pt x="12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70" name="Freeform 154"/>
              <p:cNvSpPr>
                <a:spLocks noEditPoints="1"/>
              </p:cNvSpPr>
              <p:nvPr/>
            </p:nvSpPr>
            <p:spPr bwMode="auto">
              <a:xfrm>
                <a:off x="1565275" y="1727200"/>
                <a:ext cx="34925" cy="52388"/>
              </a:xfrm>
              <a:custGeom>
                <a:avLst/>
                <a:gdLst>
                  <a:gd name="T0" fmla="*/ 0 w 9"/>
                  <a:gd name="T1" fmla="*/ 7 h 14"/>
                  <a:gd name="T2" fmla="*/ 9 w 9"/>
                  <a:gd name="T3" fmla="*/ 7 h 14"/>
                  <a:gd name="T4" fmla="*/ 0 w 9"/>
                  <a:gd name="T5" fmla="*/ 7 h 14"/>
                  <a:gd name="T6" fmla="*/ 2 w 9"/>
                  <a:gd name="T7" fmla="*/ 7 h 14"/>
                  <a:gd name="T8" fmla="*/ 7 w 9"/>
                  <a:gd name="T9" fmla="*/ 7 h 14"/>
                  <a:gd name="T10" fmla="*/ 2 w 9"/>
                  <a:gd name="T1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0" y="7"/>
                    </a:moveTo>
                    <a:cubicBezTo>
                      <a:pt x="0" y="14"/>
                      <a:pt x="9" y="14"/>
                      <a:pt x="9" y="7"/>
                    </a:cubicBezTo>
                    <a:cubicBezTo>
                      <a:pt x="9" y="0"/>
                      <a:pt x="0" y="0"/>
                      <a:pt x="0" y="7"/>
                    </a:cubicBezTo>
                    <a:close/>
                    <a:moveTo>
                      <a:pt x="2" y="7"/>
                    </a:moveTo>
                    <a:cubicBezTo>
                      <a:pt x="2" y="3"/>
                      <a:pt x="7" y="3"/>
                      <a:pt x="7" y="7"/>
                    </a:cubicBezTo>
                    <a:cubicBezTo>
                      <a:pt x="7" y="12"/>
                      <a:pt x="2" y="12"/>
                      <a:pt x="2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sp>
          <p:nvSpPr>
            <p:cNvPr id="872" name="Line 156"/>
            <p:cNvSpPr>
              <a:spLocks noChangeShapeType="1"/>
            </p:cNvSpPr>
            <p:nvPr/>
          </p:nvSpPr>
          <p:spPr bwMode="auto">
            <a:xfrm>
              <a:off x="1701800" y="2555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73" name="Line 157"/>
            <p:cNvSpPr>
              <a:spLocks noChangeShapeType="1"/>
            </p:cNvSpPr>
            <p:nvPr/>
          </p:nvSpPr>
          <p:spPr bwMode="auto">
            <a:xfrm>
              <a:off x="1701800" y="2555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grpSp>
          <p:nvGrpSpPr>
            <p:cNvPr id="877" name="Группа 876"/>
            <p:cNvGrpSpPr/>
            <p:nvPr/>
          </p:nvGrpSpPr>
          <p:grpSpPr>
            <a:xfrm>
              <a:off x="374650" y="217487"/>
              <a:ext cx="2336801" cy="2895601"/>
              <a:chOff x="374650" y="217487"/>
              <a:chExt cx="2336801" cy="2895601"/>
            </a:xfrm>
          </p:grpSpPr>
          <p:sp>
            <p:nvSpPr>
              <p:cNvPr id="871" name="Freeform 155"/>
              <p:cNvSpPr>
                <a:spLocks/>
              </p:cNvSpPr>
              <p:nvPr/>
            </p:nvSpPr>
            <p:spPr bwMode="auto">
              <a:xfrm>
                <a:off x="1554163" y="533400"/>
                <a:ext cx="1157288" cy="2451100"/>
              </a:xfrm>
              <a:custGeom>
                <a:avLst/>
                <a:gdLst>
                  <a:gd name="T0" fmla="*/ 307 w 307"/>
                  <a:gd name="T1" fmla="*/ 75 h 651"/>
                  <a:gd name="T2" fmla="*/ 307 w 307"/>
                  <a:gd name="T3" fmla="*/ 56 h 651"/>
                  <a:gd name="T4" fmla="*/ 269 w 307"/>
                  <a:gd name="T5" fmla="*/ 13 h 651"/>
                  <a:gd name="T6" fmla="*/ 236 w 307"/>
                  <a:gd name="T7" fmla="*/ 0 h 651"/>
                  <a:gd name="T8" fmla="*/ 236 w 307"/>
                  <a:gd name="T9" fmla="*/ 0 h 651"/>
                  <a:gd name="T10" fmla="*/ 235 w 307"/>
                  <a:gd name="T11" fmla="*/ 0 h 651"/>
                  <a:gd name="T12" fmla="*/ 235 w 307"/>
                  <a:gd name="T13" fmla="*/ 128 h 651"/>
                  <a:gd name="T14" fmla="*/ 235 w 307"/>
                  <a:gd name="T15" fmla="*/ 172 h 651"/>
                  <a:gd name="T16" fmla="*/ 235 w 307"/>
                  <a:gd name="T17" fmla="*/ 341 h 651"/>
                  <a:gd name="T18" fmla="*/ 235 w 307"/>
                  <a:gd name="T19" fmla="*/ 386 h 651"/>
                  <a:gd name="T20" fmla="*/ 235 w 307"/>
                  <a:gd name="T21" fmla="*/ 453 h 651"/>
                  <a:gd name="T22" fmla="*/ 216 w 307"/>
                  <a:gd name="T23" fmla="*/ 486 h 651"/>
                  <a:gd name="T24" fmla="*/ 0 w 307"/>
                  <a:gd name="T25" fmla="*/ 613 h 651"/>
                  <a:gd name="T26" fmla="*/ 67 w 307"/>
                  <a:gd name="T27" fmla="*/ 651 h 651"/>
                  <a:gd name="T28" fmla="*/ 262 w 307"/>
                  <a:gd name="T29" fmla="*/ 541 h 651"/>
                  <a:gd name="T30" fmla="*/ 307 w 307"/>
                  <a:gd name="T31" fmla="*/ 463 h 651"/>
                  <a:gd name="T32" fmla="*/ 307 w 307"/>
                  <a:gd name="T33" fmla="*/ 386 h 651"/>
                  <a:gd name="T34" fmla="*/ 307 w 307"/>
                  <a:gd name="T35" fmla="*/ 386 h 651"/>
                  <a:gd name="T36" fmla="*/ 307 w 307"/>
                  <a:gd name="T37" fmla="*/ 172 h 651"/>
                  <a:gd name="T38" fmla="*/ 307 w 307"/>
                  <a:gd name="T39" fmla="*/ 172 h 651"/>
                  <a:gd name="T40" fmla="*/ 307 w 307"/>
                  <a:gd name="T41" fmla="*/ 85 h 651"/>
                  <a:gd name="T42" fmla="*/ 307 w 307"/>
                  <a:gd name="T43" fmla="*/ 84 h 651"/>
                  <a:gd name="T44" fmla="*/ 307 w 307"/>
                  <a:gd name="T45" fmla="*/ 75 h 651"/>
                  <a:gd name="T46" fmla="*/ 307 w 307"/>
                  <a:gd name="T47" fmla="*/ 75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651">
                    <a:moveTo>
                      <a:pt x="307" y="75"/>
                    </a:moveTo>
                    <a:cubicBezTo>
                      <a:pt x="307" y="56"/>
                      <a:pt x="307" y="56"/>
                      <a:pt x="307" y="56"/>
                    </a:cubicBezTo>
                    <a:cubicBezTo>
                      <a:pt x="307" y="38"/>
                      <a:pt x="293" y="22"/>
                      <a:pt x="269" y="13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8"/>
                      <a:pt x="235" y="128"/>
                      <a:pt x="235" y="128"/>
                    </a:cubicBezTo>
                    <a:cubicBezTo>
                      <a:pt x="235" y="172"/>
                      <a:pt x="235" y="172"/>
                      <a:pt x="235" y="172"/>
                    </a:cubicBezTo>
                    <a:cubicBezTo>
                      <a:pt x="235" y="341"/>
                      <a:pt x="235" y="341"/>
                      <a:pt x="235" y="341"/>
                    </a:cubicBezTo>
                    <a:cubicBezTo>
                      <a:pt x="235" y="386"/>
                      <a:pt x="235" y="386"/>
                      <a:pt x="235" y="386"/>
                    </a:cubicBezTo>
                    <a:cubicBezTo>
                      <a:pt x="235" y="453"/>
                      <a:pt x="235" y="453"/>
                      <a:pt x="235" y="453"/>
                    </a:cubicBezTo>
                    <a:cubicBezTo>
                      <a:pt x="235" y="467"/>
                      <a:pt x="228" y="480"/>
                      <a:pt x="216" y="486"/>
                    </a:cubicBezTo>
                    <a:cubicBezTo>
                      <a:pt x="0" y="613"/>
                      <a:pt x="0" y="613"/>
                      <a:pt x="0" y="613"/>
                    </a:cubicBezTo>
                    <a:cubicBezTo>
                      <a:pt x="67" y="651"/>
                      <a:pt x="67" y="651"/>
                      <a:pt x="67" y="651"/>
                    </a:cubicBezTo>
                    <a:cubicBezTo>
                      <a:pt x="262" y="541"/>
                      <a:pt x="262" y="541"/>
                      <a:pt x="262" y="541"/>
                    </a:cubicBezTo>
                    <a:cubicBezTo>
                      <a:pt x="289" y="525"/>
                      <a:pt x="307" y="495"/>
                      <a:pt x="307" y="463"/>
                    </a:cubicBezTo>
                    <a:cubicBezTo>
                      <a:pt x="307" y="386"/>
                      <a:pt x="307" y="386"/>
                      <a:pt x="307" y="386"/>
                    </a:cubicBezTo>
                    <a:cubicBezTo>
                      <a:pt x="307" y="386"/>
                      <a:pt x="307" y="386"/>
                      <a:pt x="307" y="386"/>
                    </a:cubicBezTo>
                    <a:cubicBezTo>
                      <a:pt x="307" y="172"/>
                      <a:pt x="307" y="172"/>
                      <a:pt x="307" y="172"/>
                    </a:cubicBezTo>
                    <a:cubicBezTo>
                      <a:pt x="307" y="172"/>
                      <a:pt x="307" y="172"/>
                      <a:pt x="307" y="172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4"/>
                      <a:pt x="307" y="84"/>
                      <a:pt x="307" y="84"/>
                    </a:cubicBezTo>
                    <a:cubicBezTo>
                      <a:pt x="307" y="75"/>
                      <a:pt x="307" y="75"/>
                      <a:pt x="307" y="75"/>
                    </a:cubicBezTo>
                    <a:cubicBezTo>
                      <a:pt x="307" y="75"/>
                      <a:pt x="307" y="75"/>
                      <a:pt x="307" y="75"/>
                    </a:cubicBezTo>
                    <a:close/>
                  </a:path>
                </a:pathLst>
              </a:custGeom>
              <a:solidFill>
                <a:srgbClr val="088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74" name="Freeform 158"/>
              <p:cNvSpPr>
                <a:spLocks/>
              </p:cNvSpPr>
              <p:nvPr/>
            </p:nvSpPr>
            <p:spPr bwMode="auto">
              <a:xfrm>
                <a:off x="374650" y="217487"/>
                <a:ext cx="2068513" cy="696913"/>
              </a:xfrm>
              <a:custGeom>
                <a:avLst/>
                <a:gdLst>
                  <a:gd name="T0" fmla="*/ 354 w 549"/>
                  <a:gd name="T1" fmla="*/ 10 h 185"/>
                  <a:gd name="T2" fmla="*/ 265 w 549"/>
                  <a:gd name="T3" fmla="*/ 10 h 185"/>
                  <a:gd name="T4" fmla="*/ 38 w 549"/>
                  <a:gd name="T5" fmla="*/ 97 h 185"/>
                  <a:gd name="T6" fmla="*/ 1 w 549"/>
                  <a:gd name="T7" fmla="*/ 140 h 185"/>
                  <a:gd name="T8" fmla="*/ 1 w 549"/>
                  <a:gd name="T9" fmla="*/ 159 h 185"/>
                  <a:gd name="T10" fmla="*/ 1 w 549"/>
                  <a:gd name="T11" fmla="*/ 159 h 185"/>
                  <a:gd name="T12" fmla="*/ 1 w 549"/>
                  <a:gd name="T13" fmla="*/ 185 h 185"/>
                  <a:gd name="T14" fmla="*/ 291 w 549"/>
                  <a:gd name="T15" fmla="*/ 74 h 185"/>
                  <a:gd name="T16" fmla="*/ 330 w 549"/>
                  <a:gd name="T17" fmla="*/ 74 h 185"/>
                  <a:gd name="T18" fmla="*/ 549 w 549"/>
                  <a:gd name="T19" fmla="*/ 157 h 185"/>
                  <a:gd name="T20" fmla="*/ 549 w 549"/>
                  <a:gd name="T21" fmla="*/ 137 h 185"/>
                  <a:gd name="T22" fmla="*/ 549 w 549"/>
                  <a:gd name="T23" fmla="*/ 104 h 185"/>
                  <a:gd name="T24" fmla="*/ 549 w 549"/>
                  <a:gd name="T25" fmla="*/ 84 h 185"/>
                  <a:gd name="T26" fmla="*/ 354 w 549"/>
                  <a:gd name="T27" fmla="*/ 1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9" h="185">
                    <a:moveTo>
                      <a:pt x="354" y="10"/>
                    </a:moveTo>
                    <a:cubicBezTo>
                      <a:pt x="326" y="0"/>
                      <a:pt x="292" y="0"/>
                      <a:pt x="265" y="10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15" y="106"/>
                      <a:pt x="0" y="122"/>
                      <a:pt x="1" y="140"/>
                    </a:cubicBezTo>
                    <a:cubicBezTo>
                      <a:pt x="1" y="159"/>
                      <a:pt x="1" y="159"/>
                      <a:pt x="1" y="159"/>
                    </a:cubicBezTo>
                    <a:cubicBezTo>
                      <a:pt x="1" y="159"/>
                      <a:pt x="1" y="159"/>
                      <a:pt x="1" y="159"/>
                    </a:cubicBezTo>
                    <a:cubicBezTo>
                      <a:pt x="1" y="185"/>
                      <a:pt x="1" y="185"/>
                      <a:pt x="1" y="185"/>
                    </a:cubicBezTo>
                    <a:cubicBezTo>
                      <a:pt x="291" y="74"/>
                      <a:pt x="291" y="74"/>
                      <a:pt x="291" y="74"/>
                    </a:cubicBezTo>
                    <a:cubicBezTo>
                      <a:pt x="303" y="70"/>
                      <a:pt x="318" y="70"/>
                      <a:pt x="330" y="74"/>
                    </a:cubicBezTo>
                    <a:cubicBezTo>
                      <a:pt x="549" y="157"/>
                      <a:pt x="549" y="157"/>
                      <a:pt x="549" y="157"/>
                    </a:cubicBezTo>
                    <a:cubicBezTo>
                      <a:pt x="549" y="137"/>
                      <a:pt x="549" y="137"/>
                      <a:pt x="549" y="137"/>
                    </a:cubicBezTo>
                    <a:cubicBezTo>
                      <a:pt x="549" y="104"/>
                      <a:pt x="549" y="104"/>
                      <a:pt x="549" y="104"/>
                    </a:cubicBezTo>
                    <a:cubicBezTo>
                      <a:pt x="549" y="84"/>
                      <a:pt x="549" y="84"/>
                      <a:pt x="549" y="84"/>
                    </a:cubicBezTo>
                    <a:lnTo>
                      <a:pt x="354" y="10"/>
                    </a:lnTo>
                    <a:close/>
                  </a:path>
                </a:pathLst>
              </a:custGeom>
              <a:solidFill>
                <a:srgbClr val="1049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75" name="Freeform 159"/>
              <p:cNvSpPr>
                <a:spLocks/>
              </p:cNvSpPr>
              <p:nvPr/>
            </p:nvSpPr>
            <p:spPr bwMode="auto">
              <a:xfrm>
                <a:off x="374650" y="815975"/>
                <a:ext cx="1436688" cy="2297113"/>
              </a:xfrm>
              <a:custGeom>
                <a:avLst/>
                <a:gdLst>
                  <a:gd name="T0" fmla="*/ 90 w 381"/>
                  <a:gd name="T1" fmla="*/ 409 h 610"/>
                  <a:gd name="T2" fmla="*/ 71 w 381"/>
                  <a:gd name="T3" fmla="*/ 376 h 610"/>
                  <a:gd name="T4" fmla="*/ 70 w 381"/>
                  <a:gd name="T5" fmla="*/ 0 h 610"/>
                  <a:gd name="T6" fmla="*/ 1 w 381"/>
                  <a:gd name="T7" fmla="*/ 26 h 610"/>
                  <a:gd name="T8" fmla="*/ 1 w 381"/>
                  <a:gd name="T9" fmla="*/ 49 h 610"/>
                  <a:gd name="T10" fmla="*/ 0 w 381"/>
                  <a:gd name="T11" fmla="*/ 49 h 610"/>
                  <a:gd name="T12" fmla="*/ 0 w 381"/>
                  <a:gd name="T13" fmla="*/ 96 h 610"/>
                  <a:gd name="T14" fmla="*/ 0 w 381"/>
                  <a:gd name="T15" fmla="*/ 96 h 610"/>
                  <a:gd name="T16" fmla="*/ 0 w 381"/>
                  <a:gd name="T17" fmla="*/ 388 h 610"/>
                  <a:gd name="T18" fmla="*/ 45 w 381"/>
                  <a:gd name="T19" fmla="*/ 466 h 610"/>
                  <a:gd name="T20" fmla="*/ 271 w 381"/>
                  <a:gd name="T21" fmla="*/ 596 h 610"/>
                  <a:gd name="T22" fmla="*/ 347 w 381"/>
                  <a:gd name="T23" fmla="*/ 596 h 610"/>
                  <a:gd name="T24" fmla="*/ 381 w 381"/>
                  <a:gd name="T25" fmla="*/ 577 h 610"/>
                  <a:gd name="T26" fmla="*/ 90 w 381"/>
                  <a:gd name="T27" fmla="*/ 40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2AA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1224080" y="399817"/>
            <a:ext cx="3573950" cy="774414"/>
            <a:chOff x="1747955" y="476017"/>
            <a:chExt cx="3573950" cy="774414"/>
          </a:xfrm>
        </p:grpSpPr>
        <p:sp>
          <p:nvSpPr>
            <p:cNvPr id="336" name="TextBox 335"/>
            <p:cNvSpPr txBox="1"/>
            <p:nvPr/>
          </p:nvSpPr>
          <p:spPr>
            <a:xfrm>
              <a:off x="1756290" y="778509"/>
              <a:ext cx="3565615" cy="471922"/>
            </a:xfrm>
            <a:prstGeom prst="rect">
              <a:avLst/>
            </a:prstGeom>
            <a:noFill/>
          </p:spPr>
          <p:txBody>
            <a:bodyPr wrap="square" lIns="162556" tIns="81279" rIns="162556" bIns="81279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100" b="1" spc="6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Федеральная служба по надзору </a:t>
              </a:r>
            </a:p>
            <a:p>
              <a:pPr>
                <a:lnSpc>
                  <a:spcPts val="1200"/>
                </a:lnSpc>
              </a:pPr>
              <a:r>
                <a:rPr lang="ru-RU" sz="1100" b="1" spc="6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в сфере природопользования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1747955" y="476017"/>
              <a:ext cx="2538828" cy="441144"/>
            </a:xfrm>
            <a:prstGeom prst="rect">
              <a:avLst/>
            </a:prstGeom>
            <a:noFill/>
          </p:spPr>
          <p:txBody>
            <a:bodyPr wrap="none" lIns="162556" tIns="81279" rIns="162556" bIns="81279" rtlCol="0">
              <a:spAutoFit/>
            </a:bodyPr>
            <a:lstStyle/>
            <a:p>
              <a:r>
                <a:rPr lang="ru-RU" b="1" spc="100" dirty="0">
                  <a:solidFill>
                    <a:srgbClr val="31547F"/>
                  </a:solidFill>
                  <a:latin typeface="Arial Narrow" pitchFamily="34" charset="0"/>
                </a:rPr>
                <a:t>РОСПРИРОДНАДЗОР</a:t>
              </a:r>
            </a:p>
          </p:txBody>
        </p:sp>
      </p:grpSp>
      <p:sp>
        <p:nvSpPr>
          <p:cNvPr id="170" name="Прямоугольник 169"/>
          <p:cNvSpPr/>
          <p:nvPr/>
        </p:nvSpPr>
        <p:spPr>
          <a:xfrm>
            <a:off x="-72570" y="6778743"/>
            <a:ext cx="12337143" cy="144000"/>
          </a:xfrm>
          <a:prstGeom prst="rect">
            <a:avLst/>
          </a:prstGeom>
          <a:solidFill>
            <a:srgbClr val="C3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205" y="6188723"/>
            <a:ext cx="8097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Государственной экологической экспертизы Росприроднадзора И.В. Рожкова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 169"/>
          <p:cNvSpPr>
            <a:spLocks/>
          </p:cNvSpPr>
          <p:nvPr/>
        </p:nvSpPr>
        <p:spPr bwMode="auto">
          <a:xfrm rot="1046995">
            <a:off x="11433781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124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4" y="0"/>
            <a:ext cx="2844801" cy="365125"/>
          </a:xfrm>
        </p:spPr>
        <p:txBody>
          <a:bodyPr/>
          <a:lstStyle/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2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20651" y="93663"/>
            <a:ext cx="736599" cy="912743"/>
            <a:chOff x="142875" y="82153"/>
            <a:chExt cx="552449" cy="684557"/>
          </a:xfrm>
        </p:grpSpPr>
        <p:sp>
          <p:nvSpPr>
            <p:cNvPr id="5" name="Полилиния 4"/>
            <p:cNvSpPr/>
            <p:nvPr/>
          </p:nvSpPr>
          <p:spPr>
            <a:xfrm>
              <a:off x="176213" y="109538"/>
              <a:ext cx="495300" cy="623887"/>
            </a:xfrm>
            <a:custGeom>
              <a:avLst/>
              <a:gdLst>
                <a:gd name="connsiteX0" fmla="*/ 9525 w 495300"/>
                <a:gd name="connsiteY0" fmla="*/ 90487 h 623887"/>
                <a:gd name="connsiteX1" fmla="*/ 247650 w 495300"/>
                <a:gd name="connsiteY1" fmla="*/ 0 h 623887"/>
                <a:gd name="connsiteX2" fmla="*/ 495300 w 495300"/>
                <a:gd name="connsiteY2" fmla="*/ 104775 h 623887"/>
                <a:gd name="connsiteX3" fmla="*/ 490537 w 495300"/>
                <a:gd name="connsiteY3" fmla="*/ 476250 h 623887"/>
                <a:gd name="connsiteX4" fmla="*/ 261937 w 495300"/>
                <a:gd name="connsiteY4" fmla="*/ 623887 h 623887"/>
                <a:gd name="connsiteX5" fmla="*/ 0 w 495300"/>
                <a:gd name="connsiteY5" fmla="*/ 481012 h 623887"/>
                <a:gd name="connsiteX6" fmla="*/ 9525 w 495300"/>
                <a:gd name="connsiteY6" fmla="*/ 90487 h 62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623887">
                  <a:moveTo>
                    <a:pt x="9525" y="90487"/>
                  </a:moveTo>
                  <a:lnTo>
                    <a:pt x="247650" y="0"/>
                  </a:lnTo>
                  <a:lnTo>
                    <a:pt x="495300" y="104775"/>
                  </a:lnTo>
                  <a:cubicBezTo>
                    <a:pt x="493712" y="228600"/>
                    <a:pt x="492125" y="352425"/>
                    <a:pt x="490537" y="476250"/>
                  </a:cubicBezTo>
                  <a:lnTo>
                    <a:pt x="261937" y="623887"/>
                  </a:lnTo>
                  <a:lnTo>
                    <a:pt x="0" y="481012"/>
                  </a:lnTo>
                  <a:lnTo>
                    <a:pt x="9525" y="90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878" name="Группа 877"/>
            <p:cNvGrpSpPr/>
            <p:nvPr/>
          </p:nvGrpSpPr>
          <p:grpSpPr>
            <a:xfrm>
              <a:off x="142875" y="82153"/>
              <a:ext cx="552449" cy="684557"/>
              <a:chOff x="374650" y="217487"/>
              <a:chExt cx="2336801" cy="2895601"/>
            </a:xfrm>
          </p:grpSpPr>
          <p:grpSp>
            <p:nvGrpSpPr>
              <p:cNvPr id="876" name="Группа 875"/>
              <p:cNvGrpSpPr/>
              <p:nvPr/>
            </p:nvGrpSpPr>
            <p:grpSpPr>
              <a:xfrm>
                <a:off x="763588" y="771525"/>
                <a:ext cx="1582738" cy="1751013"/>
                <a:chOff x="763588" y="771525"/>
                <a:chExt cx="1582738" cy="1751013"/>
              </a:xfrm>
            </p:grpSpPr>
            <p:sp>
              <p:nvSpPr>
                <p:cNvPr id="8" name="Freeform 5"/>
                <p:cNvSpPr>
                  <a:spLocks noEditPoints="1"/>
                </p:cNvSpPr>
                <p:nvPr/>
              </p:nvSpPr>
              <p:spPr bwMode="auto">
                <a:xfrm>
                  <a:off x="1268413" y="1433513"/>
                  <a:ext cx="576263" cy="801688"/>
                </a:xfrm>
                <a:custGeom>
                  <a:avLst/>
                  <a:gdLst>
                    <a:gd name="T0" fmla="*/ 113 w 153"/>
                    <a:gd name="T1" fmla="*/ 19 h 213"/>
                    <a:gd name="T2" fmla="*/ 108 w 153"/>
                    <a:gd name="T3" fmla="*/ 8 h 213"/>
                    <a:gd name="T4" fmla="*/ 96 w 153"/>
                    <a:gd name="T5" fmla="*/ 15 h 213"/>
                    <a:gd name="T6" fmla="*/ 84 w 153"/>
                    <a:gd name="T7" fmla="*/ 5 h 213"/>
                    <a:gd name="T8" fmla="*/ 77 w 153"/>
                    <a:gd name="T9" fmla="*/ 11 h 213"/>
                    <a:gd name="T10" fmla="*/ 75 w 153"/>
                    <a:gd name="T11" fmla="*/ 12 h 213"/>
                    <a:gd name="T12" fmla="*/ 59 w 153"/>
                    <a:gd name="T13" fmla="*/ 0 h 213"/>
                    <a:gd name="T14" fmla="*/ 49 w 153"/>
                    <a:gd name="T15" fmla="*/ 2 h 213"/>
                    <a:gd name="T16" fmla="*/ 42 w 153"/>
                    <a:gd name="T17" fmla="*/ 16 h 213"/>
                    <a:gd name="T18" fmla="*/ 8 w 153"/>
                    <a:gd name="T19" fmla="*/ 21 h 213"/>
                    <a:gd name="T20" fmla="*/ 0 w 153"/>
                    <a:gd name="T21" fmla="*/ 103 h 213"/>
                    <a:gd name="T22" fmla="*/ 1 w 153"/>
                    <a:gd name="T23" fmla="*/ 185 h 213"/>
                    <a:gd name="T24" fmla="*/ 43 w 153"/>
                    <a:gd name="T25" fmla="*/ 200 h 213"/>
                    <a:gd name="T26" fmla="*/ 78 w 153"/>
                    <a:gd name="T27" fmla="*/ 212 h 213"/>
                    <a:gd name="T28" fmla="*/ 138 w 153"/>
                    <a:gd name="T29" fmla="*/ 199 h 213"/>
                    <a:gd name="T30" fmla="*/ 153 w 153"/>
                    <a:gd name="T31" fmla="*/ 176 h 213"/>
                    <a:gd name="T32" fmla="*/ 146 w 153"/>
                    <a:gd name="T33" fmla="*/ 21 h 213"/>
                    <a:gd name="T34" fmla="*/ 92 w 153"/>
                    <a:gd name="T35" fmla="*/ 16 h 213"/>
                    <a:gd name="T36" fmla="*/ 73 w 153"/>
                    <a:gd name="T37" fmla="*/ 13 h 213"/>
                    <a:gd name="T38" fmla="*/ 73 w 153"/>
                    <a:gd name="T39" fmla="*/ 13 h 213"/>
                    <a:gd name="T40" fmla="*/ 48 w 153"/>
                    <a:gd name="T41" fmla="*/ 18 h 213"/>
                    <a:gd name="T42" fmla="*/ 52 w 153"/>
                    <a:gd name="T43" fmla="*/ 18 h 213"/>
                    <a:gd name="T44" fmla="*/ 52 w 153"/>
                    <a:gd name="T45" fmla="*/ 18 h 213"/>
                    <a:gd name="T46" fmla="*/ 41 w 153"/>
                    <a:gd name="T47" fmla="*/ 19 h 213"/>
                    <a:gd name="T48" fmla="*/ 47 w 153"/>
                    <a:gd name="T49" fmla="*/ 18 h 213"/>
                    <a:gd name="T50" fmla="*/ 47 w 153"/>
                    <a:gd name="T51" fmla="*/ 18 h 213"/>
                    <a:gd name="T52" fmla="*/ 147 w 153"/>
                    <a:gd name="T53" fmla="*/ 183 h 213"/>
                    <a:gd name="T54" fmla="*/ 110 w 153"/>
                    <a:gd name="T55" fmla="*/ 194 h 213"/>
                    <a:gd name="T56" fmla="*/ 75 w 153"/>
                    <a:gd name="T57" fmla="*/ 206 h 213"/>
                    <a:gd name="T58" fmla="*/ 21 w 153"/>
                    <a:gd name="T59" fmla="*/ 194 h 213"/>
                    <a:gd name="T60" fmla="*/ 5 w 153"/>
                    <a:gd name="T61" fmla="*/ 171 h 213"/>
                    <a:gd name="T62" fmla="*/ 5 w 153"/>
                    <a:gd name="T63" fmla="*/ 34 h 213"/>
                    <a:gd name="T64" fmla="*/ 77 w 153"/>
                    <a:gd name="T65" fmla="*/ 17 h 213"/>
                    <a:gd name="T66" fmla="*/ 148 w 153"/>
                    <a:gd name="T67" fmla="*/ 34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3" h="213">
                      <a:moveTo>
                        <a:pt x="146" y="21"/>
                      </a:moveTo>
                      <a:cubicBezTo>
                        <a:pt x="132" y="21"/>
                        <a:pt x="121" y="20"/>
                        <a:pt x="113" y="19"/>
                      </a:cubicBezTo>
                      <a:cubicBezTo>
                        <a:pt x="112" y="16"/>
                        <a:pt x="111" y="14"/>
                        <a:pt x="110" y="11"/>
                      </a:cubicBezTo>
                      <a:cubicBezTo>
                        <a:pt x="109" y="10"/>
                        <a:pt x="108" y="9"/>
                        <a:pt x="108" y="8"/>
                      </a:cubicBezTo>
                      <a:cubicBezTo>
                        <a:pt x="107" y="6"/>
                        <a:pt x="106" y="4"/>
                        <a:pt x="105" y="2"/>
                      </a:cubicBezTo>
                      <a:cubicBezTo>
                        <a:pt x="102" y="6"/>
                        <a:pt x="99" y="11"/>
                        <a:pt x="96" y="15"/>
                      </a:cubicBezTo>
                      <a:cubicBezTo>
                        <a:pt x="96" y="10"/>
                        <a:pt x="95" y="5"/>
                        <a:pt x="94" y="0"/>
                      </a:cubicBezTo>
                      <a:cubicBezTo>
                        <a:pt x="91" y="1"/>
                        <a:pt x="88" y="4"/>
                        <a:pt x="84" y="5"/>
                      </a:cubicBezTo>
                      <a:cubicBezTo>
                        <a:pt x="81" y="6"/>
                        <a:pt x="79" y="9"/>
                        <a:pt x="78" y="12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7" y="11"/>
                        <a:pt x="76" y="12"/>
                        <a:pt x="75" y="12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4" y="10"/>
                        <a:pt x="74" y="7"/>
                        <a:pt x="71" y="6"/>
                      </a:cubicBezTo>
                      <a:cubicBezTo>
                        <a:pt x="67" y="4"/>
                        <a:pt x="64" y="2"/>
                        <a:pt x="59" y="0"/>
                      </a:cubicBezTo>
                      <a:cubicBezTo>
                        <a:pt x="59" y="5"/>
                        <a:pt x="58" y="10"/>
                        <a:pt x="58" y="15"/>
                      </a:cubicBezTo>
                      <a:cubicBezTo>
                        <a:pt x="55" y="11"/>
                        <a:pt x="52" y="6"/>
                        <a:pt x="49" y="2"/>
                      </a:cubicBezTo>
                      <a:cubicBezTo>
                        <a:pt x="48" y="3"/>
                        <a:pt x="48" y="3"/>
                        <a:pt x="47" y="4"/>
                      </a:cubicBezTo>
                      <a:cubicBezTo>
                        <a:pt x="46" y="8"/>
                        <a:pt x="44" y="12"/>
                        <a:pt x="42" y="16"/>
                      </a:cubicBezTo>
                      <a:cubicBezTo>
                        <a:pt x="42" y="17"/>
                        <a:pt x="42" y="18"/>
                        <a:pt x="41" y="19"/>
                      </a:cubicBezTo>
                      <a:cubicBezTo>
                        <a:pt x="32" y="20"/>
                        <a:pt x="21" y="21"/>
                        <a:pt x="8" y="21"/>
                      </a:cubicBezTo>
                      <a:cubicBezTo>
                        <a:pt x="1" y="21"/>
                        <a:pt x="0" y="22"/>
                        <a:pt x="0" y="29"/>
                      </a:cubicBezTo>
                      <a:cubicBezTo>
                        <a:pt x="0" y="54"/>
                        <a:pt x="0" y="79"/>
                        <a:pt x="0" y="103"/>
                      </a:cubicBezTo>
                      <a:cubicBezTo>
                        <a:pt x="0" y="127"/>
                        <a:pt x="0" y="151"/>
                        <a:pt x="0" y="174"/>
                      </a:cubicBezTo>
                      <a:cubicBezTo>
                        <a:pt x="0" y="178"/>
                        <a:pt x="1" y="182"/>
                        <a:pt x="1" y="185"/>
                      </a:cubicBezTo>
                      <a:cubicBezTo>
                        <a:pt x="3" y="195"/>
                        <a:pt x="8" y="199"/>
                        <a:pt x="17" y="199"/>
                      </a:cubicBezTo>
                      <a:cubicBezTo>
                        <a:pt x="25" y="200"/>
                        <a:pt x="34" y="199"/>
                        <a:pt x="43" y="200"/>
                      </a:cubicBezTo>
                      <a:cubicBezTo>
                        <a:pt x="55" y="200"/>
                        <a:pt x="66" y="202"/>
                        <a:pt x="75" y="212"/>
                      </a:cubicBezTo>
                      <a:cubicBezTo>
                        <a:pt x="75" y="212"/>
                        <a:pt x="77" y="213"/>
                        <a:pt x="78" y="212"/>
                      </a:cubicBezTo>
                      <a:cubicBezTo>
                        <a:pt x="88" y="202"/>
                        <a:pt x="100" y="200"/>
                        <a:pt x="113" y="199"/>
                      </a:cubicBezTo>
                      <a:cubicBezTo>
                        <a:pt x="121" y="199"/>
                        <a:pt x="129" y="200"/>
                        <a:pt x="138" y="199"/>
                      </a:cubicBezTo>
                      <a:cubicBezTo>
                        <a:pt x="145" y="199"/>
                        <a:pt x="150" y="194"/>
                        <a:pt x="152" y="188"/>
                      </a:cubicBezTo>
                      <a:cubicBezTo>
                        <a:pt x="152" y="184"/>
                        <a:pt x="153" y="180"/>
                        <a:pt x="153" y="176"/>
                      </a:cubicBezTo>
                      <a:cubicBezTo>
                        <a:pt x="153" y="127"/>
                        <a:pt x="153" y="78"/>
                        <a:pt x="153" y="29"/>
                      </a:cubicBezTo>
                      <a:cubicBezTo>
                        <a:pt x="153" y="23"/>
                        <a:pt x="152" y="21"/>
                        <a:pt x="146" y="21"/>
                      </a:cubicBezTo>
                      <a:close/>
                      <a:moveTo>
                        <a:pt x="113" y="19"/>
                      </a:moveTo>
                      <a:cubicBezTo>
                        <a:pt x="104" y="18"/>
                        <a:pt x="97" y="17"/>
                        <a:pt x="92" y="16"/>
                      </a:cubicBezTo>
                      <a:cubicBezTo>
                        <a:pt x="97" y="17"/>
                        <a:pt x="104" y="18"/>
                        <a:pt x="113" y="19"/>
                      </a:cubicBezTo>
                      <a:close/>
                      <a:moveTo>
                        <a:pt x="73" y="13"/>
                      </a:moveTo>
                      <a:cubicBezTo>
                        <a:pt x="73" y="13"/>
                        <a:pt x="72" y="13"/>
                        <a:pt x="72" y="14"/>
                      </a:cubicBezTo>
                      <a:cubicBezTo>
                        <a:pt x="72" y="13"/>
                        <a:pt x="73" y="13"/>
                        <a:pt x="73" y="13"/>
                      </a:cubicBezTo>
                      <a:close/>
                      <a:moveTo>
                        <a:pt x="49" y="18"/>
                      </a:moveTo>
                      <a:cubicBezTo>
                        <a:pt x="49" y="18"/>
                        <a:pt x="48" y="18"/>
                        <a:pt x="48" y="18"/>
                      </a:cubicBezTo>
                      <a:cubicBezTo>
                        <a:pt x="48" y="18"/>
                        <a:pt x="49" y="18"/>
                        <a:pt x="49" y="18"/>
                      </a:cubicBezTo>
                      <a:close/>
                      <a:moveTo>
                        <a:pt x="52" y="18"/>
                      </a:moveTo>
                      <a:cubicBezTo>
                        <a:pt x="52" y="18"/>
                        <a:pt x="51" y="18"/>
                        <a:pt x="50" y="18"/>
                      </a:cubicBezTo>
                      <a:cubicBezTo>
                        <a:pt x="51" y="18"/>
                        <a:pt x="52" y="18"/>
                        <a:pt x="52" y="18"/>
                      </a:cubicBezTo>
                      <a:close/>
                      <a:moveTo>
                        <a:pt x="44" y="19"/>
                      </a:moveTo>
                      <a:cubicBezTo>
                        <a:pt x="43" y="19"/>
                        <a:pt x="42" y="19"/>
                        <a:pt x="41" y="19"/>
                      </a:cubicBezTo>
                      <a:cubicBezTo>
                        <a:pt x="42" y="19"/>
                        <a:pt x="43" y="19"/>
                        <a:pt x="44" y="19"/>
                      </a:cubicBezTo>
                      <a:close/>
                      <a:moveTo>
                        <a:pt x="47" y="18"/>
                      </a:moveTo>
                      <a:cubicBezTo>
                        <a:pt x="46" y="18"/>
                        <a:pt x="45" y="19"/>
                        <a:pt x="45" y="19"/>
                      </a:cubicBezTo>
                      <a:cubicBezTo>
                        <a:pt x="45" y="19"/>
                        <a:pt x="46" y="18"/>
                        <a:pt x="47" y="18"/>
                      </a:cubicBezTo>
                      <a:close/>
                      <a:moveTo>
                        <a:pt x="148" y="172"/>
                      </a:moveTo>
                      <a:cubicBezTo>
                        <a:pt x="148" y="176"/>
                        <a:pt x="147" y="180"/>
                        <a:pt x="147" y="183"/>
                      </a:cubicBezTo>
                      <a:cubicBezTo>
                        <a:pt x="145" y="190"/>
                        <a:pt x="140" y="194"/>
                        <a:pt x="134" y="194"/>
                      </a:cubicBezTo>
                      <a:cubicBezTo>
                        <a:pt x="126" y="195"/>
                        <a:pt x="118" y="194"/>
                        <a:pt x="110" y="194"/>
                      </a:cubicBezTo>
                      <a:cubicBezTo>
                        <a:pt x="99" y="195"/>
                        <a:pt x="87" y="197"/>
                        <a:pt x="78" y="206"/>
                      </a:cubicBezTo>
                      <a:cubicBezTo>
                        <a:pt x="77" y="207"/>
                        <a:pt x="75" y="207"/>
                        <a:pt x="75" y="206"/>
                      </a:cubicBezTo>
                      <a:cubicBezTo>
                        <a:pt x="67" y="197"/>
                        <a:pt x="56" y="195"/>
                        <a:pt x="45" y="195"/>
                      </a:cubicBezTo>
                      <a:cubicBezTo>
                        <a:pt x="37" y="194"/>
                        <a:pt x="29" y="194"/>
                        <a:pt x="21" y="194"/>
                      </a:cubicBezTo>
                      <a:cubicBezTo>
                        <a:pt x="12" y="194"/>
                        <a:pt x="8" y="190"/>
                        <a:pt x="6" y="181"/>
                      </a:cubicBezTo>
                      <a:cubicBezTo>
                        <a:pt x="6" y="178"/>
                        <a:pt x="5" y="174"/>
                        <a:pt x="5" y="171"/>
                      </a:cubicBezTo>
                      <a:cubicBezTo>
                        <a:pt x="5" y="148"/>
                        <a:pt x="5" y="126"/>
                        <a:pt x="5" y="104"/>
                      </a:cubicBezTo>
                      <a:cubicBezTo>
                        <a:pt x="5" y="80"/>
                        <a:pt x="5" y="57"/>
                        <a:pt x="5" y="34"/>
                      </a:cubicBezTo>
                      <a:cubicBezTo>
                        <a:pt x="5" y="28"/>
                        <a:pt x="6" y="27"/>
                        <a:pt x="12" y="27"/>
                      </a:cubicBezTo>
                      <a:cubicBezTo>
                        <a:pt x="72" y="24"/>
                        <a:pt x="77" y="17"/>
                        <a:pt x="77" y="17"/>
                      </a:cubicBezTo>
                      <a:cubicBezTo>
                        <a:pt x="77" y="17"/>
                        <a:pt x="80" y="24"/>
                        <a:pt x="141" y="27"/>
                      </a:cubicBezTo>
                      <a:cubicBezTo>
                        <a:pt x="147" y="27"/>
                        <a:pt x="148" y="28"/>
                        <a:pt x="148" y="34"/>
                      </a:cubicBezTo>
                      <a:cubicBezTo>
                        <a:pt x="148" y="80"/>
                        <a:pt x="148" y="126"/>
                        <a:pt x="148" y="17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" name="Freeform 6"/>
                <p:cNvSpPr>
                  <a:spLocks/>
                </p:cNvSpPr>
                <p:nvPr/>
              </p:nvSpPr>
              <p:spPr bwMode="auto">
                <a:xfrm>
                  <a:off x="1276350" y="2224088"/>
                  <a:ext cx="568325" cy="298450"/>
                </a:xfrm>
                <a:custGeom>
                  <a:avLst/>
                  <a:gdLst>
                    <a:gd name="T0" fmla="*/ 134 w 151"/>
                    <a:gd name="T1" fmla="*/ 19 h 79"/>
                    <a:gd name="T2" fmla="*/ 137 w 151"/>
                    <a:gd name="T3" fmla="*/ 7 h 79"/>
                    <a:gd name="T4" fmla="*/ 107 w 151"/>
                    <a:gd name="T5" fmla="*/ 1 h 79"/>
                    <a:gd name="T6" fmla="*/ 102 w 151"/>
                    <a:gd name="T7" fmla="*/ 2 h 79"/>
                    <a:gd name="T8" fmla="*/ 125 w 151"/>
                    <a:gd name="T9" fmla="*/ 17 h 79"/>
                    <a:gd name="T10" fmla="*/ 126 w 151"/>
                    <a:gd name="T11" fmla="*/ 25 h 79"/>
                    <a:gd name="T12" fmla="*/ 103 w 151"/>
                    <a:gd name="T13" fmla="*/ 6 h 79"/>
                    <a:gd name="T14" fmla="*/ 98 w 151"/>
                    <a:gd name="T15" fmla="*/ 8 h 79"/>
                    <a:gd name="T16" fmla="*/ 91 w 151"/>
                    <a:gd name="T17" fmla="*/ 9 h 79"/>
                    <a:gd name="T18" fmla="*/ 104 w 151"/>
                    <a:gd name="T19" fmla="*/ 26 h 79"/>
                    <a:gd name="T20" fmla="*/ 105 w 151"/>
                    <a:gd name="T21" fmla="*/ 45 h 79"/>
                    <a:gd name="T22" fmla="*/ 83 w 151"/>
                    <a:gd name="T23" fmla="*/ 15 h 79"/>
                    <a:gd name="T24" fmla="*/ 77 w 151"/>
                    <a:gd name="T25" fmla="*/ 22 h 79"/>
                    <a:gd name="T26" fmla="*/ 77 w 151"/>
                    <a:gd name="T27" fmla="*/ 56 h 79"/>
                    <a:gd name="T28" fmla="*/ 72 w 151"/>
                    <a:gd name="T29" fmla="*/ 51 h 79"/>
                    <a:gd name="T30" fmla="*/ 73 w 151"/>
                    <a:gd name="T31" fmla="*/ 13 h 79"/>
                    <a:gd name="T32" fmla="*/ 45 w 151"/>
                    <a:gd name="T33" fmla="*/ 46 h 79"/>
                    <a:gd name="T34" fmla="*/ 42 w 151"/>
                    <a:gd name="T35" fmla="*/ 35 h 79"/>
                    <a:gd name="T36" fmla="*/ 60 w 151"/>
                    <a:gd name="T37" fmla="*/ 8 h 79"/>
                    <a:gd name="T38" fmla="*/ 52 w 151"/>
                    <a:gd name="T39" fmla="*/ 5 h 79"/>
                    <a:gd name="T40" fmla="*/ 27 w 151"/>
                    <a:gd name="T41" fmla="*/ 23 h 79"/>
                    <a:gd name="T42" fmla="*/ 23 w 151"/>
                    <a:gd name="T43" fmla="*/ 22 h 79"/>
                    <a:gd name="T44" fmla="*/ 48 w 151"/>
                    <a:gd name="T45" fmla="*/ 2 h 79"/>
                    <a:gd name="T46" fmla="*/ 44 w 151"/>
                    <a:gd name="T47" fmla="*/ 0 h 79"/>
                    <a:gd name="T48" fmla="*/ 13 w 151"/>
                    <a:gd name="T49" fmla="*/ 7 h 79"/>
                    <a:gd name="T50" fmla="*/ 18 w 151"/>
                    <a:gd name="T51" fmla="*/ 16 h 79"/>
                    <a:gd name="T52" fmla="*/ 17 w 151"/>
                    <a:gd name="T53" fmla="*/ 18 h 79"/>
                    <a:gd name="T54" fmla="*/ 1 w 151"/>
                    <a:gd name="T55" fmla="*/ 40 h 79"/>
                    <a:gd name="T56" fmla="*/ 25 w 151"/>
                    <a:gd name="T57" fmla="*/ 57 h 79"/>
                    <a:gd name="T58" fmla="*/ 46 w 151"/>
                    <a:gd name="T59" fmla="*/ 15 h 79"/>
                    <a:gd name="T60" fmla="*/ 44 w 151"/>
                    <a:gd name="T61" fmla="*/ 68 h 79"/>
                    <a:gd name="T62" fmla="*/ 66 w 151"/>
                    <a:gd name="T63" fmla="*/ 19 h 79"/>
                    <a:gd name="T64" fmla="*/ 62 w 151"/>
                    <a:gd name="T65" fmla="*/ 34 h 79"/>
                    <a:gd name="T66" fmla="*/ 67 w 151"/>
                    <a:gd name="T67" fmla="*/ 73 h 79"/>
                    <a:gd name="T68" fmla="*/ 76 w 151"/>
                    <a:gd name="T69" fmla="*/ 79 h 79"/>
                    <a:gd name="T70" fmla="*/ 89 w 151"/>
                    <a:gd name="T71" fmla="*/ 57 h 79"/>
                    <a:gd name="T72" fmla="*/ 85 w 151"/>
                    <a:gd name="T73" fmla="*/ 21 h 79"/>
                    <a:gd name="T74" fmla="*/ 96 w 151"/>
                    <a:gd name="T75" fmla="*/ 43 h 79"/>
                    <a:gd name="T76" fmla="*/ 109 w 151"/>
                    <a:gd name="T77" fmla="*/ 66 h 79"/>
                    <a:gd name="T78" fmla="*/ 104 w 151"/>
                    <a:gd name="T79" fmla="*/ 15 h 79"/>
                    <a:gd name="T80" fmla="*/ 103 w 151"/>
                    <a:gd name="T81" fmla="*/ 13 h 79"/>
                    <a:gd name="T82" fmla="*/ 151 w 151"/>
                    <a:gd name="T83" fmla="*/ 40 h 79"/>
                    <a:gd name="T84" fmla="*/ 139 w 151"/>
                    <a:gd name="T85" fmla="*/ 3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1" h="79">
                      <a:moveTo>
                        <a:pt x="139" y="30"/>
                      </a:moveTo>
                      <a:cubicBezTo>
                        <a:pt x="138" y="26"/>
                        <a:pt x="137" y="22"/>
                        <a:pt x="134" y="19"/>
                      </a:cubicBezTo>
                      <a:cubicBezTo>
                        <a:pt x="134" y="18"/>
                        <a:pt x="133" y="17"/>
                        <a:pt x="132" y="16"/>
                      </a:cubicBezTo>
                      <a:cubicBezTo>
                        <a:pt x="135" y="14"/>
                        <a:pt x="138" y="9"/>
                        <a:pt x="137" y="7"/>
                      </a:cubicBezTo>
                      <a:cubicBezTo>
                        <a:pt x="133" y="7"/>
                        <a:pt x="129" y="8"/>
                        <a:pt x="125" y="7"/>
                      </a:cubicBezTo>
                      <a:cubicBezTo>
                        <a:pt x="119" y="5"/>
                        <a:pt x="113" y="3"/>
                        <a:pt x="107" y="1"/>
                      </a:cubicBezTo>
                      <a:cubicBezTo>
                        <a:pt x="105" y="0"/>
                        <a:pt x="103" y="0"/>
                        <a:pt x="101" y="1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5" y="3"/>
                        <a:pt x="107" y="4"/>
                        <a:pt x="109" y="5"/>
                      </a:cubicBezTo>
                      <a:cubicBezTo>
                        <a:pt x="115" y="8"/>
                        <a:pt x="121" y="12"/>
                        <a:pt x="125" y="17"/>
                      </a:cubicBezTo>
                      <a:cubicBezTo>
                        <a:pt x="127" y="19"/>
                        <a:pt x="127" y="21"/>
                        <a:pt x="127" y="24"/>
                      </a:cubicBezTo>
                      <a:cubicBezTo>
                        <a:pt x="127" y="24"/>
                        <a:pt x="126" y="25"/>
                        <a:pt x="126" y="25"/>
                      </a:cubicBezTo>
                      <a:cubicBezTo>
                        <a:pt x="125" y="25"/>
                        <a:pt x="125" y="24"/>
                        <a:pt x="124" y="24"/>
                      </a:cubicBezTo>
                      <a:cubicBezTo>
                        <a:pt x="118" y="17"/>
                        <a:pt x="111" y="11"/>
                        <a:pt x="103" y="6"/>
                      </a:cubicBezTo>
                      <a:cubicBezTo>
                        <a:pt x="101" y="6"/>
                        <a:pt x="100" y="5"/>
                        <a:pt x="98" y="5"/>
                      </a:cubicBezTo>
                      <a:cubicBezTo>
                        <a:pt x="98" y="6"/>
                        <a:pt x="98" y="7"/>
                        <a:pt x="98" y="8"/>
                      </a:cubicBezTo>
                      <a:cubicBezTo>
                        <a:pt x="95" y="8"/>
                        <a:pt x="93" y="8"/>
                        <a:pt x="91" y="8"/>
                      </a:cubicBezTo>
                      <a:cubicBezTo>
                        <a:pt x="91" y="9"/>
                        <a:pt x="91" y="9"/>
                        <a:pt x="91" y="9"/>
                      </a:cubicBezTo>
                      <a:cubicBezTo>
                        <a:pt x="91" y="9"/>
                        <a:pt x="92" y="10"/>
                        <a:pt x="92" y="10"/>
                      </a:cubicBezTo>
                      <a:cubicBezTo>
                        <a:pt x="97" y="15"/>
                        <a:pt x="101" y="20"/>
                        <a:pt x="104" y="26"/>
                      </a:cubicBezTo>
                      <a:cubicBezTo>
                        <a:pt x="107" y="31"/>
                        <a:pt x="109" y="36"/>
                        <a:pt x="109" y="41"/>
                      </a:cubicBezTo>
                      <a:cubicBezTo>
                        <a:pt x="108" y="44"/>
                        <a:pt x="107" y="45"/>
                        <a:pt x="105" y="45"/>
                      </a:cubicBezTo>
                      <a:cubicBezTo>
                        <a:pt x="102" y="29"/>
                        <a:pt x="93" y="18"/>
                        <a:pt x="88" y="13"/>
                      </a:cubicBezTo>
                      <a:cubicBezTo>
                        <a:pt x="86" y="14"/>
                        <a:pt x="85" y="15"/>
                        <a:pt x="83" y="15"/>
                      </a:cubicBezTo>
                      <a:cubicBezTo>
                        <a:pt x="81" y="15"/>
                        <a:pt x="79" y="14"/>
                        <a:pt x="77" y="14"/>
                      </a:cubicBezTo>
                      <a:cubicBezTo>
                        <a:pt x="77" y="17"/>
                        <a:pt x="77" y="20"/>
                        <a:pt x="77" y="22"/>
                      </a:cubicBezTo>
                      <a:cubicBezTo>
                        <a:pt x="78" y="32"/>
                        <a:pt x="78" y="41"/>
                        <a:pt x="78" y="51"/>
                      </a:cubicBezTo>
                      <a:cubicBezTo>
                        <a:pt x="78" y="53"/>
                        <a:pt x="77" y="54"/>
                        <a:pt x="77" y="56"/>
                      </a:cubicBezTo>
                      <a:cubicBezTo>
                        <a:pt x="76" y="58"/>
                        <a:pt x="75" y="58"/>
                        <a:pt x="74" y="56"/>
                      </a:cubicBezTo>
                      <a:cubicBezTo>
                        <a:pt x="73" y="54"/>
                        <a:pt x="72" y="53"/>
                        <a:pt x="72" y="51"/>
                      </a:cubicBezTo>
                      <a:cubicBezTo>
                        <a:pt x="73" y="39"/>
                        <a:pt x="73" y="28"/>
                        <a:pt x="73" y="16"/>
                      </a:cubicBezTo>
                      <a:cubicBezTo>
                        <a:pt x="73" y="15"/>
                        <a:pt x="73" y="15"/>
                        <a:pt x="73" y="13"/>
                      </a:cubicBezTo>
                      <a:cubicBezTo>
                        <a:pt x="69" y="16"/>
                        <a:pt x="66" y="17"/>
                        <a:pt x="63" y="12"/>
                      </a:cubicBezTo>
                      <a:cubicBezTo>
                        <a:pt x="53" y="22"/>
                        <a:pt x="47" y="32"/>
                        <a:pt x="45" y="46"/>
                      </a:cubicBezTo>
                      <a:cubicBezTo>
                        <a:pt x="43" y="45"/>
                        <a:pt x="42" y="44"/>
                        <a:pt x="42" y="42"/>
                      </a:cubicBezTo>
                      <a:cubicBezTo>
                        <a:pt x="41" y="40"/>
                        <a:pt x="41" y="37"/>
                        <a:pt x="42" y="35"/>
                      </a:cubicBezTo>
                      <a:cubicBezTo>
                        <a:pt x="44" y="27"/>
                        <a:pt x="49" y="20"/>
                        <a:pt x="55" y="14"/>
                      </a:cubicBezTo>
                      <a:cubicBezTo>
                        <a:pt x="56" y="13"/>
                        <a:pt x="58" y="10"/>
                        <a:pt x="60" y="8"/>
                      </a:cubicBezTo>
                      <a:cubicBezTo>
                        <a:pt x="57" y="8"/>
                        <a:pt x="54" y="8"/>
                        <a:pt x="52" y="8"/>
                      </a:cubicBezTo>
                      <a:cubicBezTo>
                        <a:pt x="52" y="7"/>
                        <a:pt x="52" y="6"/>
                        <a:pt x="52" y="5"/>
                      </a:cubicBezTo>
                      <a:cubicBezTo>
                        <a:pt x="51" y="5"/>
                        <a:pt x="50" y="5"/>
                        <a:pt x="49" y="5"/>
                      </a:cubicBezTo>
                      <a:cubicBezTo>
                        <a:pt x="40" y="9"/>
                        <a:pt x="33" y="16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4" y="24"/>
                        <a:pt x="24" y="23"/>
                        <a:pt x="23" y="22"/>
                      </a:cubicBezTo>
                      <a:cubicBezTo>
                        <a:pt x="23" y="19"/>
                        <a:pt x="25" y="16"/>
                        <a:pt x="27" y="15"/>
                      </a:cubicBezTo>
                      <a:cubicBezTo>
                        <a:pt x="33" y="9"/>
                        <a:pt x="40" y="5"/>
                        <a:pt x="48" y="2"/>
                      </a:cubicBezTo>
                      <a:cubicBezTo>
                        <a:pt x="48" y="2"/>
                        <a:pt x="48" y="2"/>
                        <a:pt x="49" y="1"/>
                      </a:cubicBezTo>
                      <a:cubicBezTo>
                        <a:pt x="47" y="1"/>
                        <a:pt x="45" y="0"/>
                        <a:pt x="44" y="0"/>
                      </a:cubicBezTo>
                      <a:cubicBezTo>
                        <a:pt x="41" y="1"/>
                        <a:pt x="38" y="3"/>
                        <a:pt x="34" y="4"/>
                      </a:cubicBezTo>
                      <a:cubicBezTo>
                        <a:pt x="28" y="7"/>
                        <a:pt x="21" y="9"/>
                        <a:pt x="13" y="7"/>
                      </a:cubicBezTo>
                      <a:cubicBezTo>
                        <a:pt x="13" y="8"/>
                        <a:pt x="14" y="10"/>
                        <a:pt x="15" y="11"/>
                      </a:cubicBezTo>
                      <a:cubicBezTo>
                        <a:pt x="16" y="13"/>
                        <a:pt x="17" y="15"/>
                        <a:pt x="18" y="16"/>
                      </a:cubicBezTo>
                      <a:cubicBezTo>
                        <a:pt x="18" y="16"/>
                        <a:pt x="18" y="16"/>
                        <a:pt x="18" y="17"/>
                      </a:cubicBezTo>
                      <a:cubicBezTo>
                        <a:pt x="18" y="17"/>
                        <a:pt x="17" y="17"/>
                        <a:pt x="17" y="18"/>
                      </a:cubicBezTo>
                      <a:cubicBezTo>
                        <a:pt x="13" y="22"/>
                        <a:pt x="12" y="28"/>
                        <a:pt x="10" y="33"/>
                      </a:cubicBezTo>
                      <a:cubicBezTo>
                        <a:pt x="9" y="38"/>
                        <a:pt x="6" y="41"/>
                        <a:pt x="1" y="40"/>
                      </a:cubicBezTo>
                      <a:cubicBezTo>
                        <a:pt x="1" y="40"/>
                        <a:pt x="0" y="40"/>
                        <a:pt x="0" y="40"/>
                      </a:cubicBezTo>
                      <a:cubicBezTo>
                        <a:pt x="3" y="49"/>
                        <a:pt x="18" y="58"/>
                        <a:pt x="25" y="57"/>
                      </a:cubicBezTo>
                      <a:cubicBezTo>
                        <a:pt x="21" y="39"/>
                        <a:pt x="35" y="18"/>
                        <a:pt x="48" y="13"/>
                      </a:cubicBezTo>
                      <a:cubicBezTo>
                        <a:pt x="47" y="14"/>
                        <a:pt x="46" y="14"/>
                        <a:pt x="46" y="15"/>
                      </a:cubicBezTo>
                      <a:cubicBezTo>
                        <a:pt x="40" y="22"/>
                        <a:pt x="35" y="30"/>
                        <a:pt x="33" y="39"/>
                      </a:cubicBezTo>
                      <a:cubicBezTo>
                        <a:pt x="29" y="50"/>
                        <a:pt x="32" y="62"/>
                        <a:pt x="44" y="68"/>
                      </a:cubicBezTo>
                      <a:cubicBezTo>
                        <a:pt x="48" y="70"/>
                        <a:pt x="51" y="71"/>
                        <a:pt x="56" y="70"/>
                      </a:cubicBezTo>
                      <a:cubicBezTo>
                        <a:pt x="49" y="56"/>
                        <a:pt x="55" y="26"/>
                        <a:pt x="66" y="19"/>
                      </a:cubicBezTo>
                      <a:cubicBezTo>
                        <a:pt x="66" y="20"/>
                        <a:pt x="66" y="20"/>
                        <a:pt x="66" y="20"/>
                      </a:cubicBezTo>
                      <a:cubicBezTo>
                        <a:pt x="64" y="25"/>
                        <a:pt x="63" y="29"/>
                        <a:pt x="62" y="34"/>
                      </a:cubicBezTo>
                      <a:cubicBezTo>
                        <a:pt x="61" y="42"/>
                        <a:pt x="60" y="50"/>
                        <a:pt x="61" y="58"/>
                      </a:cubicBezTo>
                      <a:cubicBezTo>
                        <a:pt x="62" y="64"/>
                        <a:pt x="63" y="69"/>
                        <a:pt x="67" y="73"/>
                      </a:cubicBezTo>
                      <a:cubicBezTo>
                        <a:pt x="69" y="76"/>
                        <a:pt x="72" y="77"/>
                        <a:pt x="75" y="79"/>
                      </a:cubicBezTo>
                      <a:cubicBezTo>
                        <a:pt x="75" y="79"/>
                        <a:pt x="75" y="79"/>
                        <a:pt x="76" y="79"/>
                      </a:cubicBezTo>
                      <a:cubicBezTo>
                        <a:pt x="77" y="78"/>
                        <a:pt x="79" y="78"/>
                        <a:pt x="80" y="77"/>
                      </a:cubicBezTo>
                      <a:cubicBezTo>
                        <a:pt x="86" y="72"/>
                        <a:pt x="89" y="65"/>
                        <a:pt x="89" y="57"/>
                      </a:cubicBezTo>
                      <a:cubicBezTo>
                        <a:pt x="90" y="51"/>
                        <a:pt x="89" y="44"/>
                        <a:pt x="88" y="37"/>
                      </a:cubicBezTo>
                      <a:cubicBezTo>
                        <a:pt x="88" y="31"/>
                        <a:pt x="86" y="26"/>
                        <a:pt x="85" y="21"/>
                      </a:cubicBezTo>
                      <a:cubicBezTo>
                        <a:pt x="85" y="20"/>
                        <a:pt x="85" y="20"/>
                        <a:pt x="85" y="19"/>
                      </a:cubicBezTo>
                      <a:cubicBezTo>
                        <a:pt x="91" y="26"/>
                        <a:pt x="95" y="34"/>
                        <a:pt x="96" y="43"/>
                      </a:cubicBezTo>
                      <a:cubicBezTo>
                        <a:pt x="98" y="53"/>
                        <a:pt x="97" y="61"/>
                        <a:pt x="95" y="70"/>
                      </a:cubicBezTo>
                      <a:cubicBezTo>
                        <a:pt x="98" y="72"/>
                        <a:pt x="105" y="69"/>
                        <a:pt x="109" y="66"/>
                      </a:cubicBezTo>
                      <a:cubicBezTo>
                        <a:pt x="118" y="60"/>
                        <a:pt x="120" y="50"/>
                        <a:pt x="118" y="39"/>
                      </a:cubicBezTo>
                      <a:cubicBezTo>
                        <a:pt x="115" y="30"/>
                        <a:pt x="110" y="22"/>
                        <a:pt x="104" y="15"/>
                      </a:cubicBezTo>
                      <a:cubicBezTo>
                        <a:pt x="103" y="14"/>
                        <a:pt x="103" y="14"/>
                        <a:pt x="103" y="13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19" y="23"/>
                        <a:pt x="128" y="37"/>
                        <a:pt x="126" y="57"/>
                      </a:cubicBezTo>
                      <a:cubicBezTo>
                        <a:pt x="134" y="57"/>
                        <a:pt x="148" y="48"/>
                        <a:pt x="151" y="40"/>
                      </a:cubicBezTo>
                      <a:cubicBezTo>
                        <a:pt x="149" y="40"/>
                        <a:pt x="147" y="40"/>
                        <a:pt x="145" y="39"/>
                      </a:cubicBezTo>
                      <a:cubicBezTo>
                        <a:pt x="141" y="38"/>
                        <a:pt x="140" y="34"/>
                        <a:pt x="139" y="3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" name="Freeform 7"/>
                <p:cNvSpPr>
                  <a:spLocks/>
                </p:cNvSpPr>
                <p:nvPr/>
              </p:nvSpPr>
              <p:spPr bwMode="auto">
                <a:xfrm>
                  <a:off x="2138363" y="1312863"/>
                  <a:ext cx="207963" cy="219075"/>
                </a:xfrm>
                <a:custGeom>
                  <a:avLst/>
                  <a:gdLst>
                    <a:gd name="T0" fmla="*/ 54 w 55"/>
                    <a:gd name="T1" fmla="*/ 13 h 58"/>
                    <a:gd name="T2" fmla="*/ 52 w 55"/>
                    <a:gd name="T3" fmla="*/ 4 h 58"/>
                    <a:gd name="T4" fmla="*/ 50 w 55"/>
                    <a:gd name="T5" fmla="*/ 0 h 58"/>
                    <a:gd name="T6" fmla="*/ 0 w 55"/>
                    <a:gd name="T7" fmla="*/ 36 h 58"/>
                    <a:gd name="T8" fmla="*/ 15 w 55"/>
                    <a:gd name="T9" fmla="*/ 39 h 58"/>
                    <a:gd name="T10" fmla="*/ 18 w 55"/>
                    <a:gd name="T11" fmla="*/ 39 h 58"/>
                    <a:gd name="T12" fmla="*/ 41 w 55"/>
                    <a:gd name="T13" fmla="*/ 24 h 58"/>
                    <a:gd name="T14" fmla="*/ 40 w 55"/>
                    <a:gd name="T15" fmla="*/ 31 h 58"/>
                    <a:gd name="T16" fmla="*/ 29 w 55"/>
                    <a:gd name="T17" fmla="*/ 39 h 58"/>
                    <a:gd name="T18" fmla="*/ 13 w 55"/>
                    <a:gd name="T19" fmla="*/ 50 h 58"/>
                    <a:gd name="T20" fmla="*/ 4 w 55"/>
                    <a:gd name="T21" fmla="*/ 58 h 58"/>
                    <a:gd name="T22" fmla="*/ 8 w 55"/>
                    <a:gd name="T23" fmla="*/ 58 h 58"/>
                    <a:gd name="T24" fmla="*/ 17 w 55"/>
                    <a:gd name="T25" fmla="*/ 55 h 58"/>
                    <a:gd name="T26" fmla="*/ 43 w 55"/>
                    <a:gd name="T27" fmla="*/ 43 h 58"/>
                    <a:gd name="T28" fmla="*/ 54 w 55"/>
                    <a:gd name="T29" fmla="*/ 23 h 58"/>
                    <a:gd name="T30" fmla="*/ 55 w 55"/>
                    <a:gd name="T31" fmla="*/ 21 h 58"/>
                    <a:gd name="T32" fmla="*/ 55 w 55"/>
                    <a:gd name="T33" fmla="*/ 14 h 58"/>
                    <a:gd name="T34" fmla="*/ 54 w 55"/>
                    <a:gd name="T35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58">
                      <a:moveTo>
                        <a:pt x="54" y="13"/>
                      </a:moveTo>
                      <a:cubicBezTo>
                        <a:pt x="54" y="10"/>
                        <a:pt x="53" y="7"/>
                        <a:pt x="52" y="4"/>
                      </a:cubicBezTo>
                      <a:cubicBezTo>
                        <a:pt x="52" y="2"/>
                        <a:pt x="51" y="1"/>
                        <a:pt x="50" y="0"/>
                      </a:cubicBezTo>
                      <a:cubicBezTo>
                        <a:pt x="36" y="16"/>
                        <a:pt x="18" y="27"/>
                        <a:pt x="0" y="36"/>
                      </a:cubicBezTo>
                      <a:cubicBezTo>
                        <a:pt x="5" y="37"/>
                        <a:pt x="10" y="38"/>
                        <a:pt x="15" y="39"/>
                      </a:cubicBezTo>
                      <a:cubicBezTo>
                        <a:pt x="16" y="40"/>
                        <a:pt x="17" y="40"/>
                        <a:pt x="18" y="39"/>
                      </a:cubicBezTo>
                      <a:cubicBezTo>
                        <a:pt x="26" y="36"/>
                        <a:pt x="34" y="31"/>
                        <a:pt x="41" y="24"/>
                      </a:cubicBezTo>
                      <a:cubicBezTo>
                        <a:pt x="42" y="26"/>
                        <a:pt x="42" y="28"/>
                        <a:pt x="40" y="31"/>
                      </a:cubicBezTo>
                      <a:cubicBezTo>
                        <a:pt x="38" y="35"/>
                        <a:pt x="33" y="37"/>
                        <a:pt x="29" y="39"/>
                      </a:cubicBezTo>
                      <a:cubicBezTo>
                        <a:pt x="23" y="42"/>
                        <a:pt x="17" y="44"/>
                        <a:pt x="13" y="50"/>
                      </a:cubicBezTo>
                      <a:cubicBezTo>
                        <a:pt x="11" y="53"/>
                        <a:pt x="7" y="55"/>
                        <a:pt x="4" y="58"/>
                      </a:cubicBezTo>
                      <a:cubicBezTo>
                        <a:pt x="5" y="58"/>
                        <a:pt x="7" y="58"/>
                        <a:pt x="8" y="58"/>
                      </a:cubicBezTo>
                      <a:cubicBezTo>
                        <a:pt x="12" y="57"/>
                        <a:pt x="15" y="56"/>
                        <a:pt x="17" y="55"/>
                      </a:cubicBezTo>
                      <a:cubicBezTo>
                        <a:pt x="26" y="53"/>
                        <a:pt x="35" y="49"/>
                        <a:pt x="43" y="43"/>
                      </a:cubicBezTo>
                      <a:cubicBezTo>
                        <a:pt x="49" y="38"/>
                        <a:pt x="53" y="31"/>
                        <a:pt x="54" y="23"/>
                      </a:cubicBezTo>
                      <a:cubicBezTo>
                        <a:pt x="55" y="22"/>
                        <a:pt x="55" y="22"/>
                        <a:pt x="55" y="21"/>
                      </a:cubicBezTo>
                      <a:cubicBezTo>
                        <a:pt x="55" y="19"/>
                        <a:pt x="55" y="17"/>
                        <a:pt x="55" y="14"/>
                      </a:cubicBezTo>
                      <a:cubicBezTo>
                        <a:pt x="55" y="14"/>
                        <a:pt x="55" y="14"/>
                        <a:pt x="54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" name="Freeform 8"/>
                <p:cNvSpPr>
                  <a:spLocks/>
                </p:cNvSpPr>
                <p:nvPr/>
              </p:nvSpPr>
              <p:spPr bwMode="auto">
                <a:xfrm>
                  <a:off x="763588" y="1312863"/>
                  <a:ext cx="219075" cy="219075"/>
                </a:xfrm>
                <a:custGeom>
                  <a:avLst/>
                  <a:gdLst>
                    <a:gd name="T0" fmla="*/ 17 w 58"/>
                    <a:gd name="T1" fmla="*/ 46 h 58"/>
                    <a:gd name="T2" fmla="*/ 45 w 58"/>
                    <a:gd name="T3" fmla="*/ 57 h 58"/>
                    <a:gd name="T4" fmla="*/ 53 w 58"/>
                    <a:gd name="T5" fmla="*/ 58 h 58"/>
                    <a:gd name="T6" fmla="*/ 39 w 58"/>
                    <a:gd name="T7" fmla="*/ 46 h 58"/>
                    <a:gd name="T8" fmla="*/ 36 w 58"/>
                    <a:gd name="T9" fmla="*/ 43 h 58"/>
                    <a:gd name="T10" fmla="*/ 25 w 58"/>
                    <a:gd name="T11" fmla="*/ 38 h 58"/>
                    <a:gd name="T12" fmla="*/ 15 w 58"/>
                    <a:gd name="T13" fmla="*/ 31 h 58"/>
                    <a:gd name="T14" fmla="*/ 15 w 58"/>
                    <a:gd name="T15" fmla="*/ 24 h 58"/>
                    <a:gd name="T16" fmla="*/ 37 w 58"/>
                    <a:gd name="T17" fmla="*/ 39 h 58"/>
                    <a:gd name="T18" fmla="*/ 42 w 58"/>
                    <a:gd name="T19" fmla="*/ 39 h 58"/>
                    <a:gd name="T20" fmla="*/ 46 w 58"/>
                    <a:gd name="T21" fmla="*/ 38 h 58"/>
                    <a:gd name="T22" fmla="*/ 58 w 58"/>
                    <a:gd name="T23" fmla="*/ 36 h 58"/>
                    <a:gd name="T24" fmla="*/ 30 w 58"/>
                    <a:gd name="T25" fmla="*/ 21 h 58"/>
                    <a:gd name="T26" fmla="*/ 5 w 58"/>
                    <a:gd name="T27" fmla="*/ 0 h 58"/>
                    <a:gd name="T28" fmla="*/ 4 w 58"/>
                    <a:gd name="T29" fmla="*/ 1 h 58"/>
                    <a:gd name="T30" fmla="*/ 1 w 58"/>
                    <a:gd name="T31" fmla="*/ 12 h 58"/>
                    <a:gd name="T32" fmla="*/ 0 w 58"/>
                    <a:gd name="T33" fmla="*/ 14 h 58"/>
                    <a:gd name="T34" fmla="*/ 0 w 58"/>
                    <a:gd name="T35" fmla="*/ 21 h 58"/>
                    <a:gd name="T36" fmla="*/ 2 w 58"/>
                    <a:gd name="T37" fmla="*/ 27 h 58"/>
                    <a:gd name="T38" fmla="*/ 17 w 58"/>
                    <a:gd name="T3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8" h="58">
                      <a:moveTo>
                        <a:pt x="17" y="46"/>
                      </a:moveTo>
                      <a:cubicBezTo>
                        <a:pt x="26" y="51"/>
                        <a:pt x="35" y="55"/>
                        <a:pt x="45" y="57"/>
                      </a:cubicBezTo>
                      <a:cubicBezTo>
                        <a:pt x="48" y="58"/>
                        <a:pt x="50" y="58"/>
                        <a:pt x="53" y="58"/>
                      </a:cubicBezTo>
                      <a:cubicBezTo>
                        <a:pt x="48" y="54"/>
                        <a:pt x="44" y="50"/>
                        <a:pt x="39" y="46"/>
                      </a:cubicBezTo>
                      <a:cubicBezTo>
                        <a:pt x="38" y="45"/>
                        <a:pt x="37" y="44"/>
                        <a:pt x="36" y="43"/>
                      </a:cubicBezTo>
                      <a:cubicBezTo>
                        <a:pt x="32" y="42"/>
                        <a:pt x="28" y="40"/>
                        <a:pt x="25" y="38"/>
                      </a:cubicBezTo>
                      <a:cubicBezTo>
                        <a:pt x="21" y="36"/>
                        <a:pt x="18" y="34"/>
                        <a:pt x="15" y="31"/>
                      </a:cubicBezTo>
                      <a:cubicBezTo>
                        <a:pt x="14" y="28"/>
                        <a:pt x="14" y="26"/>
                        <a:pt x="15" y="24"/>
                      </a:cubicBezTo>
                      <a:cubicBezTo>
                        <a:pt x="22" y="30"/>
                        <a:pt x="29" y="35"/>
                        <a:pt x="37" y="39"/>
                      </a:cubicBezTo>
                      <a:cubicBezTo>
                        <a:pt x="38" y="40"/>
                        <a:pt x="40" y="40"/>
                        <a:pt x="42" y="39"/>
                      </a:cubicBezTo>
                      <a:cubicBezTo>
                        <a:pt x="43" y="39"/>
                        <a:pt x="44" y="39"/>
                        <a:pt x="46" y="38"/>
                      </a:cubicBezTo>
                      <a:cubicBezTo>
                        <a:pt x="49" y="38"/>
                        <a:pt x="53" y="37"/>
                        <a:pt x="58" y="36"/>
                      </a:cubicBezTo>
                      <a:cubicBezTo>
                        <a:pt x="48" y="32"/>
                        <a:pt x="38" y="27"/>
                        <a:pt x="30" y="21"/>
                      </a:cubicBezTo>
                      <a:cubicBezTo>
                        <a:pt x="21" y="15"/>
                        <a:pt x="13" y="8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4"/>
                        <a:pt x="2" y="8"/>
                        <a:pt x="1" y="12"/>
                      </a:cubicBezTo>
                      <a:cubicBezTo>
                        <a:pt x="1" y="13"/>
                        <a:pt x="1" y="13"/>
                        <a:pt x="0" y="14"/>
                      </a:cubicBezTo>
                      <a:cubicBezTo>
                        <a:pt x="0" y="17"/>
                        <a:pt x="0" y="19"/>
                        <a:pt x="0" y="21"/>
                      </a:cubicBezTo>
                      <a:cubicBezTo>
                        <a:pt x="1" y="23"/>
                        <a:pt x="1" y="25"/>
                        <a:pt x="2" y="27"/>
                      </a:cubicBezTo>
                      <a:cubicBezTo>
                        <a:pt x="4" y="35"/>
                        <a:pt x="10" y="42"/>
                        <a:pt x="17" y="4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" name="Freeform 9"/>
                <p:cNvSpPr>
                  <a:spLocks/>
                </p:cNvSpPr>
                <p:nvPr/>
              </p:nvSpPr>
              <p:spPr bwMode="auto">
                <a:xfrm>
                  <a:off x="2130425" y="1493838"/>
                  <a:ext cx="215900" cy="139700"/>
                </a:xfrm>
                <a:custGeom>
                  <a:avLst/>
                  <a:gdLst>
                    <a:gd name="T0" fmla="*/ 8 w 57"/>
                    <a:gd name="T1" fmla="*/ 14 h 37"/>
                    <a:gd name="T2" fmla="*/ 5 w 57"/>
                    <a:gd name="T3" fmla="*/ 14 h 37"/>
                    <a:gd name="T4" fmla="*/ 6 w 57"/>
                    <a:gd name="T5" fmla="*/ 15 h 37"/>
                    <a:gd name="T6" fmla="*/ 15 w 57"/>
                    <a:gd name="T7" fmla="*/ 22 h 37"/>
                    <a:gd name="T8" fmla="*/ 16 w 57"/>
                    <a:gd name="T9" fmla="*/ 23 h 37"/>
                    <a:gd name="T10" fmla="*/ 28 w 57"/>
                    <a:gd name="T11" fmla="*/ 21 h 37"/>
                    <a:gd name="T12" fmla="*/ 39 w 57"/>
                    <a:gd name="T13" fmla="*/ 18 h 37"/>
                    <a:gd name="T14" fmla="*/ 35 w 57"/>
                    <a:gd name="T15" fmla="*/ 24 h 37"/>
                    <a:gd name="T16" fmla="*/ 20 w 57"/>
                    <a:gd name="T17" fmla="*/ 28 h 37"/>
                    <a:gd name="T18" fmla="*/ 11 w 57"/>
                    <a:gd name="T19" fmla="*/ 30 h 37"/>
                    <a:gd name="T20" fmla="*/ 10 w 57"/>
                    <a:gd name="T21" fmla="*/ 31 h 37"/>
                    <a:gd name="T22" fmla="*/ 0 w 57"/>
                    <a:gd name="T23" fmla="*/ 35 h 37"/>
                    <a:gd name="T24" fmla="*/ 12 w 57"/>
                    <a:gd name="T25" fmla="*/ 36 h 37"/>
                    <a:gd name="T26" fmla="*/ 38 w 57"/>
                    <a:gd name="T27" fmla="*/ 34 h 37"/>
                    <a:gd name="T28" fmla="*/ 55 w 57"/>
                    <a:gd name="T29" fmla="*/ 17 h 37"/>
                    <a:gd name="T30" fmla="*/ 57 w 57"/>
                    <a:gd name="T31" fmla="*/ 12 h 37"/>
                    <a:gd name="T32" fmla="*/ 57 w 57"/>
                    <a:gd name="T33" fmla="*/ 0 h 37"/>
                    <a:gd name="T34" fmla="*/ 31 w 57"/>
                    <a:gd name="T35" fmla="*/ 10 h 37"/>
                    <a:gd name="T36" fmla="*/ 8 w 57"/>
                    <a:gd name="T37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37">
                      <a:moveTo>
                        <a:pt x="8" y="14"/>
                      </a:moveTo>
                      <a:cubicBezTo>
                        <a:pt x="7" y="14"/>
                        <a:pt x="6" y="14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9" y="18"/>
                        <a:pt x="12" y="20"/>
                        <a:pt x="15" y="22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20" y="22"/>
                        <a:pt x="24" y="22"/>
                        <a:pt x="28" y="21"/>
                      </a:cubicBezTo>
                      <a:cubicBezTo>
                        <a:pt x="31" y="20"/>
                        <a:pt x="35" y="19"/>
                        <a:pt x="39" y="18"/>
                      </a:cubicBezTo>
                      <a:cubicBezTo>
                        <a:pt x="39" y="21"/>
                        <a:pt x="37" y="23"/>
                        <a:pt x="35" y="24"/>
                      </a:cubicBezTo>
                      <a:cubicBezTo>
                        <a:pt x="30" y="27"/>
                        <a:pt x="25" y="27"/>
                        <a:pt x="20" y="28"/>
                      </a:cubicBezTo>
                      <a:cubicBezTo>
                        <a:pt x="17" y="28"/>
                        <a:pt x="14" y="28"/>
                        <a:pt x="11" y="30"/>
                      </a:cubicBezTo>
                      <a:cubicBezTo>
                        <a:pt x="11" y="30"/>
                        <a:pt x="10" y="30"/>
                        <a:pt x="10" y="31"/>
                      </a:cubicBezTo>
                      <a:cubicBezTo>
                        <a:pt x="7" y="32"/>
                        <a:pt x="4" y="33"/>
                        <a:pt x="0" y="35"/>
                      </a:cubicBezTo>
                      <a:cubicBezTo>
                        <a:pt x="4" y="36"/>
                        <a:pt x="8" y="36"/>
                        <a:pt x="12" y="36"/>
                      </a:cubicBezTo>
                      <a:cubicBezTo>
                        <a:pt x="21" y="37"/>
                        <a:pt x="30" y="36"/>
                        <a:pt x="38" y="34"/>
                      </a:cubicBezTo>
                      <a:cubicBezTo>
                        <a:pt x="47" y="31"/>
                        <a:pt x="52" y="25"/>
                        <a:pt x="55" y="17"/>
                      </a:cubicBezTo>
                      <a:cubicBezTo>
                        <a:pt x="56" y="15"/>
                        <a:pt x="57" y="14"/>
                        <a:pt x="57" y="12"/>
                      </a:cubicBezTo>
                      <a:cubicBezTo>
                        <a:pt x="57" y="8"/>
                        <a:pt x="57" y="4"/>
                        <a:pt x="57" y="0"/>
                      </a:cubicBezTo>
                      <a:cubicBezTo>
                        <a:pt x="49" y="4"/>
                        <a:pt x="40" y="8"/>
                        <a:pt x="31" y="10"/>
                      </a:cubicBezTo>
                      <a:cubicBezTo>
                        <a:pt x="23" y="12"/>
                        <a:pt x="16" y="14"/>
                        <a:pt x="8" y="1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" name="Freeform 10"/>
                <p:cNvSpPr>
                  <a:spLocks/>
                </p:cNvSpPr>
                <p:nvPr/>
              </p:nvSpPr>
              <p:spPr bwMode="auto">
                <a:xfrm>
                  <a:off x="763588" y="1493838"/>
                  <a:ext cx="219075" cy="131763"/>
                </a:xfrm>
                <a:custGeom>
                  <a:avLst/>
                  <a:gdLst>
                    <a:gd name="T0" fmla="*/ 47 w 58"/>
                    <a:gd name="T1" fmla="*/ 35 h 35"/>
                    <a:gd name="T2" fmla="*/ 58 w 58"/>
                    <a:gd name="T3" fmla="*/ 34 h 35"/>
                    <a:gd name="T4" fmla="*/ 49 w 58"/>
                    <a:gd name="T5" fmla="*/ 30 h 35"/>
                    <a:gd name="T6" fmla="*/ 42 w 58"/>
                    <a:gd name="T7" fmla="*/ 27 h 35"/>
                    <a:gd name="T8" fmla="*/ 30 w 58"/>
                    <a:gd name="T9" fmla="*/ 26 h 35"/>
                    <a:gd name="T10" fmla="*/ 23 w 58"/>
                    <a:gd name="T11" fmla="*/ 24 h 35"/>
                    <a:gd name="T12" fmla="*/ 19 w 58"/>
                    <a:gd name="T13" fmla="*/ 17 h 35"/>
                    <a:gd name="T14" fmla="*/ 25 w 58"/>
                    <a:gd name="T15" fmla="*/ 19 h 35"/>
                    <a:gd name="T16" fmla="*/ 36 w 58"/>
                    <a:gd name="T17" fmla="*/ 21 h 35"/>
                    <a:gd name="T18" fmla="*/ 46 w 58"/>
                    <a:gd name="T19" fmla="*/ 20 h 35"/>
                    <a:gd name="T20" fmla="*/ 52 w 58"/>
                    <a:gd name="T21" fmla="*/ 16 h 35"/>
                    <a:gd name="T22" fmla="*/ 53 w 58"/>
                    <a:gd name="T23" fmla="*/ 14 h 35"/>
                    <a:gd name="T24" fmla="*/ 35 w 58"/>
                    <a:gd name="T25" fmla="*/ 12 h 35"/>
                    <a:gd name="T26" fmla="*/ 18 w 58"/>
                    <a:gd name="T27" fmla="*/ 7 h 35"/>
                    <a:gd name="T28" fmla="*/ 0 w 58"/>
                    <a:gd name="T29" fmla="*/ 0 h 35"/>
                    <a:gd name="T30" fmla="*/ 0 w 58"/>
                    <a:gd name="T31" fmla="*/ 12 h 35"/>
                    <a:gd name="T32" fmla="*/ 2 w 58"/>
                    <a:gd name="T33" fmla="*/ 16 h 35"/>
                    <a:gd name="T34" fmla="*/ 23 w 58"/>
                    <a:gd name="T35" fmla="*/ 33 h 35"/>
                    <a:gd name="T36" fmla="*/ 47 w 58"/>
                    <a:gd name="T3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" h="35">
                      <a:moveTo>
                        <a:pt x="47" y="35"/>
                      </a:moveTo>
                      <a:cubicBezTo>
                        <a:pt x="50" y="35"/>
                        <a:pt x="54" y="35"/>
                        <a:pt x="58" y="34"/>
                      </a:cubicBezTo>
                      <a:cubicBezTo>
                        <a:pt x="55" y="32"/>
                        <a:pt x="52" y="31"/>
                        <a:pt x="49" y="30"/>
                      </a:cubicBezTo>
                      <a:cubicBezTo>
                        <a:pt x="47" y="29"/>
                        <a:pt x="45" y="27"/>
                        <a:pt x="42" y="27"/>
                      </a:cubicBezTo>
                      <a:cubicBezTo>
                        <a:pt x="38" y="26"/>
                        <a:pt x="34" y="26"/>
                        <a:pt x="30" y="26"/>
                      </a:cubicBezTo>
                      <a:cubicBezTo>
                        <a:pt x="27" y="26"/>
                        <a:pt x="25" y="25"/>
                        <a:pt x="23" y="24"/>
                      </a:cubicBezTo>
                      <a:cubicBezTo>
                        <a:pt x="20" y="23"/>
                        <a:pt x="19" y="21"/>
                        <a:pt x="19" y="17"/>
                      </a:cubicBezTo>
                      <a:cubicBezTo>
                        <a:pt x="21" y="18"/>
                        <a:pt x="23" y="19"/>
                        <a:pt x="25" y="19"/>
                      </a:cubicBezTo>
                      <a:cubicBezTo>
                        <a:pt x="29" y="20"/>
                        <a:pt x="32" y="21"/>
                        <a:pt x="36" y="21"/>
                      </a:cubicBezTo>
                      <a:cubicBezTo>
                        <a:pt x="39" y="22"/>
                        <a:pt x="43" y="23"/>
                        <a:pt x="46" y="20"/>
                      </a:cubicBezTo>
                      <a:cubicBezTo>
                        <a:pt x="48" y="18"/>
                        <a:pt x="50" y="17"/>
                        <a:pt x="52" y="16"/>
                      </a:cubicBezTo>
                      <a:cubicBezTo>
                        <a:pt x="52" y="15"/>
                        <a:pt x="53" y="15"/>
                        <a:pt x="53" y="14"/>
                      </a:cubicBezTo>
                      <a:cubicBezTo>
                        <a:pt x="47" y="13"/>
                        <a:pt x="40" y="13"/>
                        <a:pt x="35" y="12"/>
                      </a:cubicBezTo>
                      <a:cubicBezTo>
                        <a:pt x="29" y="10"/>
                        <a:pt x="23" y="9"/>
                        <a:pt x="18" y="7"/>
                      </a:cubicBezTo>
                      <a:cubicBezTo>
                        <a:pt x="12" y="5"/>
                        <a:pt x="6" y="3"/>
                        <a:pt x="0" y="0"/>
                      </a:cubicBezTo>
                      <a:cubicBezTo>
                        <a:pt x="0" y="4"/>
                        <a:pt x="0" y="8"/>
                        <a:pt x="0" y="12"/>
                      </a:cubicBezTo>
                      <a:cubicBezTo>
                        <a:pt x="1" y="13"/>
                        <a:pt x="1" y="15"/>
                        <a:pt x="2" y="16"/>
                      </a:cubicBezTo>
                      <a:cubicBezTo>
                        <a:pt x="5" y="26"/>
                        <a:pt x="13" y="32"/>
                        <a:pt x="23" y="33"/>
                      </a:cubicBezTo>
                      <a:cubicBezTo>
                        <a:pt x="30" y="35"/>
                        <a:pt x="38" y="35"/>
                        <a:pt x="47" y="3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" name="Freeform 11"/>
                <p:cNvSpPr>
                  <a:spLocks/>
                </p:cNvSpPr>
                <p:nvPr/>
              </p:nvSpPr>
              <p:spPr bwMode="auto">
                <a:xfrm>
                  <a:off x="1860550" y="1282700"/>
                  <a:ext cx="319088" cy="561975"/>
                </a:xfrm>
                <a:custGeom>
                  <a:avLst/>
                  <a:gdLst>
                    <a:gd name="T0" fmla="*/ 17 w 85"/>
                    <a:gd name="T1" fmla="*/ 144 h 149"/>
                    <a:gd name="T2" fmla="*/ 21 w 85"/>
                    <a:gd name="T3" fmla="*/ 135 h 149"/>
                    <a:gd name="T4" fmla="*/ 23 w 85"/>
                    <a:gd name="T5" fmla="*/ 134 h 149"/>
                    <a:gd name="T6" fmla="*/ 30 w 85"/>
                    <a:gd name="T7" fmla="*/ 135 h 149"/>
                    <a:gd name="T8" fmla="*/ 37 w 85"/>
                    <a:gd name="T9" fmla="*/ 137 h 149"/>
                    <a:gd name="T10" fmla="*/ 38 w 85"/>
                    <a:gd name="T11" fmla="*/ 122 h 149"/>
                    <a:gd name="T12" fmla="*/ 56 w 85"/>
                    <a:gd name="T13" fmla="*/ 124 h 149"/>
                    <a:gd name="T14" fmla="*/ 51 w 85"/>
                    <a:gd name="T15" fmla="*/ 107 h 149"/>
                    <a:gd name="T16" fmla="*/ 71 w 85"/>
                    <a:gd name="T17" fmla="*/ 104 h 149"/>
                    <a:gd name="T18" fmla="*/ 71 w 85"/>
                    <a:gd name="T19" fmla="*/ 103 h 149"/>
                    <a:gd name="T20" fmla="*/ 59 w 85"/>
                    <a:gd name="T21" fmla="*/ 89 h 149"/>
                    <a:gd name="T22" fmla="*/ 65 w 85"/>
                    <a:gd name="T23" fmla="*/ 87 h 149"/>
                    <a:gd name="T24" fmla="*/ 80 w 85"/>
                    <a:gd name="T25" fmla="*/ 81 h 149"/>
                    <a:gd name="T26" fmla="*/ 80 w 85"/>
                    <a:gd name="T27" fmla="*/ 78 h 149"/>
                    <a:gd name="T28" fmla="*/ 68 w 85"/>
                    <a:gd name="T29" fmla="*/ 71 h 149"/>
                    <a:gd name="T30" fmla="*/ 62 w 85"/>
                    <a:gd name="T31" fmla="*/ 68 h 149"/>
                    <a:gd name="T32" fmla="*/ 63 w 85"/>
                    <a:gd name="T33" fmla="*/ 68 h 149"/>
                    <a:gd name="T34" fmla="*/ 83 w 85"/>
                    <a:gd name="T35" fmla="*/ 54 h 149"/>
                    <a:gd name="T36" fmla="*/ 85 w 85"/>
                    <a:gd name="T37" fmla="*/ 51 h 149"/>
                    <a:gd name="T38" fmla="*/ 85 w 85"/>
                    <a:gd name="T39" fmla="*/ 50 h 149"/>
                    <a:gd name="T40" fmla="*/ 59 w 85"/>
                    <a:gd name="T41" fmla="*/ 47 h 149"/>
                    <a:gd name="T42" fmla="*/ 71 w 85"/>
                    <a:gd name="T43" fmla="*/ 25 h 149"/>
                    <a:gd name="T44" fmla="*/ 70 w 85"/>
                    <a:gd name="T45" fmla="*/ 0 h 149"/>
                    <a:gd name="T46" fmla="*/ 58 w 85"/>
                    <a:gd name="T47" fmla="*/ 17 h 149"/>
                    <a:gd name="T48" fmla="*/ 51 w 85"/>
                    <a:gd name="T49" fmla="*/ 25 h 149"/>
                    <a:gd name="T50" fmla="*/ 50 w 85"/>
                    <a:gd name="T51" fmla="*/ 27 h 149"/>
                    <a:gd name="T52" fmla="*/ 45 w 85"/>
                    <a:gd name="T53" fmla="*/ 51 h 149"/>
                    <a:gd name="T54" fmla="*/ 47 w 85"/>
                    <a:gd name="T55" fmla="*/ 54 h 149"/>
                    <a:gd name="T56" fmla="*/ 58 w 85"/>
                    <a:gd name="T57" fmla="*/ 60 h 149"/>
                    <a:gd name="T58" fmla="*/ 59 w 85"/>
                    <a:gd name="T59" fmla="*/ 63 h 149"/>
                    <a:gd name="T60" fmla="*/ 50 w 85"/>
                    <a:gd name="T61" fmla="*/ 71 h 149"/>
                    <a:gd name="T62" fmla="*/ 50 w 85"/>
                    <a:gd name="T63" fmla="*/ 77 h 149"/>
                    <a:gd name="T64" fmla="*/ 59 w 85"/>
                    <a:gd name="T65" fmla="*/ 87 h 149"/>
                    <a:gd name="T66" fmla="*/ 43 w 85"/>
                    <a:gd name="T67" fmla="*/ 95 h 149"/>
                    <a:gd name="T68" fmla="*/ 44 w 85"/>
                    <a:gd name="T69" fmla="*/ 97 h 149"/>
                    <a:gd name="T70" fmla="*/ 47 w 85"/>
                    <a:gd name="T71" fmla="*/ 107 h 149"/>
                    <a:gd name="T72" fmla="*/ 43 w 85"/>
                    <a:gd name="T73" fmla="*/ 112 h 149"/>
                    <a:gd name="T74" fmla="*/ 31 w 85"/>
                    <a:gd name="T75" fmla="*/ 113 h 149"/>
                    <a:gd name="T76" fmla="*/ 30 w 85"/>
                    <a:gd name="T77" fmla="*/ 131 h 149"/>
                    <a:gd name="T78" fmla="*/ 13 w 85"/>
                    <a:gd name="T79" fmla="*/ 127 h 149"/>
                    <a:gd name="T80" fmla="*/ 7 w 85"/>
                    <a:gd name="T81" fmla="*/ 140 h 149"/>
                    <a:gd name="T82" fmla="*/ 0 w 85"/>
                    <a:gd name="T83" fmla="*/ 135 h 149"/>
                    <a:gd name="T84" fmla="*/ 0 w 85"/>
                    <a:gd name="T85" fmla="*/ 149 h 149"/>
                    <a:gd name="T86" fmla="*/ 1 w 85"/>
                    <a:gd name="T87" fmla="*/ 148 h 149"/>
                    <a:gd name="T88" fmla="*/ 4 w 85"/>
                    <a:gd name="T89" fmla="*/ 143 h 149"/>
                    <a:gd name="T90" fmla="*/ 13 w 85"/>
                    <a:gd name="T91" fmla="*/ 146 h 149"/>
                    <a:gd name="T92" fmla="*/ 17 w 85"/>
                    <a:gd name="T93" fmla="*/ 14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" h="149">
                      <a:moveTo>
                        <a:pt x="17" y="144"/>
                      </a:moveTo>
                      <a:cubicBezTo>
                        <a:pt x="18" y="141"/>
                        <a:pt x="20" y="138"/>
                        <a:pt x="21" y="135"/>
                      </a:cubicBezTo>
                      <a:cubicBezTo>
                        <a:pt x="21" y="134"/>
                        <a:pt x="22" y="133"/>
                        <a:pt x="23" y="134"/>
                      </a:cubicBezTo>
                      <a:cubicBezTo>
                        <a:pt x="25" y="134"/>
                        <a:pt x="27" y="135"/>
                        <a:pt x="30" y="135"/>
                      </a:cubicBezTo>
                      <a:cubicBezTo>
                        <a:pt x="32" y="136"/>
                        <a:pt x="34" y="136"/>
                        <a:pt x="37" y="137"/>
                      </a:cubicBezTo>
                      <a:cubicBezTo>
                        <a:pt x="38" y="132"/>
                        <a:pt x="38" y="127"/>
                        <a:pt x="38" y="122"/>
                      </a:cubicBezTo>
                      <a:cubicBezTo>
                        <a:pt x="44" y="123"/>
                        <a:pt x="49" y="123"/>
                        <a:pt x="56" y="124"/>
                      </a:cubicBezTo>
                      <a:cubicBezTo>
                        <a:pt x="54" y="117"/>
                        <a:pt x="53" y="112"/>
                        <a:pt x="51" y="107"/>
                      </a:cubicBezTo>
                      <a:cubicBezTo>
                        <a:pt x="58" y="106"/>
                        <a:pt x="64" y="105"/>
                        <a:pt x="71" y="104"/>
                      </a:cubicBezTo>
                      <a:cubicBezTo>
                        <a:pt x="71" y="104"/>
                        <a:pt x="71" y="103"/>
                        <a:pt x="71" y="103"/>
                      </a:cubicBezTo>
                      <a:cubicBezTo>
                        <a:pt x="67" y="98"/>
                        <a:pt x="63" y="94"/>
                        <a:pt x="59" y="89"/>
                      </a:cubicBezTo>
                      <a:cubicBezTo>
                        <a:pt x="61" y="88"/>
                        <a:pt x="63" y="87"/>
                        <a:pt x="65" y="87"/>
                      </a:cubicBezTo>
                      <a:cubicBezTo>
                        <a:pt x="70" y="85"/>
                        <a:pt x="75" y="83"/>
                        <a:pt x="80" y="81"/>
                      </a:cubicBezTo>
                      <a:cubicBezTo>
                        <a:pt x="82" y="80"/>
                        <a:pt x="82" y="79"/>
                        <a:pt x="80" y="78"/>
                      </a:cubicBezTo>
                      <a:cubicBezTo>
                        <a:pt x="76" y="76"/>
                        <a:pt x="72" y="74"/>
                        <a:pt x="68" y="71"/>
                      </a:cubicBezTo>
                      <a:cubicBezTo>
                        <a:pt x="66" y="70"/>
                        <a:pt x="64" y="69"/>
                        <a:pt x="62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70" y="64"/>
                        <a:pt x="77" y="59"/>
                        <a:pt x="83" y="54"/>
                      </a:cubicBezTo>
                      <a:cubicBezTo>
                        <a:pt x="84" y="53"/>
                        <a:pt x="85" y="52"/>
                        <a:pt x="85" y="51"/>
                      </a:cubicBezTo>
                      <a:cubicBezTo>
                        <a:pt x="85" y="51"/>
                        <a:pt x="85" y="51"/>
                        <a:pt x="85" y="50"/>
                      </a:cubicBezTo>
                      <a:cubicBezTo>
                        <a:pt x="76" y="49"/>
                        <a:pt x="68" y="48"/>
                        <a:pt x="59" y="47"/>
                      </a:cubicBezTo>
                      <a:cubicBezTo>
                        <a:pt x="67" y="38"/>
                        <a:pt x="67" y="38"/>
                        <a:pt x="71" y="25"/>
                      </a:cubicBezTo>
                      <a:cubicBezTo>
                        <a:pt x="73" y="19"/>
                        <a:pt x="72" y="3"/>
                        <a:pt x="70" y="0"/>
                      </a:cubicBezTo>
                      <a:cubicBezTo>
                        <a:pt x="66" y="6"/>
                        <a:pt x="62" y="12"/>
                        <a:pt x="58" y="17"/>
                      </a:cubicBezTo>
                      <a:cubicBezTo>
                        <a:pt x="56" y="20"/>
                        <a:pt x="53" y="23"/>
                        <a:pt x="51" y="25"/>
                      </a:cubicBezTo>
                      <a:cubicBezTo>
                        <a:pt x="50" y="26"/>
                        <a:pt x="50" y="27"/>
                        <a:pt x="50" y="27"/>
                      </a:cubicBezTo>
                      <a:cubicBezTo>
                        <a:pt x="50" y="36"/>
                        <a:pt x="48" y="43"/>
                        <a:pt x="45" y="51"/>
                      </a:cubicBezTo>
                      <a:cubicBezTo>
                        <a:pt x="45" y="52"/>
                        <a:pt x="45" y="53"/>
                        <a:pt x="47" y="54"/>
                      </a:cubicBezTo>
                      <a:cubicBezTo>
                        <a:pt x="51" y="55"/>
                        <a:pt x="55" y="58"/>
                        <a:pt x="58" y="60"/>
                      </a:cubicBezTo>
                      <a:cubicBezTo>
                        <a:pt x="60" y="61"/>
                        <a:pt x="60" y="62"/>
                        <a:pt x="59" y="63"/>
                      </a:cubicBezTo>
                      <a:cubicBezTo>
                        <a:pt x="56" y="65"/>
                        <a:pt x="53" y="68"/>
                        <a:pt x="50" y="71"/>
                      </a:cubicBezTo>
                      <a:cubicBezTo>
                        <a:pt x="47" y="74"/>
                        <a:pt x="47" y="73"/>
                        <a:pt x="50" y="77"/>
                      </a:cubicBezTo>
                      <a:cubicBezTo>
                        <a:pt x="53" y="80"/>
                        <a:pt x="56" y="84"/>
                        <a:pt x="59" y="87"/>
                      </a:cubicBezTo>
                      <a:cubicBezTo>
                        <a:pt x="53" y="90"/>
                        <a:pt x="48" y="92"/>
                        <a:pt x="43" y="95"/>
                      </a:cubicBezTo>
                      <a:cubicBezTo>
                        <a:pt x="43" y="96"/>
                        <a:pt x="44" y="96"/>
                        <a:pt x="44" y="97"/>
                      </a:cubicBezTo>
                      <a:cubicBezTo>
                        <a:pt x="45" y="100"/>
                        <a:pt x="46" y="103"/>
                        <a:pt x="47" y="107"/>
                      </a:cubicBezTo>
                      <a:cubicBezTo>
                        <a:pt x="49" y="112"/>
                        <a:pt x="49" y="112"/>
                        <a:pt x="43" y="112"/>
                      </a:cubicBezTo>
                      <a:cubicBezTo>
                        <a:pt x="39" y="112"/>
                        <a:pt x="35" y="113"/>
                        <a:pt x="31" y="113"/>
                      </a:cubicBezTo>
                      <a:cubicBezTo>
                        <a:pt x="31" y="119"/>
                        <a:pt x="30" y="125"/>
                        <a:pt x="30" y="131"/>
                      </a:cubicBezTo>
                      <a:cubicBezTo>
                        <a:pt x="24" y="130"/>
                        <a:pt x="18" y="128"/>
                        <a:pt x="13" y="127"/>
                      </a:cubicBezTo>
                      <a:cubicBezTo>
                        <a:pt x="11" y="131"/>
                        <a:pt x="9" y="135"/>
                        <a:pt x="7" y="140"/>
                      </a:cubicBezTo>
                      <a:cubicBezTo>
                        <a:pt x="4" y="138"/>
                        <a:pt x="2" y="136"/>
                        <a:pt x="0" y="135"/>
                      </a:cubicBezTo>
                      <a:cubicBezTo>
                        <a:pt x="0" y="140"/>
                        <a:pt x="0" y="144"/>
                        <a:pt x="0" y="149"/>
                      </a:cubicBezTo>
                      <a:cubicBezTo>
                        <a:pt x="1" y="149"/>
                        <a:pt x="1" y="148"/>
                        <a:pt x="1" y="148"/>
                      </a:cubicBezTo>
                      <a:cubicBezTo>
                        <a:pt x="2" y="146"/>
                        <a:pt x="3" y="144"/>
                        <a:pt x="4" y="143"/>
                      </a:cubicBezTo>
                      <a:cubicBezTo>
                        <a:pt x="7" y="144"/>
                        <a:pt x="10" y="145"/>
                        <a:pt x="13" y="146"/>
                      </a:cubicBezTo>
                      <a:cubicBezTo>
                        <a:pt x="15" y="147"/>
                        <a:pt x="17" y="146"/>
                        <a:pt x="17" y="14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" name="Freeform 12"/>
                <p:cNvSpPr>
                  <a:spLocks/>
                </p:cNvSpPr>
                <p:nvPr/>
              </p:nvSpPr>
              <p:spPr bwMode="auto">
                <a:xfrm>
                  <a:off x="928688" y="1282700"/>
                  <a:ext cx="323850" cy="561975"/>
                </a:xfrm>
                <a:custGeom>
                  <a:avLst/>
                  <a:gdLst>
                    <a:gd name="T0" fmla="*/ 74 w 86"/>
                    <a:gd name="T1" fmla="*/ 128 h 149"/>
                    <a:gd name="T2" fmla="*/ 57 w 86"/>
                    <a:gd name="T3" fmla="*/ 132 h 149"/>
                    <a:gd name="T4" fmla="*/ 55 w 86"/>
                    <a:gd name="T5" fmla="*/ 114 h 149"/>
                    <a:gd name="T6" fmla="*/ 52 w 86"/>
                    <a:gd name="T7" fmla="*/ 114 h 149"/>
                    <a:gd name="T8" fmla="*/ 41 w 86"/>
                    <a:gd name="T9" fmla="*/ 113 h 149"/>
                    <a:gd name="T10" fmla="*/ 39 w 86"/>
                    <a:gd name="T11" fmla="*/ 110 h 149"/>
                    <a:gd name="T12" fmla="*/ 42 w 86"/>
                    <a:gd name="T13" fmla="*/ 100 h 149"/>
                    <a:gd name="T14" fmla="*/ 44 w 86"/>
                    <a:gd name="T15" fmla="*/ 96 h 149"/>
                    <a:gd name="T16" fmla="*/ 27 w 86"/>
                    <a:gd name="T17" fmla="*/ 88 h 149"/>
                    <a:gd name="T18" fmla="*/ 37 w 86"/>
                    <a:gd name="T19" fmla="*/ 77 h 149"/>
                    <a:gd name="T20" fmla="*/ 37 w 86"/>
                    <a:gd name="T21" fmla="*/ 72 h 149"/>
                    <a:gd name="T22" fmla="*/ 28 w 86"/>
                    <a:gd name="T23" fmla="*/ 64 h 149"/>
                    <a:gd name="T24" fmla="*/ 28 w 86"/>
                    <a:gd name="T25" fmla="*/ 61 h 149"/>
                    <a:gd name="T26" fmla="*/ 40 w 86"/>
                    <a:gd name="T27" fmla="*/ 55 h 149"/>
                    <a:gd name="T28" fmla="*/ 41 w 86"/>
                    <a:gd name="T29" fmla="*/ 51 h 149"/>
                    <a:gd name="T30" fmla="*/ 37 w 86"/>
                    <a:gd name="T31" fmla="*/ 33 h 149"/>
                    <a:gd name="T32" fmla="*/ 33 w 86"/>
                    <a:gd name="T33" fmla="*/ 23 h 149"/>
                    <a:gd name="T34" fmla="*/ 31 w 86"/>
                    <a:gd name="T35" fmla="*/ 21 h 149"/>
                    <a:gd name="T36" fmla="*/ 17 w 86"/>
                    <a:gd name="T37" fmla="*/ 0 h 149"/>
                    <a:gd name="T38" fmla="*/ 14 w 86"/>
                    <a:gd name="T39" fmla="*/ 17 h 149"/>
                    <a:gd name="T40" fmla="*/ 28 w 86"/>
                    <a:gd name="T41" fmla="*/ 48 h 149"/>
                    <a:gd name="T42" fmla="*/ 1 w 86"/>
                    <a:gd name="T43" fmla="*/ 51 h 149"/>
                    <a:gd name="T44" fmla="*/ 0 w 86"/>
                    <a:gd name="T45" fmla="*/ 52 h 149"/>
                    <a:gd name="T46" fmla="*/ 24 w 86"/>
                    <a:gd name="T47" fmla="*/ 69 h 149"/>
                    <a:gd name="T48" fmla="*/ 22 w 86"/>
                    <a:gd name="T49" fmla="*/ 70 h 149"/>
                    <a:gd name="T50" fmla="*/ 6 w 86"/>
                    <a:gd name="T51" fmla="*/ 79 h 149"/>
                    <a:gd name="T52" fmla="*/ 6 w 86"/>
                    <a:gd name="T53" fmla="*/ 82 h 149"/>
                    <a:gd name="T54" fmla="*/ 21 w 86"/>
                    <a:gd name="T55" fmla="*/ 88 h 149"/>
                    <a:gd name="T56" fmla="*/ 28 w 86"/>
                    <a:gd name="T57" fmla="*/ 90 h 149"/>
                    <a:gd name="T58" fmla="*/ 15 w 86"/>
                    <a:gd name="T59" fmla="*/ 105 h 149"/>
                    <a:gd name="T60" fmla="*/ 35 w 86"/>
                    <a:gd name="T61" fmla="*/ 108 h 149"/>
                    <a:gd name="T62" fmla="*/ 31 w 86"/>
                    <a:gd name="T63" fmla="*/ 125 h 149"/>
                    <a:gd name="T64" fmla="*/ 49 w 86"/>
                    <a:gd name="T65" fmla="*/ 123 h 149"/>
                    <a:gd name="T66" fmla="*/ 50 w 86"/>
                    <a:gd name="T67" fmla="*/ 138 h 149"/>
                    <a:gd name="T68" fmla="*/ 61 w 86"/>
                    <a:gd name="T69" fmla="*/ 135 h 149"/>
                    <a:gd name="T70" fmla="*/ 66 w 86"/>
                    <a:gd name="T71" fmla="*/ 137 h 149"/>
                    <a:gd name="T72" fmla="*/ 70 w 86"/>
                    <a:gd name="T73" fmla="*/ 145 h 149"/>
                    <a:gd name="T74" fmla="*/ 74 w 86"/>
                    <a:gd name="T75" fmla="*/ 147 h 149"/>
                    <a:gd name="T76" fmla="*/ 83 w 86"/>
                    <a:gd name="T77" fmla="*/ 144 h 149"/>
                    <a:gd name="T78" fmla="*/ 86 w 86"/>
                    <a:gd name="T79" fmla="*/ 149 h 149"/>
                    <a:gd name="T80" fmla="*/ 86 w 86"/>
                    <a:gd name="T81" fmla="*/ 146 h 149"/>
                    <a:gd name="T82" fmla="*/ 86 w 86"/>
                    <a:gd name="T83" fmla="*/ 136 h 149"/>
                    <a:gd name="T84" fmla="*/ 80 w 86"/>
                    <a:gd name="T85" fmla="*/ 141 h 149"/>
                    <a:gd name="T86" fmla="*/ 74 w 86"/>
                    <a:gd name="T87" fmla="*/ 128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6" h="149">
                      <a:moveTo>
                        <a:pt x="74" y="128"/>
                      </a:moveTo>
                      <a:cubicBezTo>
                        <a:pt x="69" y="129"/>
                        <a:pt x="63" y="131"/>
                        <a:pt x="57" y="132"/>
                      </a:cubicBezTo>
                      <a:cubicBezTo>
                        <a:pt x="57" y="126"/>
                        <a:pt x="56" y="120"/>
                        <a:pt x="55" y="114"/>
                      </a:cubicBezTo>
                      <a:cubicBezTo>
                        <a:pt x="54" y="114"/>
                        <a:pt x="53" y="114"/>
                        <a:pt x="52" y="114"/>
                      </a:cubicBezTo>
                      <a:cubicBezTo>
                        <a:pt x="48" y="113"/>
                        <a:pt x="45" y="113"/>
                        <a:pt x="41" y="113"/>
                      </a:cubicBezTo>
                      <a:cubicBezTo>
                        <a:pt x="38" y="113"/>
                        <a:pt x="38" y="112"/>
                        <a:pt x="39" y="110"/>
                      </a:cubicBezTo>
                      <a:cubicBezTo>
                        <a:pt x="40" y="106"/>
                        <a:pt x="41" y="103"/>
                        <a:pt x="42" y="100"/>
                      </a:cubicBezTo>
                      <a:cubicBezTo>
                        <a:pt x="42" y="99"/>
                        <a:pt x="43" y="97"/>
                        <a:pt x="44" y="96"/>
                      </a:cubicBezTo>
                      <a:cubicBezTo>
                        <a:pt x="38" y="93"/>
                        <a:pt x="33" y="91"/>
                        <a:pt x="27" y="88"/>
                      </a:cubicBezTo>
                      <a:cubicBezTo>
                        <a:pt x="31" y="84"/>
                        <a:pt x="34" y="81"/>
                        <a:pt x="37" y="77"/>
                      </a:cubicBezTo>
                      <a:cubicBezTo>
                        <a:pt x="39" y="75"/>
                        <a:pt x="39" y="75"/>
                        <a:pt x="37" y="72"/>
                      </a:cubicBezTo>
                      <a:cubicBezTo>
                        <a:pt x="34" y="70"/>
                        <a:pt x="31" y="67"/>
                        <a:pt x="28" y="64"/>
                      </a:cubicBezTo>
                      <a:cubicBezTo>
                        <a:pt x="27" y="63"/>
                        <a:pt x="26" y="62"/>
                        <a:pt x="28" y="61"/>
                      </a:cubicBezTo>
                      <a:cubicBezTo>
                        <a:pt x="32" y="59"/>
                        <a:pt x="36" y="56"/>
                        <a:pt x="40" y="55"/>
                      </a:cubicBezTo>
                      <a:cubicBezTo>
                        <a:pt x="42" y="54"/>
                        <a:pt x="42" y="53"/>
                        <a:pt x="41" y="51"/>
                      </a:cubicBezTo>
                      <a:cubicBezTo>
                        <a:pt x="38" y="45"/>
                        <a:pt x="37" y="39"/>
                        <a:pt x="37" y="33"/>
                      </a:cubicBezTo>
                      <a:cubicBezTo>
                        <a:pt x="37" y="28"/>
                        <a:pt x="36" y="26"/>
                        <a:pt x="33" y="23"/>
                      </a:cubicBezTo>
                      <a:cubicBezTo>
                        <a:pt x="32" y="23"/>
                        <a:pt x="32" y="22"/>
                        <a:pt x="31" y="21"/>
                      </a:cubicBezTo>
                      <a:cubicBezTo>
                        <a:pt x="26" y="15"/>
                        <a:pt x="21" y="9"/>
                        <a:pt x="17" y="0"/>
                      </a:cubicBezTo>
                      <a:cubicBezTo>
                        <a:pt x="14" y="6"/>
                        <a:pt x="14" y="11"/>
                        <a:pt x="14" y="17"/>
                      </a:cubicBezTo>
                      <a:cubicBezTo>
                        <a:pt x="15" y="29"/>
                        <a:pt x="18" y="40"/>
                        <a:pt x="28" y="48"/>
                      </a:cubicBezTo>
                      <a:cubicBezTo>
                        <a:pt x="19" y="49"/>
                        <a:pt x="9" y="50"/>
                        <a:pt x="1" y="51"/>
                      </a:cubicBezTo>
                      <a:cubicBezTo>
                        <a:pt x="1" y="52"/>
                        <a:pt x="1" y="52"/>
                        <a:pt x="0" y="52"/>
                      </a:cubicBezTo>
                      <a:cubicBezTo>
                        <a:pt x="7" y="60"/>
                        <a:pt x="16" y="64"/>
                        <a:pt x="24" y="69"/>
                      </a:cubicBezTo>
                      <a:cubicBezTo>
                        <a:pt x="23" y="70"/>
                        <a:pt x="23" y="70"/>
                        <a:pt x="22" y="70"/>
                      </a:cubicBezTo>
                      <a:cubicBezTo>
                        <a:pt x="17" y="73"/>
                        <a:pt x="11" y="76"/>
                        <a:pt x="6" y="79"/>
                      </a:cubicBezTo>
                      <a:cubicBezTo>
                        <a:pt x="4" y="80"/>
                        <a:pt x="4" y="81"/>
                        <a:pt x="6" y="82"/>
                      </a:cubicBezTo>
                      <a:cubicBezTo>
                        <a:pt x="11" y="84"/>
                        <a:pt x="16" y="86"/>
                        <a:pt x="21" y="88"/>
                      </a:cubicBezTo>
                      <a:cubicBezTo>
                        <a:pt x="23" y="88"/>
                        <a:pt x="25" y="89"/>
                        <a:pt x="28" y="90"/>
                      </a:cubicBezTo>
                      <a:cubicBezTo>
                        <a:pt x="23" y="94"/>
                        <a:pt x="19" y="99"/>
                        <a:pt x="15" y="105"/>
                      </a:cubicBezTo>
                      <a:cubicBezTo>
                        <a:pt x="22" y="106"/>
                        <a:pt x="29" y="107"/>
                        <a:pt x="35" y="108"/>
                      </a:cubicBezTo>
                      <a:cubicBezTo>
                        <a:pt x="34" y="113"/>
                        <a:pt x="32" y="118"/>
                        <a:pt x="31" y="125"/>
                      </a:cubicBezTo>
                      <a:cubicBezTo>
                        <a:pt x="37" y="124"/>
                        <a:pt x="43" y="124"/>
                        <a:pt x="49" y="123"/>
                      </a:cubicBezTo>
                      <a:cubicBezTo>
                        <a:pt x="49" y="128"/>
                        <a:pt x="49" y="133"/>
                        <a:pt x="50" y="138"/>
                      </a:cubicBezTo>
                      <a:cubicBezTo>
                        <a:pt x="54" y="137"/>
                        <a:pt x="58" y="136"/>
                        <a:pt x="61" y="135"/>
                      </a:cubicBezTo>
                      <a:cubicBezTo>
                        <a:pt x="65" y="134"/>
                        <a:pt x="65" y="134"/>
                        <a:pt x="66" y="137"/>
                      </a:cubicBezTo>
                      <a:cubicBezTo>
                        <a:pt x="67" y="140"/>
                        <a:pt x="69" y="142"/>
                        <a:pt x="70" y="145"/>
                      </a:cubicBezTo>
                      <a:cubicBezTo>
                        <a:pt x="70" y="147"/>
                        <a:pt x="72" y="148"/>
                        <a:pt x="74" y="147"/>
                      </a:cubicBezTo>
                      <a:cubicBezTo>
                        <a:pt x="77" y="146"/>
                        <a:pt x="80" y="145"/>
                        <a:pt x="83" y="144"/>
                      </a:cubicBezTo>
                      <a:cubicBezTo>
                        <a:pt x="84" y="145"/>
                        <a:pt x="85" y="147"/>
                        <a:pt x="86" y="149"/>
                      </a:cubicBezTo>
                      <a:cubicBezTo>
                        <a:pt x="86" y="148"/>
                        <a:pt x="86" y="147"/>
                        <a:pt x="86" y="146"/>
                      </a:cubicBezTo>
                      <a:cubicBezTo>
                        <a:pt x="86" y="143"/>
                        <a:pt x="86" y="140"/>
                        <a:pt x="86" y="136"/>
                      </a:cubicBezTo>
                      <a:cubicBezTo>
                        <a:pt x="84" y="138"/>
                        <a:pt x="82" y="139"/>
                        <a:pt x="80" y="141"/>
                      </a:cubicBezTo>
                      <a:cubicBezTo>
                        <a:pt x="78" y="136"/>
                        <a:pt x="76" y="132"/>
                        <a:pt x="74" y="1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1054100" y="1377950"/>
                  <a:ext cx="198438" cy="401638"/>
                </a:xfrm>
                <a:custGeom>
                  <a:avLst/>
                  <a:gdLst>
                    <a:gd name="T0" fmla="*/ 40 w 53"/>
                    <a:gd name="T1" fmla="*/ 60 h 107"/>
                    <a:gd name="T2" fmla="*/ 45 w 53"/>
                    <a:gd name="T3" fmla="*/ 46 h 107"/>
                    <a:gd name="T4" fmla="*/ 42 w 53"/>
                    <a:gd name="T5" fmla="*/ 34 h 107"/>
                    <a:gd name="T6" fmla="*/ 37 w 53"/>
                    <a:gd name="T7" fmla="*/ 31 h 107"/>
                    <a:gd name="T8" fmla="*/ 10 w 53"/>
                    <a:gd name="T9" fmla="*/ 2 h 107"/>
                    <a:gd name="T10" fmla="*/ 9 w 53"/>
                    <a:gd name="T11" fmla="*/ 0 h 107"/>
                    <a:gd name="T12" fmla="*/ 8 w 53"/>
                    <a:gd name="T13" fmla="*/ 1 h 107"/>
                    <a:gd name="T14" fmla="*/ 15 w 53"/>
                    <a:gd name="T15" fmla="*/ 30 h 107"/>
                    <a:gd name="T16" fmla="*/ 0 w 53"/>
                    <a:gd name="T17" fmla="*/ 38 h 107"/>
                    <a:gd name="T18" fmla="*/ 10 w 53"/>
                    <a:gd name="T19" fmla="*/ 47 h 107"/>
                    <a:gd name="T20" fmla="*/ 10 w 53"/>
                    <a:gd name="T21" fmla="*/ 51 h 107"/>
                    <a:gd name="T22" fmla="*/ 1 w 53"/>
                    <a:gd name="T23" fmla="*/ 61 h 107"/>
                    <a:gd name="T24" fmla="*/ 18 w 53"/>
                    <a:gd name="T25" fmla="*/ 67 h 107"/>
                    <a:gd name="T26" fmla="*/ 10 w 53"/>
                    <a:gd name="T27" fmla="*/ 83 h 107"/>
                    <a:gd name="T28" fmla="*/ 25 w 53"/>
                    <a:gd name="T29" fmla="*/ 83 h 107"/>
                    <a:gd name="T30" fmla="*/ 28 w 53"/>
                    <a:gd name="T31" fmla="*/ 86 h 107"/>
                    <a:gd name="T32" fmla="*/ 28 w 53"/>
                    <a:gd name="T33" fmla="*/ 97 h 107"/>
                    <a:gd name="T34" fmla="*/ 31 w 53"/>
                    <a:gd name="T35" fmla="*/ 99 h 107"/>
                    <a:gd name="T36" fmla="*/ 33 w 53"/>
                    <a:gd name="T37" fmla="*/ 99 h 107"/>
                    <a:gd name="T38" fmla="*/ 44 w 53"/>
                    <a:gd name="T39" fmla="*/ 95 h 107"/>
                    <a:gd name="T40" fmla="*/ 48 w 53"/>
                    <a:gd name="T41" fmla="*/ 105 h 107"/>
                    <a:gd name="T42" fmla="*/ 51 w 53"/>
                    <a:gd name="T43" fmla="*/ 106 h 107"/>
                    <a:gd name="T44" fmla="*/ 53 w 53"/>
                    <a:gd name="T45" fmla="*/ 105 h 107"/>
                    <a:gd name="T46" fmla="*/ 53 w 53"/>
                    <a:gd name="T47" fmla="*/ 77 h 107"/>
                    <a:gd name="T48" fmla="*/ 53 w 53"/>
                    <a:gd name="T49" fmla="*/ 77 h 107"/>
                    <a:gd name="T50" fmla="*/ 40 w 53"/>
                    <a:gd name="T51" fmla="*/ 6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107">
                      <a:moveTo>
                        <a:pt x="40" y="60"/>
                      </a:moveTo>
                      <a:cubicBezTo>
                        <a:pt x="40" y="55"/>
                        <a:pt x="42" y="50"/>
                        <a:pt x="45" y="46"/>
                      </a:cubicBezTo>
                      <a:cubicBezTo>
                        <a:pt x="47" y="41"/>
                        <a:pt x="47" y="37"/>
                        <a:pt x="42" y="34"/>
                      </a:cubicBezTo>
                      <a:cubicBezTo>
                        <a:pt x="41" y="33"/>
                        <a:pt x="39" y="32"/>
                        <a:pt x="37" y="31"/>
                      </a:cubicBezTo>
                      <a:cubicBezTo>
                        <a:pt x="27" y="23"/>
                        <a:pt x="17" y="14"/>
                        <a:pt x="10" y="2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11"/>
                        <a:pt x="10" y="21"/>
                        <a:pt x="15" y="30"/>
                      </a:cubicBezTo>
                      <a:cubicBezTo>
                        <a:pt x="10" y="33"/>
                        <a:pt x="5" y="34"/>
                        <a:pt x="0" y="38"/>
                      </a:cubicBezTo>
                      <a:cubicBezTo>
                        <a:pt x="4" y="41"/>
                        <a:pt x="7" y="44"/>
                        <a:pt x="10" y="47"/>
                      </a:cubicBezTo>
                      <a:cubicBezTo>
                        <a:pt x="13" y="49"/>
                        <a:pt x="13" y="49"/>
                        <a:pt x="10" y="51"/>
                      </a:cubicBezTo>
                      <a:cubicBezTo>
                        <a:pt x="7" y="54"/>
                        <a:pt x="4" y="57"/>
                        <a:pt x="1" y="61"/>
                      </a:cubicBezTo>
                      <a:cubicBezTo>
                        <a:pt x="7" y="63"/>
                        <a:pt x="12" y="65"/>
                        <a:pt x="18" y="67"/>
                      </a:cubicBezTo>
                      <a:cubicBezTo>
                        <a:pt x="15" y="72"/>
                        <a:pt x="11" y="77"/>
                        <a:pt x="10" y="83"/>
                      </a:cubicBezTo>
                      <a:cubicBezTo>
                        <a:pt x="16" y="83"/>
                        <a:pt x="21" y="83"/>
                        <a:pt x="25" y="83"/>
                      </a:cubicBezTo>
                      <a:cubicBezTo>
                        <a:pt x="27" y="83"/>
                        <a:pt x="28" y="84"/>
                        <a:pt x="28" y="86"/>
                      </a:cubicBezTo>
                      <a:cubicBezTo>
                        <a:pt x="28" y="89"/>
                        <a:pt x="28" y="93"/>
                        <a:pt x="28" y="97"/>
                      </a:cubicBezTo>
                      <a:cubicBezTo>
                        <a:pt x="28" y="99"/>
                        <a:pt x="29" y="100"/>
                        <a:pt x="31" y="99"/>
                      </a:cubicBezTo>
                      <a:cubicBezTo>
                        <a:pt x="31" y="99"/>
                        <a:pt x="32" y="99"/>
                        <a:pt x="33" y="99"/>
                      </a:cubicBezTo>
                      <a:cubicBezTo>
                        <a:pt x="36" y="97"/>
                        <a:pt x="40" y="96"/>
                        <a:pt x="44" y="95"/>
                      </a:cubicBezTo>
                      <a:cubicBezTo>
                        <a:pt x="45" y="98"/>
                        <a:pt x="47" y="102"/>
                        <a:pt x="48" y="105"/>
                      </a:cubicBezTo>
                      <a:cubicBezTo>
                        <a:pt x="49" y="107"/>
                        <a:pt x="49" y="107"/>
                        <a:pt x="51" y="106"/>
                      </a:cubicBezTo>
                      <a:cubicBezTo>
                        <a:pt x="52" y="105"/>
                        <a:pt x="52" y="105"/>
                        <a:pt x="53" y="105"/>
                      </a:cubicBezTo>
                      <a:cubicBezTo>
                        <a:pt x="53" y="96"/>
                        <a:pt x="53" y="86"/>
                        <a:pt x="53" y="77"/>
                      </a:cubicBezTo>
                      <a:cubicBezTo>
                        <a:pt x="53" y="77"/>
                        <a:pt x="53" y="77"/>
                        <a:pt x="53" y="77"/>
                      </a:cubicBezTo>
                      <a:cubicBezTo>
                        <a:pt x="45" y="74"/>
                        <a:pt x="41" y="68"/>
                        <a:pt x="40" y="6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1860550" y="1377950"/>
                  <a:ext cx="198438" cy="401638"/>
                </a:xfrm>
                <a:custGeom>
                  <a:avLst/>
                  <a:gdLst>
                    <a:gd name="T0" fmla="*/ 3 w 53"/>
                    <a:gd name="T1" fmla="*/ 106 h 107"/>
                    <a:gd name="T2" fmla="*/ 6 w 53"/>
                    <a:gd name="T3" fmla="*/ 105 h 107"/>
                    <a:gd name="T4" fmla="*/ 10 w 53"/>
                    <a:gd name="T5" fmla="*/ 94 h 107"/>
                    <a:gd name="T6" fmla="*/ 13 w 53"/>
                    <a:gd name="T7" fmla="*/ 95 h 107"/>
                    <a:gd name="T8" fmla="*/ 23 w 53"/>
                    <a:gd name="T9" fmla="*/ 99 h 107"/>
                    <a:gd name="T10" fmla="*/ 26 w 53"/>
                    <a:gd name="T11" fmla="*/ 96 h 107"/>
                    <a:gd name="T12" fmla="*/ 26 w 53"/>
                    <a:gd name="T13" fmla="*/ 86 h 107"/>
                    <a:gd name="T14" fmla="*/ 29 w 53"/>
                    <a:gd name="T15" fmla="*/ 83 h 107"/>
                    <a:gd name="T16" fmla="*/ 43 w 53"/>
                    <a:gd name="T17" fmla="*/ 83 h 107"/>
                    <a:gd name="T18" fmla="*/ 43 w 53"/>
                    <a:gd name="T19" fmla="*/ 82 h 107"/>
                    <a:gd name="T20" fmla="*/ 36 w 53"/>
                    <a:gd name="T21" fmla="*/ 67 h 107"/>
                    <a:gd name="T22" fmla="*/ 52 w 53"/>
                    <a:gd name="T23" fmla="*/ 61 h 107"/>
                    <a:gd name="T24" fmla="*/ 42 w 53"/>
                    <a:gd name="T25" fmla="*/ 50 h 107"/>
                    <a:gd name="T26" fmla="*/ 43 w 53"/>
                    <a:gd name="T27" fmla="*/ 46 h 107"/>
                    <a:gd name="T28" fmla="*/ 53 w 53"/>
                    <a:gd name="T29" fmla="*/ 38 h 107"/>
                    <a:gd name="T30" fmla="*/ 53 w 53"/>
                    <a:gd name="T31" fmla="*/ 37 h 107"/>
                    <a:gd name="T32" fmla="*/ 38 w 53"/>
                    <a:gd name="T33" fmla="*/ 29 h 107"/>
                    <a:gd name="T34" fmla="*/ 44 w 53"/>
                    <a:gd name="T35" fmla="*/ 0 h 107"/>
                    <a:gd name="T36" fmla="*/ 43 w 53"/>
                    <a:gd name="T37" fmla="*/ 2 h 107"/>
                    <a:gd name="T38" fmla="*/ 27 w 53"/>
                    <a:gd name="T39" fmla="*/ 21 h 107"/>
                    <a:gd name="T40" fmla="*/ 11 w 53"/>
                    <a:gd name="T41" fmla="*/ 34 h 107"/>
                    <a:gd name="T42" fmla="*/ 8 w 53"/>
                    <a:gd name="T43" fmla="*/ 43 h 107"/>
                    <a:gd name="T44" fmla="*/ 12 w 53"/>
                    <a:gd name="T45" fmla="*/ 51 h 107"/>
                    <a:gd name="T46" fmla="*/ 3 w 53"/>
                    <a:gd name="T47" fmla="*/ 76 h 107"/>
                    <a:gd name="T48" fmla="*/ 0 w 53"/>
                    <a:gd name="T49" fmla="*/ 77 h 107"/>
                    <a:gd name="T50" fmla="*/ 0 w 53"/>
                    <a:gd name="T51" fmla="*/ 104 h 107"/>
                    <a:gd name="T52" fmla="*/ 3 w 53"/>
                    <a:gd name="T53" fmla="*/ 10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3" h="107">
                      <a:moveTo>
                        <a:pt x="3" y="106"/>
                      </a:moveTo>
                      <a:cubicBezTo>
                        <a:pt x="4" y="107"/>
                        <a:pt x="5" y="107"/>
                        <a:pt x="6" y="105"/>
                      </a:cubicBezTo>
                      <a:cubicBezTo>
                        <a:pt x="7" y="102"/>
                        <a:pt x="9" y="98"/>
                        <a:pt x="10" y="94"/>
                      </a:cubicBezTo>
                      <a:cubicBezTo>
                        <a:pt x="11" y="95"/>
                        <a:pt x="12" y="95"/>
                        <a:pt x="13" y="95"/>
                      </a:cubicBezTo>
                      <a:cubicBezTo>
                        <a:pt x="16" y="96"/>
                        <a:pt x="19" y="98"/>
                        <a:pt x="23" y="99"/>
                      </a:cubicBezTo>
                      <a:cubicBezTo>
                        <a:pt x="25" y="99"/>
                        <a:pt x="26" y="98"/>
                        <a:pt x="26" y="96"/>
                      </a:cubicBezTo>
                      <a:cubicBezTo>
                        <a:pt x="26" y="93"/>
                        <a:pt x="26" y="89"/>
                        <a:pt x="26" y="86"/>
                      </a:cubicBezTo>
                      <a:cubicBezTo>
                        <a:pt x="26" y="83"/>
                        <a:pt x="26" y="83"/>
                        <a:pt x="29" y="83"/>
                      </a:cubicBezTo>
                      <a:cubicBezTo>
                        <a:pt x="33" y="83"/>
                        <a:pt x="38" y="83"/>
                        <a:pt x="43" y="83"/>
                      </a:cubicBezTo>
                      <a:cubicBezTo>
                        <a:pt x="43" y="82"/>
                        <a:pt x="43" y="82"/>
                        <a:pt x="43" y="82"/>
                      </a:cubicBezTo>
                      <a:cubicBezTo>
                        <a:pt x="41" y="77"/>
                        <a:pt x="38" y="72"/>
                        <a:pt x="36" y="67"/>
                      </a:cubicBezTo>
                      <a:cubicBezTo>
                        <a:pt x="41" y="65"/>
                        <a:pt x="46" y="63"/>
                        <a:pt x="52" y="61"/>
                      </a:cubicBezTo>
                      <a:cubicBezTo>
                        <a:pt x="48" y="57"/>
                        <a:pt x="45" y="53"/>
                        <a:pt x="42" y="50"/>
                      </a:cubicBezTo>
                      <a:cubicBezTo>
                        <a:pt x="40" y="48"/>
                        <a:pt x="40" y="48"/>
                        <a:pt x="43" y="46"/>
                      </a:cubicBezTo>
                      <a:cubicBezTo>
                        <a:pt x="46" y="44"/>
                        <a:pt x="49" y="41"/>
                        <a:pt x="53" y="38"/>
                      </a:cubicBez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48" y="34"/>
                        <a:pt x="43" y="32"/>
                        <a:pt x="38" y="29"/>
                      </a:cubicBezTo>
                      <a:cubicBezTo>
                        <a:pt x="43" y="20"/>
                        <a:pt x="45" y="11"/>
                        <a:pt x="44" y="0"/>
                      </a:cubicBezTo>
                      <a:cubicBezTo>
                        <a:pt x="44" y="1"/>
                        <a:pt x="43" y="1"/>
                        <a:pt x="43" y="2"/>
                      </a:cubicBezTo>
                      <a:cubicBezTo>
                        <a:pt x="39" y="9"/>
                        <a:pt x="34" y="16"/>
                        <a:pt x="27" y="21"/>
                      </a:cubicBezTo>
                      <a:cubicBezTo>
                        <a:pt x="22" y="26"/>
                        <a:pt x="17" y="30"/>
                        <a:pt x="11" y="34"/>
                      </a:cubicBezTo>
                      <a:cubicBezTo>
                        <a:pt x="8" y="36"/>
                        <a:pt x="7" y="39"/>
                        <a:pt x="8" y="43"/>
                      </a:cubicBezTo>
                      <a:cubicBezTo>
                        <a:pt x="9" y="45"/>
                        <a:pt x="11" y="48"/>
                        <a:pt x="12" y="51"/>
                      </a:cubicBezTo>
                      <a:cubicBezTo>
                        <a:pt x="16" y="61"/>
                        <a:pt x="12" y="71"/>
                        <a:pt x="3" y="76"/>
                      </a:cubicBezTo>
                      <a:cubicBezTo>
                        <a:pt x="2" y="76"/>
                        <a:pt x="1" y="77"/>
                        <a:pt x="0" y="77"/>
                      </a:cubicBezTo>
                      <a:cubicBezTo>
                        <a:pt x="0" y="86"/>
                        <a:pt x="0" y="95"/>
                        <a:pt x="0" y="104"/>
                      </a:cubicBezTo>
                      <a:cubicBezTo>
                        <a:pt x="1" y="105"/>
                        <a:pt x="2" y="105"/>
                        <a:pt x="3" y="10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89088" y="1189038"/>
                  <a:ext cx="255588" cy="161925"/>
                </a:xfrm>
                <a:custGeom>
                  <a:avLst/>
                  <a:gdLst>
                    <a:gd name="T0" fmla="*/ 38 w 68"/>
                    <a:gd name="T1" fmla="*/ 41 h 43"/>
                    <a:gd name="T2" fmla="*/ 49 w 68"/>
                    <a:gd name="T3" fmla="*/ 32 h 43"/>
                    <a:gd name="T4" fmla="*/ 66 w 68"/>
                    <a:gd name="T5" fmla="*/ 12 h 43"/>
                    <a:gd name="T6" fmla="*/ 62 w 68"/>
                    <a:gd name="T7" fmla="*/ 7 h 43"/>
                    <a:gd name="T8" fmla="*/ 25 w 68"/>
                    <a:gd name="T9" fmla="*/ 6 h 43"/>
                    <a:gd name="T10" fmla="*/ 7 w 68"/>
                    <a:gd name="T11" fmla="*/ 2 h 43"/>
                    <a:gd name="T12" fmla="*/ 1 w 68"/>
                    <a:gd name="T13" fmla="*/ 0 h 43"/>
                    <a:gd name="T14" fmla="*/ 9 w 68"/>
                    <a:gd name="T15" fmla="*/ 11 h 43"/>
                    <a:gd name="T16" fmla="*/ 0 w 68"/>
                    <a:gd name="T17" fmla="*/ 13 h 43"/>
                    <a:gd name="T18" fmla="*/ 11 w 68"/>
                    <a:gd name="T19" fmla="*/ 19 h 43"/>
                    <a:gd name="T20" fmla="*/ 4 w 68"/>
                    <a:gd name="T21" fmla="*/ 24 h 43"/>
                    <a:gd name="T22" fmla="*/ 14 w 68"/>
                    <a:gd name="T23" fmla="*/ 25 h 43"/>
                    <a:gd name="T24" fmla="*/ 1 w 68"/>
                    <a:gd name="T25" fmla="*/ 35 h 43"/>
                    <a:gd name="T26" fmla="*/ 25 w 68"/>
                    <a:gd name="T27" fmla="*/ 30 h 43"/>
                    <a:gd name="T28" fmla="*/ 25 w 68"/>
                    <a:gd name="T29" fmla="*/ 43 h 43"/>
                    <a:gd name="T30" fmla="*/ 35 w 68"/>
                    <a:gd name="T31" fmla="*/ 33 h 43"/>
                    <a:gd name="T32" fmla="*/ 38 w 68"/>
                    <a:gd name="T33" fmla="*/ 41 h 43"/>
                    <a:gd name="T34" fmla="*/ 42 w 68"/>
                    <a:gd name="T35" fmla="*/ 12 h 43"/>
                    <a:gd name="T36" fmla="*/ 55 w 68"/>
                    <a:gd name="T37" fmla="*/ 12 h 43"/>
                    <a:gd name="T38" fmla="*/ 56 w 68"/>
                    <a:gd name="T39" fmla="*/ 15 h 43"/>
                    <a:gd name="T40" fmla="*/ 56 w 68"/>
                    <a:gd name="T41" fmla="*/ 15 h 43"/>
                    <a:gd name="T42" fmla="*/ 50 w 68"/>
                    <a:gd name="T43" fmla="*/ 17 h 43"/>
                    <a:gd name="T44" fmla="*/ 42 w 68"/>
                    <a:gd name="T45" fmla="*/ 13 h 43"/>
                    <a:gd name="T46" fmla="*/ 42 w 68"/>
                    <a:gd name="T47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" h="43">
                      <a:moveTo>
                        <a:pt x="38" y="41"/>
                      </a:moveTo>
                      <a:cubicBezTo>
                        <a:pt x="42" y="38"/>
                        <a:pt x="45" y="35"/>
                        <a:pt x="49" y="32"/>
                      </a:cubicBezTo>
                      <a:cubicBezTo>
                        <a:pt x="56" y="27"/>
                        <a:pt x="62" y="20"/>
                        <a:pt x="66" y="12"/>
                      </a:cubicBezTo>
                      <a:cubicBezTo>
                        <a:pt x="68" y="8"/>
                        <a:pt x="67" y="7"/>
                        <a:pt x="62" y="7"/>
                      </a:cubicBezTo>
                      <a:cubicBezTo>
                        <a:pt x="50" y="6"/>
                        <a:pt x="37" y="6"/>
                        <a:pt x="25" y="6"/>
                      </a:cubicBezTo>
                      <a:cubicBezTo>
                        <a:pt x="19" y="6"/>
                        <a:pt x="13" y="4"/>
                        <a:pt x="7" y="2"/>
                      </a:cubicBezTo>
                      <a:cubicBezTo>
                        <a:pt x="5" y="1"/>
                        <a:pt x="3" y="1"/>
                        <a:pt x="1" y="0"/>
                      </a:cubicBezTo>
                      <a:cubicBezTo>
                        <a:pt x="2" y="5"/>
                        <a:pt x="5" y="7"/>
                        <a:pt x="9" y="11"/>
                      </a:cubicBezTo>
                      <a:cubicBezTo>
                        <a:pt x="6" y="11"/>
                        <a:pt x="3" y="12"/>
                        <a:pt x="0" y="13"/>
                      </a:cubicBezTo>
                      <a:cubicBezTo>
                        <a:pt x="3" y="16"/>
                        <a:pt x="7" y="17"/>
                        <a:pt x="11" y="19"/>
                      </a:cubicBezTo>
                      <a:cubicBezTo>
                        <a:pt x="9" y="20"/>
                        <a:pt x="6" y="22"/>
                        <a:pt x="4" y="24"/>
                      </a:cubicBezTo>
                      <a:cubicBezTo>
                        <a:pt x="7" y="26"/>
                        <a:pt x="11" y="25"/>
                        <a:pt x="14" y="25"/>
                      </a:cubicBezTo>
                      <a:cubicBezTo>
                        <a:pt x="11" y="30"/>
                        <a:pt x="7" y="33"/>
                        <a:pt x="1" y="35"/>
                      </a:cubicBezTo>
                      <a:cubicBezTo>
                        <a:pt x="10" y="39"/>
                        <a:pt x="18" y="35"/>
                        <a:pt x="25" y="30"/>
                      </a:cubicBezTo>
                      <a:cubicBezTo>
                        <a:pt x="25" y="35"/>
                        <a:pt x="25" y="39"/>
                        <a:pt x="25" y="43"/>
                      </a:cubicBezTo>
                      <a:cubicBezTo>
                        <a:pt x="29" y="41"/>
                        <a:pt x="31" y="37"/>
                        <a:pt x="35" y="33"/>
                      </a:cubicBezTo>
                      <a:cubicBezTo>
                        <a:pt x="37" y="36"/>
                        <a:pt x="37" y="39"/>
                        <a:pt x="38" y="41"/>
                      </a:cubicBezTo>
                      <a:close/>
                      <a:moveTo>
                        <a:pt x="42" y="12"/>
                      </a:moveTo>
                      <a:cubicBezTo>
                        <a:pt x="46" y="12"/>
                        <a:pt x="51" y="12"/>
                        <a:pt x="55" y="12"/>
                      </a:cubicBezTo>
                      <a:cubicBezTo>
                        <a:pt x="57" y="12"/>
                        <a:pt x="58" y="13"/>
                        <a:pt x="56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4" y="19"/>
                        <a:pt x="54" y="19"/>
                        <a:pt x="50" y="17"/>
                      </a:cubicBezTo>
                      <a:cubicBezTo>
                        <a:pt x="47" y="16"/>
                        <a:pt x="44" y="14"/>
                        <a:pt x="42" y="13"/>
                      </a:cubicBezTo>
                      <a:cubicBezTo>
                        <a:pt x="42" y="13"/>
                        <a:pt x="42" y="13"/>
                        <a:pt x="42" y="1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276350" y="1189038"/>
                  <a:ext cx="247650" cy="161925"/>
                </a:xfrm>
                <a:custGeom>
                  <a:avLst/>
                  <a:gdLst>
                    <a:gd name="T0" fmla="*/ 31 w 66"/>
                    <a:gd name="T1" fmla="*/ 34 h 43"/>
                    <a:gd name="T2" fmla="*/ 41 w 66"/>
                    <a:gd name="T3" fmla="*/ 43 h 43"/>
                    <a:gd name="T4" fmla="*/ 41 w 66"/>
                    <a:gd name="T5" fmla="*/ 30 h 43"/>
                    <a:gd name="T6" fmla="*/ 64 w 66"/>
                    <a:gd name="T7" fmla="*/ 35 h 43"/>
                    <a:gd name="T8" fmla="*/ 52 w 66"/>
                    <a:gd name="T9" fmla="*/ 25 h 43"/>
                    <a:gd name="T10" fmla="*/ 61 w 66"/>
                    <a:gd name="T11" fmla="*/ 24 h 43"/>
                    <a:gd name="T12" fmla="*/ 55 w 66"/>
                    <a:gd name="T13" fmla="*/ 18 h 43"/>
                    <a:gd name="T14" fmla="*/ 66 w 66"/>
                    <a:gd name="T15" fmla="*/ 12 h 43"/>
                    <a:gd name="T16" fmla="*/ 57 w 66"/>
                    <a:gd name="T17" fmla="*/ 10 h 43"/>
                    <a:gd name="T18" fmla="*/ 64 w 66"/>
                    <a:gd name="T19" fmla="*/ 0 h 43"/>
                    <a:gd name="T20" fmla="*/ 64 w 66"/>
                    <a:gd name="T21" fmla="*/ 0 h 43"/>
                    <a:gd name="T22" fmla="*/ 30 w 66"/>
                    <a:gd name="T23" fmla="*/ 6 h 43"/>
                    <a:gd name="T24" fmla="*/ 18 w 66"/>
                    <a:gd name="T25" fmla="*/ 6 h 43"/>
                    <a:gd name="T26" fmla="*/ 3 w 66"/>
                    <a:gd name="T27" fmla="*/ 7 h 43"/>
                    <a:gd name="T28" fmla="*/ 0 w 66"/>
                    <a:gd name="T29" fmla="*/ 9 h 43"/>
                    <a:gd name="T30" fmla="*/ 4 w 66"/>
                    <a:gd name="T31" fmla="*/ 17 h 43"/>
                    <a:gd name="T32" fmla="*/ 18 w 66"/>
                    <a:gd name="T33" fmla="*/ 33 h 43"/>
                    <a:gd name="T34" fmla="*/ 28 w 66"/>
                    <a:gd name="T35" fmla="*/ 41 h 43"/>
                    <a:gd name="T36" fmla="*/ 31 w 66"/>
                    <a:gd name="T37" fmla="*/ 34 h 43"/>
                    <a:gd name="T38" fmla="*/ 18 w 66"/>
                    <a:gd name="T39" fmla="*/ 16 h 43"/>
                    <a:gd name="T40" fmla="*/ 14 w 66"/>
                    <a:gd name="T41" fmla="*/ 18 h 43"/>
                    <a:gd name="T42" fmla="*/ 12 w 66"/>
                    <a:gd name="T43" fmla="*/ 18 h 43"/>
                    <a:gd name="T44" fmla="*/ 10 w 66"/>
                    <a:gd name="T45" fmla="*/ 13 h 43"/>
                    <a:gd name="T46" fmla="*/ 15 w 66"/>
                    <a:gd name="T47" fmla="*/ 12 h 43"/>
                    <a:gd name="T48" fmla="*/ 25 w 66"/>
                    <a:gd name="T49" fmla="*/ 12 h 43"/>
                    <a:gd name="T50" fmla="*/ 25 w 66"/>
                    <a:gd name="T51" fmla="*/ 13 h 43"/>
                    <a:gd name="T52" fmla="*/ 18 w 66"/>
                    <a:gd name="T53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6" h="43">
                      <a:moveTo>
                        <a:pt x="31" y="34"/>
                      </a:moveTo>
                      <a:cubicBezTo>
                        <a:pt x="35" y="37"/>
                        <a:pt x="37" y="41"/>
                        <a:pt x="41" y="43"/>
                      </a:cubicBezTo>
                      <a:cubicBezTo>
                        <a:pt x="41" y="39"/>
                        <a:pt x="41" y="35"/>
                        <a:pt x="41" y="30"/>
                      </a:cubicBezTo>
                      <a:cubicBezTo>
                        <a:pt x="48" y="35"/>
                        <a:pt x="55" y="39"/>
                        <a:pt x="64" y="35"/>
                      </a:cubicBezTo>
                      <a:cubicBezTo>
                        <a:pt x="59" y="33"/>
                        <a:pt x="54" y="30"/>
                        <a:pt x="52" y="25"/>
                      </a:cubicBezTo>
                      <a:cubicBezTo>
                        <a:pt x="55" y="25"/>
                        <a:pt x="58" y="26"/>
                        <a:pt x="61" y="24"/>
                      </a:cubicBezTo>
                      <a:cubicBezTo>
                        <a:pt x="59" y="22"/>
                        <a:pt x="56" y="21"/>
                        <a:pt x="55" y="18"/>
                      </a:cubicBezTo>
                      <a:cubicBezTo>
                        <a:pt x="59" y="17"/>
                        <a:pt x="63" y="16"/>
                        <a:pt x="66" y="12"/>
                      </a:cubicBezTo>
                      <a:cubicBezTo>
                        <a:pt x="62" y="12"/>
                        <a:pt x="59" y="12"/>
                        <a:pt x="57" y="10"/>
                      </a:cubicBezTo>
                      <a:cubicBezTo>
                        <a:pt x="61" y="7"/>
                        <a:pt x="64" y="3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3" y="5"/>
                        <a:pt x="41" y="6"/>
                        <a:pt x="30" y="6"/>
                      </a:cubicBezTo>
                      <a:cubicBezTo>
                        <a:pt x="26" y="7"/>
                        <a:pt x="22" y="6"/>
                        <a:pt x="18" y="6"/>
                      </a:cubicBezTo>
                      <a:cubicBezTo>
                        <a:pt x="13" y="7"/>
                        <a:pt x="8" y="7"/>
                        <a:pt x="3" y="7"/>
                      </a:cubicBezTo>
                      <a:cubicBezTo>
                        <a:pt x="1" y="7"/>
                        <a:pt x="0" y="7"/>
                        <a:pt x="0" y="9"/>
                      </a:cubicBezTo>
                      <a:cubicBezTo>
                        <a:pt x="1" y="12"/>
                        <a:pt x="2" y="14"/>
                        <a:pt x="4" y="17"/>
                      </a:cubicBezTo>
                      <a:cubicBezTo>
                        <a:pt x="7" y="23"/>
                        <a:pt x="12" y="28"/>
                        <a:pt x="18" y="33"/>
                      </a:cubicBezTo>
                      <a:cubicBezTo>
                        <a:pt x="21" y="35"/>
                        <a:pt x="25" y="38"/>
                        <a:pt x="28" y="41"/>
                      </a:cubicBezTo>
                      <a:cubicBezTo>
                        <a:pt x="29" y="39"/>
                        <a:pt x="30" y="36"/>
                        <a:pt x="31" y="34"/>
                      </a:cubicBezTo>
                      <a:close/>
                      <a:moveTo>
                        <a:pt x="18" y="16"/>
                      </a:moveTo>
                      <a:cubicBezTo>
                        <a:pt x="17" y="17"/>
                        <a:pt x="16" y="17"/>
                        <a:pt x="14" y="18"/>
                      </a:cubicBezTo>
                      <a:cubicBezTo>
                        <a:pt x="13" y="20"/>
                        <a:pt x="12" y="19"/>
                        <a:pt x="12" y="18"/>
                      </a:cubicBezTo>
                      <a:cubicBezTo>
                        <a:pt x="11" y="16"/>
                        <a:pt x="11" y="15"/>
                        <a:pt x="10" y="13"/>
                      </a:cubicBezTo>
                      <a:cubicBezTo>
                        <a:pt x="11" y="13"/>
                        <a:pt x="13" y="12"/>
                        <a:pt x="15" y="12"/>
                      </a:cubicBezTo>
                      <a:cubicBezTo>
                        <a:pt x="18" y="12"/>
                        <a:pt x="21" y="12"/>
                        <a:pt x="25" y="12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3" y="14"/>
                        <a:pt x="21" y="15"/>
                        <a:pt x="18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" name="Freeform 17"/>
                <p:cNvSpPr>
                  <a:spLocks/>
                </p:cNvSpPr>
                <p:nvPr/>
              </p:nvSpPr>
              <p:spPr bwMode="auto">
                <a:xfrm>
                  <a:off x="2138363" y="1128713"/>
                  <a:ext cx="166688" cy="301625"/>
                </a:xfrm>
                <a:custGeom>
                  <a:avLst/>
                  <a:gdLst>
                    <a:gd name="T0" fmla="*/ 1 w 44"/>
                    <a:gd name="T1" fmla="*/ 80 h 80"/>
                    <a:gd name="T2" fmla="*/ 3 w 44"/>
                    <a:gd name="T3" fmla="*/ 78 h 80"/>
                    <a:gd name="T4" fmla="*/ 31 w 44"/>
                    <a:gd name="T5" fmla="*/ 53 h 80"/>
                    <a:gd name="T6" fmla="*/ 41 w 44"/>
                    <a:gd name="T7" fmla="*/ 18 h 80"/>
                    <a:gd name="T8" fmla="*/ 32 w 44"/>
                    <a:gd name="T9" fmla="*/ 1 h 80"/>
                    <a:gd name="T10" fmla="*/ 30 w 44"/>
                    <a:gd name="T11" fmla="*/ 2 h 80"/>
                    <a:gd name="T12" fmla="*/ 4 w 44"/>
                    <a:gd name="T13" fmla="*/ 39 h 80"/>
                    <a:gd name="T14" fmla="*/ 3 w 44"/>
                    <a:gd name="T15" fmla="*/ 44 h 80"/>
                    <a:gd name="T16" fmla="*/ 4 w 44"/>
                    <a:gd name="T17" fmla="*/ 51 h 80"/>
                    <a:gd name="T18" fmla="*/ 5 w 44"/>
                    <a:gd name="T19" fmla="*/ 57 h 80"/>
                    <a:gd name="T20" fmla="*/ 28 w 44"/>
                    <a:gd name="T21" fmla="*/ 26 h 80"/>
                    <a:gd name="T22" fmla="*/ 27 w 44"/>
                    <a:gd name="T23" fmla="*/ 39 h 80"/>
                    <a:gd name="T24" fmla="*/ 7 w 44"/>
                    <a:gd name="T25" fmla="*/ 61 h 80"/>
                    <a:gd name="T26" fmla="*/ 5 w 44"/>
                    <a:gd name="T27" fmla="*/ 64 h 80"/>
                    <a:gd name="T28" fmla="*/ 2 w 44"/>
                    <a:gd name="T29" fmla="*/ 73 h 80"/>
                    <a:gd name="T30" fmla="*/ 0 w 44"/>
                    <a:gd name="T31" fmla="*/ 80 h 80"/>
                    <a:gd name="T32" fmla="*/ 1 w 44"/>
                    <a:gd name="T3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80">
                      <a:moveTo>
                        <a:pt x="1" y="80"/>
                      </a:moveTo>
                      <a:cubicBezTo>
                        <a:pt x="1" y="79"/>
                        <a:pt x="2" y="78"/>
                        <a:pt x="3" y="78"/>
                      </a:cubicBezTo>
                      <a:cubicBezTo>
                        <a:pt x="14" y="70"/>
                        <a:pt x="23" y="63"/>
                        <a:pt x="31" y="53"/>
                      </a:cubicBezTo>
                      <a:cubicBezTo>
                        <a:pt x="39" y="43"/>
                        <a:pt x="44" y="31"/>
                        <a:pt x="41" y="18"/>
                      </a:cubicBezTo>
                      <a:cubicBezTo>
                        <a:pt x="40" y="12"/>
                        <a:pt x="37" y="6"/>
                        <a:pt x="32" y="1"/>
                      </a:cubicBezTo>
                      <a:cubicBezTo>
                        <a:pt x="31" y="0"/>
                        <a:pt x="30" y="0"/>
                        <a:pt x="30" y="2"/>
                      </a:cubicBezTo>
                      <a:cubicBezTo>
                        <a:pt x="23" y="15"/>
                        <a:pt x="14" y="27"/>
                        <a:pt x="4" y="39"/>
                      </a:cubicBezTo>
                      <a:cubicBezTo>
                        <a:pt x="3" y="41"/>
                        <a:pt x="3" y="42"/>
                        <a:pt x="3" y="44"/>
                      </a:cubicBezTo>
                      <a:cubicBezTo>
                        <a:pt x="3" y="46"/>
                        <a:pt x="4" y="49"/>
                        <a:pt x="4" y="51"/>
                      </a:cubicBezTo>
                      <a:cubicBezTo>
                        <a:pt x="4" y="53"/>
                        <a:pt x="5" y="55"/>
                        <a:pt x="5" y="57"/>
                      </a:cubicBezTo>
                      <a:cubicBezTo>
                        <a:pt x="15" y="48"/>
                        <a:pt x="22" y="38"/>
                        <a:pt x="28" y="26"/>
                      </a:cubicBezTo>
                      <a:cubicBezTo>
                        <a:pt x="31" y="31"/>
                        <a:pt x="30" y="35"/>
                        <a:pt x="27" y="39"/>
                      </a:cubicBezTo>
                      <a:cubicBezTo>
                        <a:pt x="22" y="48"/>
                        <a:pt x="15" y="54"/>
                        <a:pt x="7" y="61"/>
                      </a:cubicBezTo>
                      <a:cubicBezTo>
                        <a:pt x="6" y="61"/>
                        <a:pt x="5" y="62"/>
                        <a:pt x="5" y="64"/>
                      </a:cubicBezTo>
                      <a:cubicBezTo>
                        <a:pt x="4" y="67"/>
                        <a:pt x="3" y="70"/>
                        <a:pt x="2" y="73"/>
                      </a:cubicBezTo>
                      <a:cubicBezTo>
                        <a:pt x="1" y="75"/>
                        <a:pt x="1" y="77"/>
                        <a:pt x="0" y="80"/>
                      </a:cubicBezTo>
                      <a:cubicBezTo>
                        <a:pt x="0" y="80"/>
                        <a:pt x="0" y="80"/>
                        <a:pt x="1" y="8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" name="Freeform 18"/>
                <p:cNvSpPr>
                  <a:spLocks/>
                </p:cNvSpPr>
                <p:nvPr/>
              </p:nvSpPr>
              <p:spPr bwMode="auto">
                <a:xfrm>
                  <a:off x="815975" y="1128713"/>
                  <a:ext cx="166688" cy="304800"/>
                </a:xfrm>
                <a:custGeom>
                  <a:avLst/>
                  <a:gdLst>
                    <a:gd name="T0" fmla="*/ 13 w 44"/>
                    <a:gd name="T1" fmla="*/ 53 h 81"/>
                    <a:gd name="T2" fmla="*/ 35 w 44"/>
                    <a:gd name="T3" fmla="*/ 75 h 81"/>
                    <a:gd name="T4" fmla="*/ 44 w 44"/>
                    <a:gd name="T5" fmla="*/ 81 h 81"/>
                    <a:gd name="T6" fmla="*/ 43 w 44"/>
                    <a:gd name="T7" fmla="*/ 79 h 81"/>
                    <a:gd name="T8" fmla="*/ 39 w 44"/>
                    <a:gd name="T9" fmla="*/ 67 h 81"/>
                    <a:gd name="T10" fmla="*/ 36 w 44"/>
                    <a:gd name="T11" fmla="*/ 61 h 81"/>
                    <a:gd name="T12" fmla="*/ 26 w 44"/>
                    <a:gd name="T13" fmla="*/ 52 h 81"/>
                    <a:gd name="T14" fmla="*/ 14 w 44"/>
                    <a:gd name="T15" fmla="*/ 36 h 81"/>
                    <a:gd name="T16" fmla="*/ 16 w 44"/>
                    <a:gd name="T17" fmla="*/ 27 h 81"/>
                    <a:gd name="T18" fmla="*/ 38 w 44"/>
                    <a:gd name="T19" fmla="*/ 57 h 81"/>
                    <a:gd name="T20" fmla="*/ 39 w 44"/>
                    <a:gd name="T21" fmla="*/ 57 h 81"/>
                    <a:gd name="T22" fmla="*/ 40 w 44"/>
                    <a:gd name="T23" fmla="*/ 44 h 81"/>
                    <a:gd name="T24" fmla="*/ 39 w 44"/>
                    <a:gd name="T25" fmla="*/ 40 h 81"/>
                    <a:gd name="T26" fmla="*/ 30 w 44"/>
                    <a:gd name="T27" fmla="*/ 28 h 81"/>
                    <a:gd name="T28" fmla="*/ 14 w 44"/>
                    <a:gd name="T29" fmla="*/ 2 h 81"/>
                    <a:gd name="T30" fmla="*/ 11 w 44"/>
                    <a:gd name="T31" fmla="*/ 2 h 81"/>
                    <a:gd name="T32" fmla="*/ 3 w 44"/>
                    <a:gd name="T33" fmla="*/ 34 h 81"/>
                    <a:gd name="T34" fmla="*/ 13 w 44"/>
                    <a:gd name="T35" fmla="*/ 5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" h="81">
                      <a:moveTo>
                        <a:pt x="13" y="53"/>
                      </a:moveTo>
                      <a:cubicBezTo>
                        <a:pt x="19" y="62"/>
                        <a:pt x="27" y="68"/>
                        <a:pt x="35" y="75"/>
                      </a:cubicBezTo>
                      <a:cubicBezTo>
                        <a:pt x="38" y="77"/>
                        <a:pt x="40" y="79"/>
                        <a:pt x="44" y="81"/>
                      </a:cubicBezTo>
                      <a:cubicBezTo>
                        <a:pt x="43" y="80"/>
                        <a:pt x="43" y="79"/>
                        <a:pt x="43" y="79"/>
                      </a:cubicBezTo>
                      <a:cubicBezTo>
                        <a:pt x="42" y="75"/>
                        <a:pt x="41" y="71"/>
                        <a:pt x="39" y="67"/>
                      </a:cubicBezTo>
                      <a:cubicBezTo>
                        <a:pt x="39" y="65"/>
                        <a:pt x="39" y="62"/>
                        <a:pt x="36" y="61"/>
                      </a:cubicBezTo>
                      <a:cubicBezTo>
                        <a:pt x="32" y="58"/>
                        <a:pt x="29" y="55"/>
                        <a:pt x="26" y="52"/>
                      </a:cubicBezTo>
                      <a:cubicBezTo>
                        <a:pt x="21" y="47"/>
                        <a:pt x="17" y="42"/>
                        <a:pt x="14" y="36"/>
                      </a:cubicBezTo>
                      <a:cubicBezTo>
                        <a:pt x="13" y="33"/>
                        <a:pt x="13" y="30"/>
                        <a:pt x="16" y="27"/>
                      </a:cubicBezTo>
                      <a:cubicBezTo>
                        <a:pt x="21" y="39"/>
                        <a:pt x="29" y="49"/>
                        <a:pt x="38" y="57"/>
                      </a:cubicBezTo>
                      <a:cubicBezTo>
                        <a:pt x="38" y="57"/>
                        <a:pt x="39" y="57"/>
                        <a:pt x="39" y="57"/>
                      </a:cubicBezTo>
                      <a:cubicBezTo>
                        <a:pt x="39" y="52"/>
                        <a:pt x="40" y="48"/>
                        <a:pt x="40" y="44"/>
                      </a:cubicBezTo>
                      <a:cubicBezTo>
                        <a:pt x="41" y="43"/>
                        <a:pt x="40" y="41"/>
                        <a:pt x="39" y="40"/>
                      </a:cubicBezTo>
                      <a:cubicBezTo>
                        <a:pt x="36" y="36"/>
                        <a:pt x="33" y="32"/>
                        <a:pt x="30" y="28"/>
                      </a:cubicBezTo>
                      <a:cubicBezTo>
                        <a:pt x="25" y="20"/>
                        <a:pt x="19" y="11"/>
                        <a:pt x="14" y="2"/>
                      </a:cubicBezTo>
                      <a:cubicBezTo>
                        <a:pt x="13" y="0"/>
                        <a:pt x="13" y="0"/>
                        <a:pt x="11" y="2"/>
                      </a:cubicBezTo>
                      <a:cubicBezTo>
                        <a:pt x="2" y="11"/>
                        <a:pt x="0" y="22"/>
                        <a:pt x="3" y="34"/>
                      </a:cubicBezTo>
                      <a:cubicBezTo>
                        <a:pt x="4" y="41"/>
                        <a:pt x="8" y="48"/>
                        <a:pt x="13" y="5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" name="Freeform 19"/>
                <p:cNvSpPr>
                  <a:spLocks/>
                </p:cNvSpPr>
                <p:nvPr/>
              </p:nvSpPr>
              <p:spPr bwMode="auto">
                <a:xfrm>
                  <a:off x="1441450" y="911225"/>
                  <a:ext cx="238125" cy="134938"/>
                </a:xfrm>
                <a:custGeom>
                  <a:avLst/>
                  <a:gdLst>
                    <a:gd name="T0" fmla="*/ 9 w 63"/>
                    <a:gd name="T1" fmla="*/ 36 h 36"/>
                    <a:gd name="T2" fmla="*/ 54 w 63"/>
                    <a:gd name="T3" fmla="*/ 36 h 36"/>
                    <a:gd name="T4" fmla="*/ 57 w 63"/>
                    <a:gd name="T5" fmla="*/ 34 h 36"/>
                    <a:gd name="T6" fmla="*/ 62 w 63"/>
                    <a:gd name="T7" fmla="*/ 20 h 36"/>
                    <a:gd name="T8" fmla="*/ 62 w 63"/>
                    <a:gd name="T9" fmla="*/ 11 h 36"/>
                    <a:gd name="T10" fmla="*/ 44 w 63"/>
                    <a:gd name="T11" fmla="*/ 1 h 36"/>
                    <a:gd name="T12" fmla="*/ 40 w 63"/>
                    <a:gd name="T13" fmla="*/ 21 h 36"/>
                    <a:gd name="T14" fmla="*/ 35 w 63"/>
                    <a:gd name="T15" fmla="*/ 31 h 36"/>
                    <a:gd name="T16" fmla="*/ 27 w 63"/>
                    <a:gd name="T17" fmla="*/ 31 h 36"/>
                    <a:gd name="T18" fmla="*/ 26 w 63"/>
                    <a:gd name="T19" fmla="*/ 30 h 36"/>
                    <a:gd name="T20" fmla="*/ 19 w 63"/>
                    <a:gd name="T21" fmla="*/ 9 h 36"/>
                    <a:gd name="T22" fmla="*/ 18 w 63"/>
                    <a:gd name="T23" fmla="*/ 0 h 36"/>
                    <a:gd name="T24" fmla="*/ 9 w 63"/>
                    <a:gd name="T25" fmla="*/ 2 h 36"/>
                    <a:gd name="T26" fmla="*/ 0 w 63"/>
                    <a:gd name="T27" fmla="*/ 17 h 36"/>
                    <a:gd name="T28" fmla="*/ 4 w 63"/>
                    <a:gd name="T29" fmla="*/ 33 h 36"/>
                    <a:gd name="T30" fmla="*/ 9 w 63"/>
                    <a:gd name="T3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36">
                      <a:moveTo>
                        <a:pt x="9" y="36"/>
                      </a:moveTo>
                      <a:cubicBezTo>
                        <a:pt x="23" y="36"/>
                        <a:pt x="39" y="36"/>
                        <a:pt x="54" y="36"/>
                      </a:cubicBezTo>
                      <a:cubicBezTo>
                        <a:pt x="56" y="36"/>
                        <a:pt x="57" y="36"/>
                        <a:pt x="57" y="34"/>
                      </a:cubicBezTo>
                      <a:cubicBezTo>
                        <a:pt x="59" y="29"/>
                        <a:pt x="61" y="25"/>
                        <a:pt x="62" y="20"/>
                      </a:cubicBezTo>
                      <a:cubicBezTo>
                        <a:pt x="63" y="17"/>
                        <a:pt x="63" y="14"/>
                        <a:pt x="62" y="11"/>
                      </a:cubicBezTo>
                      <a:cubicBezTo>
                        <a:pt x="60" y="4"/>
                        <a:pt x="50" y="0"/>
                        <a:pt x="44" y="1"/>
                      </a:cubicBezTo>
                      <a:cubicBezTo>
                        <a:pt x="43" y="8"/>
                        <a:pt x="41" y="15"/>
                        <a:pt x="40" y="21"/>
                      </a:cubicBezTo>
                      <a:cubicBezTo>
                        <a:pt x="39" y="25"/>
                        <a:pt x="37" y="28"/>
                        <a:pt x="35" y="31"/>
                      </a:cubicBezTo>
                      <a:cubicBezTo>
                        <a:pt x="33" y="35"/>
                        <a:pt x="30" y="34"/>
                        <a:pt x="27" y="31"/>
                      </a:cubicBezTo>
                      <a:cubicBezTo>
                        <a:pt x="27" y="31"/>
                        <a:pt x="27" y="30"/>
                        <a:pt x="26" y="30"/>
                      </a:cubicBezTo>
                      <a:cubicBezTo>
                        <a:pt x="22" y="23"/>
                        <a:pt x="21" y="16"/>
                        <a:pt x="19" y="9"/>
                      </a:cubicBezTo>
                      <a:cubicBezTo>
                        <a:pt x="19" y="6"/>
                        <a:pt x="19" y="3"/>
                        <a:pt x="18" y="0"/>
                      </a:cubicBezTo>
                      <a:cubicBezTo>
                        <a:pt x="15" y="1"/>
                        <a:pt x="12" y="1"/>
                        <a:pt x="9" y="2"/>
                      </a:cubicBezTo>
                      <a:cubicBezTo>
                        <a:pt x="4" y="5"/>
                        <a:pt x="0" y="9"/>
                        <a:pt x="0" y="17"/>
                      </a:cubicBezTo>
                      <a:cubicBezTo>
                        <a:pt x="1" y="22"/>
                        <a:pt x="2" y="28"/>
                        <a:pt x="4" y="33"/>
                      </a:cubicBezTo>
                      <a:cubicBezTo>
                        <a:pt x="5" y="35"/>
                        <a:pt x="6" y="36"/>
                        <a:pt x="9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" name="Freeform 20"/>
                <p:cNvSpPr>
                  <a:spLocks/>
                </p:cNvSpPr>
                <p:nvPr/>
              </p:nvSpPr>
              <p:spPr bwMode="auto">
                <a:xfrm>
                  <a:off x="1257300" y="1076325"/>
                  <a:ext cx="161925" cy="98425"/>
                </a:xfrm>
                <a:custGeom>
                  <a:avLst/>
                  <a:gdLst>
                    <a:gd name="T0" fmla="*/ 5 w 43"/>
                    <a:gd name="T1" fmla="*/ 26 h 26"/>
                    <a:gd name="T2" fmla="*/ 37 w 43"/>
                    <a:gd name="T3" fmla="*/ 26 h 26"/>
                    <a:gd name="T4" fmla="*/ 39 w 43"/>
                    <a:gd name="T5" fmla="*/ 24 h 26"/>
                    <a:gd name="T6" fmla="*/ 41 w 43"/>
                    <a:gd name="T7" fmla="*/ 20 h 26"/>
                    <a:gd name="T8" fmla="*/ 39 w 43"/>
                    <a:gd name="T9" fmla="*/ 5 h 26"/>
                    <a:gd name="T10" fmla="*/ 28 w 43"/>
                    <a:gd name="T11" fmla="*/ 0 h 26"/>
                    <a:gd name="T12" fmla="*/ 27 w 43"/>
                    <a:gd name="T13" fmla="*/ 5 h 26"/>
                    <a:gd name="T14" fmla="*/ 24 w 43"/>
                    <a:gd name="T15" fmla="*/ 19 h 26"/>
                    <a:gd name="T16" fmla="*/ 21 w 43"/>
                    <a:gd name="T17" fmla="*/ 22 h 26"/>
                    <a:gd name="T18" fmla="*/ 18 w 43"/>
                    <a:gd name="T19" fmla="*/ 19 h 26"/>
                    <a:gd name="T20" fmla="*/ 14 w 43"/>
                    <a:gd name="T21" fmla="*/ 3 h 26"/>
                    <a:gd name="T22" fmla="*/ 13 w 43"/>
                    <a:gd name="T23" fmla="*/ 0 h 26"/>
                    <a:gd name="T24" fmla="*/ 10 w 43"/>
                    <a:gd name="T25" fmla="*/ 1 h 26"/>
                    <a:gd name="T26" fmla="*/ 1 w 43"/>
                    <a:gd name="T27" fmla="*/ 11 h 26"/>
                    <a:gd name="T28" fmla="*/ 2 w 43"/>
                    <a:gd name="T29" fmla="*/ 24 h 26"/>
                    <a:gd name="T30" fmla="*/ 5 w 43"/>
                    <a:gd name="T3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" h="26">
                      <a:moveTo>
                        <a:pt x="5" y="26"/>
                      </a:moveTo>
                      <a:cubicBezTo>
                        <a:pt x="16" y="26"/>
                        <a:pt x="26" y="26"/>
                        <a:pt x="37" y="26"/>
                      </a:cubicBezTo>
                      <a:cubicBezTo>
                        <a:pt x="38" y="26"/>
                        <a:pt x="39" y="26"/>
                        <a:pt x="39" y="24"/>
                      </a:cubicBezTo>
                      <a:cubicBezTo>
                        <a:pt x="40" y="23"/>
                        <a:pt x="40" y="21"/>
                        <a:pt x="41" y="20"/>
                      </a:cubicBezTo>
                      <a:cubicBezTo>
                        <a:pt x="42" y="15"/>
                        <a:pt x="43" y="9"/>
                        <a:pt x="39" y="5"/>
                      </a:cubicBezTo>
                      <a:cubicBezTo>
                        <a:pt x="36" y="2"/>
                        <a:pt x="33" y="1"/>
                        <a:pt x="28" y="0"/>
                      </a:cubicBezTo>
                      <a:cubicBezTo>
                        <a:pt x="28" y="2"/>
                        <a:pt x="28" y="3"/>
                        <a:pt x="27" y="5"/>
                      </a:cubicBezTo>
                      <a:cubicBezTo>
                        <a:pt x="27" y="10"/>
                        <a:pt x="26" y="15"/>
                        <a:pt x="24" y="19"/>
                      </a:cubicBezTo>
                      <a:cubicBezTo>
                        <a:pt x="23" y="21"/>
                        <a:pt x="22" y="22"/>
                        <a:pt x="21" y="22"/>
                      </a:cubicBezTo>
                      <a:cubicBezTo>
                        <a:pt x="20" y="22"/>
                        <a:pt x="19" y="21"/>
                        <a:pt x="18" y="19"/>
                      </a:cubicBezTo>
                      <a:cubicBezTo>
                        <a:pt x="15" y="14"/>
                        <a:pt x="14" y="9"/>
                        <a:pt x="14" y="3"/>
                      </a:cubicBezTo>
                      <a:cubicBezTo>
                        <a:pt x="14" y="2"/>
                        <a:pt x="14" y="1"/>
                        <a:pt x="13" y="0"/>
                      </a:cubicBezTo>
                      <a:cubicBezTo>
                        <a:pt x="12" y="0"/>
                        <a:pt x="11" y="0"/>
                        <a:pt x="10" y="1"/>
                      </a:cubicBezTo>
                      <a:cubicBezTo>
                        <a:pt x="6" y="2"/>
                        <a:pt x="1" y="5"/>
                        <a:pt x="1" y="11"/>
                      </a:cubicBezTo>
                      <a:cubicBezTo>
                        <a:pt x="0" y="15"/>
                        <a:pt x="1" y="20"/>
                        <a:pt x="2" y="24"/>
                      </a:cubicBezTo>
                      <a:cubicBezTo>
                        <a:pt x="3" y="26"/>
                        <a:pt x="4" y="26"/>
                        <a:pt x="5" y="2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" name="Freeform 21"/>
                <p:cNvSpPr>
                  <a:spLocks/>
                </p:cNvSpPr>
                <p:nvPr/>
              </p:nvSpPr>
              <p:spPr bwMode="auto">
                <a:xfrm>
                  <a:off x="1701800" y="1068388"/>
                  <a:ext cx="158750" cy="106363"/>
                </a:xfrm>
                <a:custGeom>
                  <a:avLst/>
                  <a:gdLst>
                    <a:gd name="T0" fmla="*/ 6 w 42"/>
                    <a:gd name="T1" fmla="*/ 28 h 28"/>
                    <a:gd name="T2" fmla="*/ 12 w 42"/>
                    <a:gd name="T3" fmla="*/ 27 h 28"/>
                    <a:gd name="T4" fmla="*/ 36 w 42"/>
                    <a:gd name="T5" fmla="*/ 27 h 28"/>
                    <a:gd name="T6" fmla="*/ 39 w 42"/>
                    <a:gd name="T7" fmla="*/ 25 h 28"/>
                    <a:gd name="T8" fmla="*/ 41 w 42"/>
                    <a:gd name="T9" fmla="*/ 16 h 28"/>
                    <a:gd name="T10" fmla="*/ 37 w 42"/>
                    <a:gd name="T11" fmla="*/ 4 h 28"/>
                    <a:gd name="T12" fmla="*/ 28 w 42"/>
                    <a:gd name="T13" fmla="*/ 0 h 28"/>
                    <a:gd name="T14" fmla="*/ 27 w 42"/>
                    <a:gd name="T15" fmla="*/ 4 h 28"/>
                    <a:gd name="T16" fmla="*/ 24 w 42"/>
                    <a:gd name="T17" fmla="*/ 21 h 28"/>
                    <a:gd name="T18" fmla="*/ 21 w 42"/>
                    <a:gd name="T19" fmla="*/ 23 h 28"/>
                    <a:gd name="T20" fmla="*/ 18 w 42"/>
                    <a:gd name="T21" fmla="*/ 21 h 28"/>
                    <a:gd name="T22" fmla="*/ 14 w 42"/>
                    <a:gd name="T23" fmla="*/ 6 h 28"/>
                    <a:gd name="T24" fmla="*/ 13 w 42"/>
                    <a:gd name="T25" fmla="*/ 1 h 28"/>
                    <a:gd name="T26" fmla="*/ 8 w 42"/>
                    <a:gd name="T27" fmla="*/ 3 h 28"/>
                    <a:gd name="T28" fmla="*/ 1 w 42"/>
                    <a:gd name="T29" fmla="*/ 11 h 28"/>
                    <a:gd name="T30" fmla="*/ 2 w 42"/>
                    <a:gd name="T31" fmla="*/ 25 h 28"/>
                    <a:gd name="T32" fmla="*/ 6 w 42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" h="28">
                      <a:moveTo>
                        <a:pt x="6" y="28"/>
                      </a:moveTo>
                      <a:cubicBezTo>
                        <a:pt x="8" y="27"/>
                        <a:pt x="10" y="27"/>
                        <a:pt x="12" y="27"/>
                      </a:cubicBezTo>
                      <a:cubicBezTo>
                        <a:pt x="20" y="27"/>
                        <a:pt x="28" y="27"/>
                        <a:pt x="36" y="27"/>
                      </a:cubicBezTo>
                      <a:cubicBezTo>
                        <a:pt x="38" y="27"/>
                        <a:pt x="39" y="27"/>
                        <a:pt x="39" y="25"/>
                      </a:cubicBezTo>
                      <a:cubicBezTo>
                        <a:pt x="40" y="22"/>
                        <a:pt x="41" y="19"/>
                        <a:pt x="41" y="16"/>
                      </a:cubicBezTo>
                      <a:cubicBezTo>
                        <a:pt x="42" y="11"/>
                        <a:pt x="41" y="7"/>
                        <a:pt x="37" y="4"/>
                      </a:cubicBezTo>
                      <a:cubicBezTo>
                        <a:pt x="34" y="3"/>
                        <a:pt x="32" y="2"/>
                        <a:pt x="28" y="0"/>
                      </a:cubicBezTo>
                      <a:cubicBezTo>
                        <a:pt x="28" y="2"/>
                        <a:pt x="27" y="3"/>
                        <a:pt x="27" y="4"/>
                      </a:cubicBezTo>
                      <a:cubicBezTo>
                        <a:pt x="27" y="10"/>
                        <a:pt x="26" y="16"/>
                        <a:pt x="24" y="21"/>
                      </a:cubicBezTo>
                      <a:cubicBezTo>
                        <a:pt x="23" y="22"/>
                        <a:pt x="22" y="23"/>
                        <a:pt x="21" y="23"/>
                      </a:cubicBezTo>
                      <a:cubicBezTo>
                        <a:pt x="20" y="23"/>
                        <a:pt x="18" y="22"/>
                        <a:pt x="18" y="21"/>
                      </a:cubicBezTo>
                      <a:cubicBezTo>
                        <a:pt x="15" y="16"/>
                        <a:pt x="14" y="11"/>
                        <a:pt x="14" y="6"/>
                      </a:cubicBezTo>
                      <a:cubicBezTo>
                        <a:pt x="14" y="4"/>
                        <a:pt x="13" y="2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4" y="4"/>
                        <a:pt x="2" y="7"/>
                        <a:pt x="1" y="11"/>
                      </a:cubicBezTo>
                      <a:cubicBezTo>
                        <a:pt x="0" y="16"/>
                        <a:pt x="1" y="20"/>
                        <a:pt x="2" y="25"/>
                      </a:cubicBezTo>
                      <a:cubicBezTo>
                        <a:pt x="2" y="27"/>
                        <a:pt x="4" y="28"/>
                        <a:pt x="6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" name="Freeform 22"/>
                <p:cNvSpPr>
                  <a:spLocks/>
                </p:cNvSpPr>
                <p:nvPr/>
              </p:nvSpPr>
              <p:spPr bwMode="auto">
                <a:xfrm>
                  <a:off x="2093913" y="1636713"/>
                  <a:ext cx="211138" cy="95250"/>
                </a:xfrm>
                <a:custGeom>
                  <a:avLst/>
                  <a:gdLst>
                    <a:gd name="T0" fmla="*/ 9 w 56"/>
                    <a:gd name="T1" fmla="*/ 0 h 25"/>
                    <a:gd name="T2" fmla="*/ 14 w 56"/>
                    <a:gd name="T3" fmla="*/ 8 h 25"/>
                    <a:gd name="T4" fmla="*/ 17 w 56"/>
                    <a:gd name="T5" fmla="*/ 9 h 25"/>
                    <a:gd name="T6" fmla="*/ 32 w 56"/>
                    <a:gd name="T7" fmla="*/ 10 h 25"/>
                    <a:gd name="T8" fmla="*/ 36 w 56"/>
                    <a:gd name="T9" fmla="*/ 10 h 25"/>
                    <a:gd name="T10" fmla="*/ 35 w 56"/>
                    <a:gd name="T11" fmla="*/ 12 h 25"/>
                    <a:gd name="T12" fmla="*/ 26 w 56"/>
                    <a:gd name="T13" fmla="*/ 16 h 25"/>
                    <a:gd name="T14" fmla="*/ 15 w 56"/>
                    <a:gd name="T15" fmla="*/ 14 h 25"/>
                    <a:gd name="T16" fmla="*/ 13 w 56"/>
                    <a:gd name="T17" fmla="*/ 14 h 25"/>
                    <a:gd name="T18" fmla="*/ 0 w 56"/>
                    <a:gd name="T19" fmla="*/ 17 h 25"/>
                    <a:gd name="T20" fmla="*/ 0 w 56"/>
                    <a:gd name="T21" fmla="*/ 17 h 25"/>
                    <a:gd name="T22" fmla="*/ 8 w 56"/>
                    <a:gd name="T23" fmla="*/ 20 h 25"/>
                    <a:gd name="T24" fmla="*/ 24 w 56"/>
                    <a:gd name="T25" fmla="*/ 23 h 25"/>
                    <a:gd name="T26" fmla="*/ 52 w 56"/>
                    <a:gd name="T27" fmla="*/ 13 h 25"/>
                    <a:gd name="T28" fmla="*/ 56 w 56"/>
                    <a:gd name="T29" fmla="*/ 2 h 25"/>
                    <a:gd name="T30" fmla="*/ 9 w 56"/>
                    <a:gd name="T3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" h="25">
                      <a:moveTo>
                        <a:pt x="9" y="0"/>
                      </a:moveTo>
                      <a:cubicBezTo>
                        <a:pt x="11" y="3"/>
                        <a:pt x="12" y="5"/>
                        <a:pt x="14" y="8"/>
                      </a:cubicBezTo>
                      <a:cubicBezTo>
                        <a:pt x="15" y="8"/>
                        <a:pt x="16" y="9"/>
                        <a:pt x="17" y="9"/>
                      </a:cubicBezTo>
                      <a:cubicBezTo>
                        <a:pt x="22" y="10"/>
                        <a:pt x="27" y="10"/>
                        <a:pt x="32" y="10"/>
                      </a:cubicBezTo>
                      <a:cubicBezTo>
                        <a:pt x="33" y="10"/>
                        <a:pt x="34" y="10"/>
                        <a:pt x="36" y="10"/>
                      </a:cubicBezTo>
                      <a:cubicBezTo>
                        <a:pt x="35" y="11"/>
                        <a:pt x="35" y="12"/>
                        <a:pt x="35" y="12"/>
                      </a:cubicBezTo>
                      <a:cubicBezTo>
                        <a:pt x="33" y="16"/>
                        <a:pt x="29" y="16"/>
                        <a:pt x="26" y="16"/>
                      </a:cubicBezTo>
                      <a:cubicBezTo>
                        <a:pt x="22" y="15"/>
                        <a:pt x="19" y="14"/>
                        <a:pt x="15" y="14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8" y="15"/>
                        <a:pt x="4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3" y="18"/>
                        <a:pt x="5" y="19"/>
                        <a:pt x="8" y="20"/>
                      </a:cubicBezTo>
                      <a:cubicBezTo>
                        <a:pt x="14" y="21"/>
                        <a:pt x="19" y="22"/>
                        <a:pt x="24" y="23"/>
                      </a:cubicBezTo>
                      <a:cubicBezTo>
                        <a:pt x="35" y="25"/>
                        <a:pt x="45" y="23"/>
                        <a:pt x="52" y="13"/>
                      </a:cubicBezTo>
                      <a:cubicBezTo>
                        <a:pt x="54" y="10"/>
                        <a:pt x="56" y="6"/>
                        <a:pt x="56" y="2"/>
                      </a:cubicBezTo>
                      <a:cubicBezTo>
                        <a:pt x="40" y="4"/>
                        <a:pt x="25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" name="Freeform 23"/>
                <p:cNvSpPr>
                  <a:spLocks/>
                </p:cNvSpPr>
                <p:nvPr/>
              </p:nvSpPr>
              <p:spPr bwMode="auto">
                <a:xfrm>
                  <a:off x="815975" y="1636713"/>
                  <a:ext cx="207963" cy="95250"/>
                </a:xfrm>
                <a:custGeom>
                  <a:avLst/>
                  <a:gdLst>
                    <a:gd name="T0" fmla="*/ 30 w 55"/>
                    <a:gd name="T1" fmla="*/ 23 h 25"/>
                    <a:gd name="T2" fmla="*/ 52 w 55"/>
                    <a:gd name="T3" fmla="*/ 18 h 25"/>
                    <a:gd name="T4" fmla="*/ 55 w 55"/>
                    <a:gd name="T5" fmla="*/ 17 h 25"/>
                    <a:gd name="T6" fmla="*/ 49 w 55"/>
                    <a:gd name="T7" fmla="*/ 15 h 25"/>
                    <a:gd name="T8" fmla="*/ 35 w 55"/>
                    <a:gd name="T9" fmla="*/ 15 h 25"/>
                    <a:gd name="T10" fmla="*/ 24 w 55"/>
                    <a:gd name="T11" fmla="*/ 15 h 25"/>
                    <a:gd name="T12" fmla="*/ 20 w 55"/>
                    <a:gd name="T13" fmla="*/ 11 h 25"/>
                    <a:gd name="T14" fmla="*/ 23 w 55"/>
                    <a:gd name="T15" fmla="*/ 10 h 25"/>
                    <a:gd name="T16" fmla="*/ 32 w 55"/>
                    <a:gd name="T17" fmla="*/ 10 h 25"/>
                    <a:gd name="T18" fmla="*/ 39 w 55"/>
                    <a:gd name="T19" fmla="*/ 8 h 25"/>
                    <a:gd name="T20" fmla="*/ 46 w 55"/>
                    <a:gd name="T21" fmla="*/ 0 h 25"/>
                    <a:gd name="T22" fmla="*/ 23 w 55"/>
                    <a:gd name="T23" fmla="*/ 2 h 25"/>
                    <a:gd name="T24" fmla="*/ 0 w 55"/>
                    <a:gd name="T25" fmla="*/ 2 h 25"/>
                    <a:gd name="T26" fmla="*/ 1 w 55"/>
                    <a:gd name="T27" fmla="*/ 7 h 25"/>
                    <a:gd name="T28" fmla="*/ 30 w 55"/>
                    <a:gd name="T2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" h="25">
                      <a:moveTo>
                        <a:pt x="30" y="23"/>
                      </a:moveTo>
                      <a:cubicBezTo>
                        <a:pt x="38" y="22"/>
                        <a:pt x="45" y="20"/>
                        <a:pt x="52" y="18"/>
                      </a:cubicBezTo>
                      <a:cubicBezTo>
                        <a:pt x="53" y="18"/>
                        <a:pt x="54" y="17"/>
                        <a:pt x="55" y="17"/>
                      </a:cubicBezTo>
                      <a:cubicBezTo>
                        <a:pt x="53" y="16"/>
                        <a:pt x="51" y="16"/>
                        <a:pt x="49" y="15"/>
                      </a:cubicBezTo>
                      <a:cubicBezTo>
                        <a:pt x="45" y="14"/>
                        <a:pt x="40" y="13"/>
                        <a:pt x="35" y="15"/>
                      </a:cubicBezTo>
                      <a:cubicBezTo>
                        <a:pt x="32" y="16"/>
                        <a:pt x="28" y="17"/>
                        <a:pt x="24" y="15"/>
                      </a:cubicBezTo>
                      <a:cubicBezTo>
                        <a:pt x="22" y="14"/>
                        <a:pt x="20" y="13"/>
                        <a:pt x="20" y="11"/>
                      </a:cubicBezTo>
                      <a:cubicBezTo>
                        <a:pt x="21" y="10"/>
                        <a:pt x="22" y="10"/>
                        <a:pt x="23" y="10"/>
                      </a:cubicBezTo>
                      <a:cubicBezTo>
                        <a:pt x="26" y="10"/>
                        <a:pt x="29" y="10"/>
                        <a:pt x="32" y="10"/>
                      </a:cubicBezTo>
                      <a:cubicBezTo>
                        <a:pt x="35" y="9"/>
                        <a:pt x="38" y="10"/>
                        <a:pt x="39" y="8"/>
                      </a:cubicBezTo>
                      <a:cubicBezTo>
                        <a:pt x="42" y="6"/>
                        <a:pt x="44" y="3"/>
                        <a:pt x="46" y="0"/>
                      </a:cubicBezTo>
                      <a:cubicBezTo>
                        <a:pt x="38" y="1"/>
                        <a:pt x="31" y="2"/>
                        <a:pt x="23" y="2"/>
                      </a:cubicBezTo>
                      <a:cubicBezTo>
                        <a:pt x="16" y="2"/>
                        <a:pt x="8" y="2"/>
                        <a:pt x="0" y="2"/>
                      </a:cubicBezTo>
                      <a:cubicBezTo>
                        <a:pt x="0" y="4"/>
                        <a:pt x="1" y="5"/>
                        <a:pt x="1" y="7"/>
                      </a:cubicBezTo>
                      <a:cubicBezTo>
                        <a:pt x="7" y="20"/>
                        <a:pt x="17" y="25"/>
                        <a:pt x="30" y="2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" name="Freeform 24"/>
                <p:cNvSpPr>
                  <a:spLocks/>
                </p:cNvSpPr>
                <p:nvPr/>
              </p:nvSpPr>
              <p:spPr bwMode="auto">
                <a:xfrm>
                  <a:off x="2033588" y="1708150"/>
                  <a:ext cx="203200" cy="106363"/>
                </a:xfrm>
                <a:custGeom>
                  <a:avLst/>
                  <a:gdLst>
                    <a:gd name="T0" fmla="*/ 52 w 54"/>
                    <a:gd name="T1" fmla="*/ 11 h 28"/>
                    <a:gd name="T2" fmla="*/ 42 w 54"/>
                    <a:gd name="T3" fmla="*/ 10 h 28"/>
                    <a:gd name="T4" fmla="*/ 28 w 54"/>
                    <a:gd name="T5" fmla="*/ 6 h 28"/>
                    <a:gd name="T6" fmla="*/ 12 w 54"/>
                    <a:gd name="T7" fmla="*/ 0 h 28"/>
                    <a:gd name="T8" fmla="*/ 14 w 54"/>
                    <a:gd name="T9" fmla="*/ 10 h 28"/>
                    <a:gd name="T10" fmla="*/ 16 w 54"/>
                    <a:gd name="T11" fmla="*/ 11 h 28"/>
                    <a:gd name="T12" fmla="*/ 30 w 54"/>
                    <a:gd name="T13" fmla="*/ 16 h 28"/>
                    <a:gd name="T14" fmla="*/ 26 w 54"/>
                    <a:gd name="T15" fmla="*/ 19 h 28"/>
                    <a:gd name="T16" fmla="*/ 16 w 54"/>
                    <a:gd name="T17" fmla="*/ 17 h 28"/>
                    <a:gd name="T18" fmla="*/ 0 w 54"/>
                    <a:gd name="T19" fmla="*/ 15 h 28"/>
                    <a:gd name="T20" fmla="*/ 0 w 54"/>
                    <a:gd name="T21" fmla="*/ 16 h 28"/>
                    <a:gd name="T22" fmla="*/ 17 w 54"/>
                    <a:gd name="T23" fmla="*/ 25 h 28"/>
                    <a:gd name="T24" fmla="*/ 32 w 54"/>
                    <a:gd name="T25" fmla="*/ 28 h 28"/>
                    <a:gd name="T26" fmla="*/ 53 w 54"/>
                    <a:gd name="T27" fmla="*/ 13 h 28"/>
                    <a:gd name="T28" fmla="*/ 52 w 54"/>
                    <a:gd name="T29" fmla="*/ 1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4" h="28">
                      <a:moveTo>
                        <a:pt x="52" y="11"/>
                      </a:moveTo>
                      <a:cubicBezTo>
                        <a:pt x="49" y="11"/>
                        <a:pt x="45" y="11"/>
                        <a:pt x="42" y="10"/>
                      </a:cubicBezTo>
                      <a:cubicBezTo>
                        <a:pt x="37" y="9"/>
                        <a:pt x="33" y="8"/>
                        <a:pt x="28" y="6"/>
                      </a:cubicBezTo>
                      <a:cubicBezTo>
                        <a:pt x="23" y="5"/>
                        <a:pt x="18" y="3"/>
                        <a:pt x="12" y="0"/>
                      </a:cubicBezTo>
                      <a:cubicBezTo>
                        <a:pt x="13" y="4"/>
                        <a:pt x="14" y="7"/>
                        <a:pt x="14" y="10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20" y="13"/>
                        <a:pt x="25" y="14"/>
                        <a:pt x="30" y="16"/>
                      </a:cubicBezTo>
                      <a:cubicBezTo>
                        <a:pt x="29" y="17"/>
                        <a:pt x="28" y="19"/>
                        <a:pt x="26" y="19"/>
                      </a:cubicBezTo>
                      <a:cubicBezTo>
                        <a:pt x="23" y="19"/>
                        <a:pt x="19" y="19"/>
                        <a:pt x="16" y="17"/>
                      </a:cubicBezTo>
                      <a:cubicBezTo>
                        <a:pt x="11" y="14"/>
                        <a:pt x="6" y="15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6" y="19"/>
                        <a:pt x="11" y="22"/>
                        <a:pt x="17" y="25"/>
                      </a:cubicBezTo>
                      <a:cubicBezTo>
                        <a:pt x="22" y="27"/>
                        <a:pt x="27" y="28"/>
                        <a:pt x="32" y="28"/>
                      </a:cubicBezTo>
                      <a:cubicBezTo>
                        <a:pt x="41" y="28"/>
                        <a:pt x="50" y="20"/>
                        <a:pt x="53" y="13"/>
                      </a:cubicBezTo>
                      <a:cubicBezTo>
                        <a:pt x="54" y="12"/>
                        <a:pt x="53" y="11"/>
                        <a:pt x="52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876300" y="1708150"/>
                  <a:ext cx="203200" cy="106363"/>
                </a:xfrm>
                <a:custGeom>
                  <a:avLst/>
                  <a:gdLst>
                    <a:gd name="T0" fmla="*/ 54 w 54"/>
                    <a:gd name="T1" fmla="*/ 16 h 28"/>
                    <a:gd name="T2" fmla="*/ 54 w 54"/>
                    <a:gd name="T3" fmla="*/ 15 h 28"/>
                    <a:gd name="T4" fmla="*/ 45 w 54"/>
                    <a:gd name="T5" fmla="*/ 15 h 28"/>
                    <a:gd name="T6" fmla="*/ 41 w 54"/>
                    <a:gd name="T7" fmla="*/ 16 h 28"/>
                    <a:gd name="T8" fmla="*/ 28 w 54"/>
                    <a:gd name="T9" fmla="*/ 19 h 28"/>
                    <a:gd name="T10" fmla="*/ 25 w 54"/>
                    <a:gd name="T11" fmla="*/ 15 h 28"/>
                    <a:gd name="T12" fmla="*/ 35 w 54"/>
                    <a:gd name="T13" fmla="*/ 13 h 28"/>
                    <a:gd name="T14" fmla="*/ 41 w 54"/>
                    <a:gd name="T15" fmla="*/ 5 h 28"/>
                    <a:gd name="T16" fmla="*/ 42 w 54"/>
                    <a:gd name="T17" fmla="*/ 3 h 28"/>
                    <a:gd name="T18" fmla="*/ 42 w 54"/>
                    <a:gd name="T19" fmla="*/ 0 h 28"/>
                    <a:gd name="T20" fmla="*/ 2 w 54"/>
                    <a:gd name="T21" fmla="*/ 11 h 28"/>
                    <a:gd name="T22" fmla="*/ 1 w 54"/>
                    <a:gd name="T23" fmla="*/ 14 h 28"/>
                    <a:gd name="T24" fmla="*/ 5 w 54"/>
                    <a:gd name="T25" fmla="*/ 19 h 28"/>
                    <a:gd name="T26" fmla="*/ 22 w 54"/>
                    <a:gd name="T27" fmla="*/ 28 h 28"/>
                    <a:gd name="T28" fmla="*/ 37 w 54"/>
                    <a:gd name="T29" fmla="*/ 25 h 28"/>
                    <a:gd name="T30" fmla="*/ 54 w 54"/>
                    <a:gd name="T31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4" h="28">
                      <a:moveTo>
                        <a:pt x="54" y="16"/>
                      </a:moveTo>
                      <a:cubicBezTo>
                        <a:pt x="54" y="16"/>
                        <a:pt x="54" y="15"/>
                        <a:pt x="54" y="15"/>
                      </a:cubicBezTo>
                      <a:cubicBezTo>
                        <a:pt x="51" y="15"/>
                        <a:pt x="48" y="15"/>
                        <a:pt x="45" y="15"/>
                      </a:cubicBezTo>
                      <a:cubicBezTo>
                        <a:pt x="44" y="15"/>
                        <a:pt x="42" y="15"/>
                        <a:pt x="41" y="16"/>
                      </a:cubicBezTo>
                      <a:cubicBezTo>
                        <a:pt x="37" y="18"/>
                        <a:pt x="33" y="20"/>
                        <a:pt x="28" y="19"/>
                      </a:cubicBezTo>
                      <a:cubicBezTo>
                        <a:pt x="26" y="19"/>
                        <a:pt x="24" y="17"/>
                        <a:pt x="25" y="15"/>
                      </a:cubicBezTo>
                      <a:cubicBezTo>
                        <a:pt x="28" y="15"/>
                        <a:pt x="31" y="14"/>
                        <a:pt x="35" y="13"/>
                      </a:cubicBezTo>
                      <a:cubicBezTo>
                        <a:pt x="38" y="12"/>
                        <a:pt x="42" y="10"/>
                        <a:pt x="41" y="5"/>
                      </a:cubicBezTo>
                      <a:cubicBezTo>
                        <a:pt x="41" y="4"/>
                        <a:pt x="42" y="3"/>
                        <a:pt x="42" y="3"/>
                      </a:cubicBezTo>
                      <a:cubicBezTo>
                        <a:pt x="42" y="2"/>
                        <a:pt x="42" y="1"/>
                        <a:pt x="42" y="0"/>
                      </a:cubicBezTo>
                      <a:cubicBezTo>
                        <a:pt x="29" y="6"/>
                        <a:pt x="16" y="11"/>
                        <a:pt x="2" y="11"/>
                      </a:cubicBezTo>
                      <a:cubicBezTo>
                        <a:pt x="0" y="11"/>
                        <a:pt x="0" y="12"/>
                        <a:pt x="1" y="14"/>
                      </a:cubicBezTo>
                      <a:cubicBezTo>
                        <a:pt x="2" y="16"/>
                        <a:pt x="4" y="18"/>
                        <a:pt x="5" y="19"/>
                      </a:cubicBezTo>
                      <a:cubicBezTo>
                        <a:pt x="10" y="24"/>
                        <a:pt x="15" y="28"/>
                        <a:pt x="22" y="28"/>
                      </a:cubicBezTo>
                      <a:cubicBezTo>
                        <a:pt x="27" y="28"/>
                        <a:pt x="32" y="27"/>
                        <a:pt x="37" y="25"/>
                      </a:cubicBezTo>
                      <a:cubicBezTo>
                        <a:pt x="43" y="22"/>
                        <a:pt x="49" y="19"/>
                        <a:pt x="54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97000" y="1336675"/>
                  <a:ext cx="138113" cy="134938"/>
                </a:xfrm>
                <a:custGeom>
                  <a:avLst/>
                  <a:gdLst>
                    <a:gd name="T0" fmla="*/ 3 w 37"/>
                    <a:gd name="T1" fmla="*/ 28 h 36"/>
                    <a:gd name="T2" fmla="*/ 4 w 37"/>
                    <a:gd name="T3" fmla="*/ 36 h 36"/>
                    <a:gd name="T4" fmla="*/ 5 w 37"/>
                    <a:gd name="T5" fmla="*/ 36 h 36"/>
                    <a:gd name="T6" fmla="*/ 11 w 37"/>
                    <a:gd name="T7" fmla="*/ 23 h 36"/>
                    <a:gd name="T8" fmla="*/ 12 w 37"/>
                    <a:gd name="T9" fmla="*/ 19 h 36"/>
                    <a:gd name="T10" fmla="*/ 15 w 37"/>
                    <a:gd name="T11" fmla="*/ 21 h 36"/>
                    <a:gd name="T12" fmla="*/ 17 w 37"/>
                    <a:gd name="T13" fmla="*/ 24 h 36"/>
                    <a:gd name="T14" fmla="*/ 20 w 37"/>
                    <a:gd name="T15" fmla="*/ 28 h 36"/>
                    <a:gd name="T16" fmla="*/ 21 w 37"/>
                    <a:gd name="T17" fmla="*/ 20 h 36"/>
                    <a:gd name="T18" fmla="*/ 24 w 37"/>
                    <a:gd name="T19" fmla="*/ 19 h 36"/>
                    <a:gd name="T20" fmla="*/ 30 w 37"/>
                    <a:gd name="T21" fmla="*/ 23 h 36"/>
                    <a:gd name="T22" fmla="*/ 37 w 37"/>
                    <a:gd name="T23" fmla="*/ 26 h 36"/>
                    <a:gd name="T24" fmla="*/ 30 w 37"/>
                    <a:gd name="T25" fmla="*/ 5 h 36"/>
                    <a:gd name="T26" fmla="*/ 27 w 37"/>
                    <a:gd name="T27" fmla="*/ 3 h 36"/>
                    <a:gd name="T28" fmla="*/ 17 w 37"/>
                    <a:gd name="T29" fmla="*/ 2 h 36"/>
                    <a:gd name="T30" fmla="*/ 13 w 37"/>
                    <a:gd name="T31" fmla="*/ 0 h 36"/>
                    <a:gd name="T32" fmla="*/ 13 w 37"/>
                    <a:gd name="T33" fmla="*/ 0 h 36"/>
                    <a:gd name="T34" fmla="*/ 16 w 37"/>
                    <a:gd name="T35" fmla="*/ 10 h 36"/>
                    <a:gd name="T36" fmla="*/ 1 w 37"/>
                    <a:gd name="T37" fmla="*/ 4 h 36"/>
                    <a:gd name="T38" fmla="*/ 1 w 37"/>
                    <a:gd name="T39" fmla="*/ 14 h 36"/>
                    <a:gd name="T40" fmla="*/ 3 w 37"/>
                    <a:gd name="T41" fmla="*/ 2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6">
                      <a:moveTo>
                        <a:pt x="3" y="28"/>
                      </a:moveTo>
                      <a:cubicBezTo>
                        <a:pt x="4" y="31"/>
                        <a:pt x="4" y="34"/>
                        <a:pt x="4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7" y="31"/>
                        <a:pt x="9" y="27"/>
                        <a:pt x="11" y="23"/>
                      </a:cubicBezTo>
                      <a:cubicBezTo>
                        <a:pt x="11" y="21"/>
                        <a:pt x="12" y="20"/>
                        <a:pt x="12" y="19"/>
                      </a:cubicBezTo>
                      <a:cubicBezTo>
                        <a:pt x="13" y="20"/>
                        <a:pt x="14" y="20"/>
                        <a:pt x="15" y="21"/>
                      </a:cubicBezTo>
                      <a:cubicBezTo>
                        <a:pt x="15" y="22"/>
                        <a:pt x="16" y="23"/>
                        <a:pt x="17" y="24"/>
                      </a:cubicBezTo>
                      <a:cubicBezTo>
                        <a:pt x="18" y="25"/>
                        <a:pt x="19" y="27"/>
                        <a:pt x="20" y="28"/>
                      </a:cubicBezTo>
                      <a:cubicBezTo>
                        <a:pt x="21" y="25"/>
                        <a:pt x="21" y="23"/>
                        <a:pt x="21" y="20"/>
                      </a:cubicBezTo>
                      <a:cubicBezTo>
                        <a:pt x="22" y="18"/>
                        <a:pt x="22" y="17"/>
                        <a:pt x="24" y="19"/>
                      </a:cubicBezTo>
                      <a:cubicBezTo>
                        <a:pt x="26" y="20"/>
                        <a:pt x="28" y="21"/>
                        <a:pt x="30" y="23"/>
                      </a:cubicBezTo>
                      <a:cubicBezTo>
                        <a:pt x="32" y="24"/>
                        <a:pt x="34" y="25"/>
                        <a:pt x="37" y="26"/>
                      </a:cubicBezTo>
                      <a:cubicBezTo>
                        <a:pt x="36" y="18"/>
                        <a:pt x="33" y="11"/>
                        <a:pt x="30" y="5"/>
                      </a:cubicBezTo>
                      <a:cubicBezTo>
                        <a:pt x="29" y="4"/>
                        <a:pt x="28" y="4"/>
                        <a:pt x="27" y="3"/>
                      </a:cubicBezTo>
                      <a:cubicBezTo>
                        <a:pt x="24" y="3"/>
                        <a:pt x="20" y="2"/>
                        <a:pt x="17" y="2"/>
                      </a:cubicBezTo>
                      <a:cubicBezTo>
                        <a:pt x="16" y="1"/>
                        <a:pt x="14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3"/>
                        <a:pt x="15" y="6"/>
                        <a:pt x="16" y="10"/>
                      </a:cubicBezTo>
                      <a:cubicBezTo>
                        <a:pt x="10" y="11"/>
                        <a:pt x="5" y="9"/>
                        <a:pt x="1" y="4"/>
                      </a:cubicBezTo>
                      <a:cubicBezTo>
                        <a:pt x="0" y="8"/>
                        <a:pt x="0" y="11"/>
                        <a:pt x="1" y="14"/>
                      </a:cubicBezTo>
                      <a:cubicBezTo>
                        <a:pt x="2" y="19"/>
                        <a:pt x="3" y="23"/>
                        <a:pt x="3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573213" y="1336675"/>
                  <a:ext cx="147638" cy="134938"/>
                </a:xfrm>
                <a:custGeom>
                  <a:avLst/>
                  <a:gdLst>
                    <a:gd name="T0" fmla="*/ 2 w 39"/>
                    <a:gd name="T1" fmla="*/ 25 h 36"/>
                    <a:gd name="T2" fmla="*/ 14 w 39"/>
                    <a:gd name="T3" fmla="*/ 19 h 36"/>
                    <a:gd name="T4" fmla="*/ 16 w 39"/>
                    <a:gd name="T5" fmla="*/ 18 h 36"/>
                    <a:gd name="T6" fmla="*/ 17 w 39"/>
                    <a:gd name="T7" fmla="*/ 20 h 36"/>
                    <a:gd name="T8" fmla="*/ 18 w 39"/>
                    <a:gd name="T9" fmla="*/ 27 h 36"/>
                    <a:gd name="T10" fmla="*/ 25 w 39"/>
                    <a:gd name="T11" fmla="*/ 20 h 36"/>
                    <a:gd name="T12" fmla="*/ 27 w 39"/>
                    <a:gd name="T13" fmla="*/ 19 h 36"/>
                    <a:gd name="T14" fmla="*/ 28 w 39"/>
                    <a:gd name="T15" fmla="*/ 20 h 36"/>
                    <a:gd name="T16" fmla="*/ 31 w 39"/>
                    <a:gd name="T17" fmla="*/ 30 h 36"/>
                    <a:gd name="T18" fmla="*/ 34 w 39"/>
                    <a:gd name="T19" fmla="*/ 36 h 36"/>
                    <a:gd name="T20" fmla="*/ 38 w 39"/>
                    <a:gd name="T21" fmla="*/ 13 h 36"/>
                    <a:gd name="T22" fmla="*/ 37 w 39"/>
                    <a:gd name="T23" fmla="*/ 4 h 36"/>
                    <a:gd name="T24" fmla="*/ 22 w 39"/>
                    <a:gd name="T25" fmla="*/ 10 h 36"/>
                    <a:gd name="T26" fmla="*/ 26 w 39"/>
                    <a:gd name="T27" fmla="*/ 0 h 36"/>
                    <a:gd name="T28" fmla="*/ 18 w 39"/>
                    <a:gd name="T29" fmla="*/ 3 h 36"/>
                    <a:gd name="T30" fmla="*/ 10 w 39"/>
                    <a:gd name="T31" fmla="*/ 3 h 36"/>
                    <a:gd name="T32" fmla="*/ 8 w 39"/>
                    <a:gd name="T33" fmla="*/ 5 h 36"/>
                    <a:gd name="T34" fmla="*/ 0 w 39"/>
                    <a:gd name="T35" fmla="*/ 26 h 36"/>
                    <a:gd name="T36" fmla="*/ 2 w 39"/>
                    <a:gd name="T37" fmla="*/ 2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6">
                      <a:moveTo>
                        <a:pt x="2" y="25"/>
                      </a:moveTo>
                      <a:cubicBezTo>
                        <a:pt x="6" y="23"/>
                        <a:pt x="10" y="21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6" y="18"/>
                        <a:pt x="16" y="19"/>
                        <a:pt x="17" y="20"/>
                      </a:cubicBezTo>
                      <a:cubicBezTo>
                        <a:pt x="17" y="22"/>
                        <a:pt x="17" y="25"/>
                        <a:pt x="18" y="27"/>
                      </a:cubicBezTo>
                      <a:cubicBezTo>
                        <a:pt x="20" y="25"/>
                        <a:pt x="22" y="22"/>
                        <a:pt x="25" y="20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20"/>
                        <a:pt x="28" y="20"/>
                      </a:cubicBezTo>
                      <a:cubicBezTo>
                        <a:pt x="29" y="23"/>
                        <a:pt x="29" y="27"/>
                        <a:pt x="31" y="30"/>
                      </a:cubicBezTo>
                      <a:cubicBezTo>
                        <a:pt x="31" y="32"/>
                        <a:pt x="33" y="34"/>
                        <a:pt x="34" y="36"/>
                      </a:cubicBezTo>
                      <a:cubicBezTo>
                        <a:pt x="35" y="28"/>
                        <a:pt x="35" y="20"/>
                        <a:pt x="38" y="13"/>
                      </a:cubicBezTo>
                      <a:cubicBezTo>
                        <a:pt x="39" y="10"/>
                        <a:pt x="39" y="7"/>
                        <a:pt x="37" y="4"/>
                      </a:cubicBezTo>
                      <a:cubicBezTo>
                        <a:pt x="33" y="9"/>
                        <a:pt x="28" y="11"/>
                        <a:pt x="22" y="10"/>
                      </a:cubicBezTo>
                      <a:cubicBezTo>
                        <a:pt x="23" y="6"/>
                        <a:pt x="25" y="3"/>
                        <a:pt x="26" y="0"/>
                      </a:cubicBezTo>
                      <a:cubicBezTo>
                        <a:pt x="22" y="1"/>
                        <a:pt x="20" y="2"/>
                        <a:pt x="18" y="3"/>
                      </a:cubicBezTo>
                      <a:cubicBezTo>
                        <a:pt x="15" y="3"/>
                        <a:pt x="13" y="3"/>
                        <a:pt x="10" y="3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4" y="11"/>
                        <a:pt x="2" y="18"/>
                        <a:pt x="0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969963" y="1776413"/>
                  <a:ext cx="180975" cy="109538"/>
                </a:xfrm>
                <a:custGeom>
                  <a:avLst/>
                  <a:gdLst>
                    <a:gd name="T0" fmla="*/ 48 w 48"/>
                    <a:gd name="T1" fmla="*/ 9 h 29"/>
                    <a:gd name="T2" fmla="*/ 38 w 48"/>
                    <a:gd name="T3" fmla="*/ 11 h 29"/>
                    <a:gd name="T4" fmla="*/ 35 w 48"/>
                    <a:gd name="T5" fmla="*/ 14 h 29"/>
                    <a:gd name="T6" fmla="*/ 29 w 48"/>
                    <a:gd name="T7" fmla="*/ 15 h 29"/>
                    <a:gd name="T8" fmla="*/ 27 w 48"/>
                    <a:gd name="T9" fmla="*/ 14 h 29"/>
                    <a:gd name="T10" fmla="*/ 28 w 48"/>
                    <a:gd name="T11" fmla="*/ 13 h 29"/>
                    <a:gd name="T12" fmla="*/ 30 w 48"/>
                    <a:gd name="T13" fmla="*/ 11 h 29"/>
                    <a:gd name="T14" fmla="*/ 32 w 48"/>
                    <a:gd name="T15" fmla="*/ 0 h 29"/>
                    <a:gd name="T16" fmla="*/ 0 w 48"/>
                    <a:gd name="T17" fmla="*/ 16 h 29"/>
                    <a:gd name="T18" fmla="*/ 1 w 48"/>
                    <a:gd name="T19" fmla="*/ 18 h 29"/>
                    <a:gd name="T20" fmla="*/ 26 w 48"/>
                    <a:gd name="T21" fmla="*/ 26 h 29"/>
                    <a:gd name="T22" fmla="*/ 44 w 48"/>
                    <a:gd name="T23" fmla="*/ 14 h 29"/>
                    <a:gd name="T24" fmla="*/ 48 w 48"/>
                    <a:gd name="T25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29">
                      <a:moveTo>
                        <a:pt x="48" y="9"/>
                      </a:moveTo>
                      <a:cubicBezTo>
                        <a:pt x="44" y="10"/>
                        <a:pt x="41" y="10"/>
                        <a:pt x="38" y="11"/>
                      </a:cubicBezTo>
                      <a:cubicBezTo>
                        <a:pt x="37" y="12"/>
                        <a:pt x="36" y="13"/>
                        <a:pt x="35" y="14"/>
                      </a:cubicBezTo>
                      <a:cubicBezTo>
                        <a:pt x="33" y="15"/>
                        <a:pt x="31" y="16"/>
                        <a:pt x="29" y="15"/>
                      </a:cubicBezTo>
                      <a:cubicBezTo>
                        <a:pt x="28" y="15"/>
                        <a:pt x="27" y="14"/>
                        <a:pt x="27" y="14"/>
                      </a:cubicBezTo>
                      <a:cubicBezTo>
                        <a:pt x="27" y="14"/>
                        <a:pt x="28" y="13"/>
                        <a:pt x="28" y="13"/>
                      </a:cubicBezTo>
                      <a:cubicBezTo>
                        <a:pt x="29" y="12"/>
                        <a:pt x="30" y="12"/>
                        <a:pt x="30" y="11"/>
                      </a:cubicBezTo>
                      <a:cubicBezTo>
                        <a:pt x="34" y="9"/>
                        <a:pt x="35" y="4"/>
                        <a:pt x="32" y="0"/>
                      </a:cubicBezTo>
                      <a:cubicBezTo>
                        <a:pt x="23" y="8"/>
                        <a:pt x="12" y="14"/>
                        <a:pt x="0" y="16"/>
                      </a:cubicBezTo>
                      <a:cubicBezTo>
                        <a:pt x="0" y="17"/>
                        <a:pt x="0" y="18"/>
                        <a:pt x="1" y="18"/>
                      </a:cubicBezTo>
                      <a:cubicBezTo>
                        <a:pt x="6" y="26"/>
                        <a:pt x="17" y="29"/>
                        <a:pt x="26" y="26"/>
                      </a:cubicBezTo>
                      <a:cubicBezTo>
                        <a:pt x="33" y="23"/>
                        <a:pt x="38" y="19"/>
                        <a:pt x="44" y="14"/>
                      </a:cubicBezTo>
                      <a:cubicBezTo>
                        <a:pt x="45" y="13"/>
                        <a:pt x="46" y="11"/>
                        <a:pt x="48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97" name="Freeform 29"/>
                <p:cNvSpPr>
                  <a:spLocks/>
                </p:cNvSpPr>
                <p:nvPr/>
              </p:nvSpPr>
              <p:spPr bwMode="auto">
                <a:xfrm>
                  <a:off x="1965325" y="1776413"/>
                  <a:ext cx="184150" cy="109538"/>
                </a:xfrm>
                <a:custGeom>
                  <a:avLst/>
                  <a:gdLst>
                    <a:gd name="T0" fmla="*/ 17 w 49"/>
                    <a:gd name="T1" fmla="*/ 11 h 29"/>
                    <a:gd name="T2" fmla="*/ 19 w 49"/>
                    <a:gd name="T3" fmla="*/ 13 h 29"/>
                    <a:gd name="T4" fmla="*/ 21 w 49"/>
                    <a:gd name="T5" fmla="*/ 14 h 29"/>
                    <a:gd name="T6" fmla="*/ 19 w 49"/>
                    <a:gd name="T7" fmla="*/ 16 h 29"/>
                    <a:gd name="T8" fmla="*/ 12 w 49"/>
                    <a:gd name="T9" fmla="*/ 14 h 29"/>
                    <a:gd name="T10" fmla="*/ 6 w 49"/>
                    <a:gd name="T11" fmla="*/ 10 h 29"/>
                    <a:gd name="T12" fmla="*/ 0 w 49"/>
                    <a:gd name="T13" fmla="*/ 9 h 29"/>
                    <a:gd name="T14" fmla="*/ 21 w 49"/>
                    <a:gd name="T15" fmla="*/ 26 h 29"/>
                    <a:gd name="T16" fmla="*/ 45 w 49"/>
                    <a:gd name="T17" fmla="*/ 21 h 29"/>
                    <a:gd name="T18" fmla="*/ 49 w 49"/>
                    <a:gd name="T19" fmla="*/ 17 h 29"/>
                    <a:gd name="T20" fmla="*/ 15 w 49"/>
                    <a:gd name="T21" fmla="*/ 0 h 29"/>
                    <a:gd name="T22" fmla="*/ 17 w 49"/>
                    <a:gd name="T23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29">
                      <a:moveTo>
                        <a:pt x="17" y="11"/>
                      </a:moveTo>
                      <a:cubicBezTo>
                        <a:pt x="18" y="12"/>
                        <a:pt x="19" y="12"/>
                        <a:pt x="19" y="13"/>
                      </a:cubicBezTo>
                      <a:cubicBezTo>
                        <a:pt x="20" y="13"/>
                        <a:pt x="20" y="14"/>
                        <a:pt x="21" y="14"/>
                      </a:cubicBezTo>
                      <a:cubicBezTo>
                        <a:pt x="20" y="15"/>
                        <a:pt x="19" y="15"/>
                        <a:pt x="19" y="16"/>
                      </a:cubicBezTo>
                      <a:cubicBezTo>
                        <a:pt x="16" y="16"/>
                        <a:pt x="14" y="16"/>
                        <a:pt x="12" y="14"/>
                      </a:cubicBezTo>
                      <a:cubicBezTo>
                        <a:pt x="11" y="12"/>
                        <a:pt x="9" y="11"/>
                        <a:pt x="6" y="10"/>
                      </a:cubicBezTo>
                      <a:cubicBezTo>
                        <a:pt x="4" y="10"/>
                        <a:pt x="2" y="10"/>
                        <a:pt x="0" y="9"/>
                      </a:cubicBezTo>
                      <a:cubicBezTo>
                        <a:pt x="4" y="16"/>
                        <a:pt x="13" y="23"/>
                        <a:pt x="21" y="26"/>
                      </a:cubicBezTo>
                      <a:cubicBezTo>
                        <a:pt x="30" y="29"/>
                        <a:pt x="39" y="27"/>
                        <a:pt x="45" y="21"/>
                      </a:cubicBezTo>
                      <a:cubicBezTo>
                        <a:pt x="47" y="20"/>
                        <a:pt x="47" y="19"/>
                        <a:pt x="49" y="17"/>
                      </a:cubicBezTo>
                      <a:cubicBezTo>
                        <a:pt x="35" y="14"/>
                        <a:pt x="25" y="8"/>
                        <a:pt x="15" y="0"/>
                      </a:cubicBezTo>
                      <a:cubicBezTo>
                        <a:pt x="13" y="4"/>
                        <a:pt x="13" y="9"/>
                        <a:pt x="17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98" name="Freeform 30"/>
                <p:cNvSpPr>
                  <a:spLocks noEditPoints="1"/>
                </p:cNvSpPr>
                <p:nvPr/>
              </p:nvSpPr>
              <p:spPr bwMode="auto">
                <a:xfrm>
                  <a:off x="1169988" y="1233488"/>
                  <a:ext cx="136525" cy="95250"/>
                </a:xfrm>
                <a:custGeom>
                  <a:avLst/>
                  <a:gdLst>
                    <a:gd name="T0" fmla="*/ 23 w 36"/>
                    <a:gd name="T1" fmla="*/ 0 h 25"/>
                    <a:gd name="T2" fmla="*/ 10 w 36"/>
                    <a:gd name="T3" fmla="*/ 3 h 25"/>
                    <a:gd name="T4" fmla="*/ 7 w 36"/>
                    <a:gd name="T5" fmla="*/ 25 h 25"/>
                    <a:gd name="T6" fmla="*/ 20 w 36"/>
                    <a:gd name="T7" fmla="*/ 17 h 25"/>
                    <a:gd name="T8" fmla="*/ 36 w 36"/>
                    <a:gd name="T9" fmla="*/ 18 h 25"/>
                    <a:gd name="T10" fmla="*/ 36 w 36"/>
                    <a:gd name="T11" fmla="*/ 18 h 25"/>
                    <a:gd name="T12" fmla="*/ 26 w 36"/>
                    <a:gd name="T13" fmla="*/ 2 h 25"/>
                    <a:gd name="T14" fmla="*/ 23 w 36"/>
                    <a:gd name="T15" fmla="*/ 0 h 25"/>
                    <a:gd name="T16" fmla="*/ 18 w 36"/>
                    <a:gd name="T17" fmla="*/ 6 h 25"/>
                    <a:gd name="T18" fmla="*/ 17 w 36"/>
                    <a:gd name="T19" fmla="*/ 5 h 25"/>
                    <a:gd name="T20" fmla="*/ 22 w 36"/>
                    <a:gd name="T21" fmla="*/ 3 h 25"/>
                    <a:gd name="T22" fmla="*/ 24 w 36"/>
                    <a:gd name="T23" fmla="*/ 6 h 25"/>
                    <a:gd name="T24" fmla="*/ 18 w 36"/>
                    <a:gd name="T25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25">
                      <a:moveTo>
                        <a:pt x="23" y="0"/>
                      </a:moveTo>
                      <a:cubicBezTo>
                        <a:pt x="19" y="0"/>
                        <a:pt x="14" y="1"/>
                        <a:pt x="10" y="3"/>
                      </a:cubicBezTo>
                      <a:cubicBezTo>
                        <a:pt x="0" y="7"/>
                        <a:pt x="0" y="18"/>
                        <a:pt x="7" y="25"/>
                      </a:cubicBezTo>
                      <a:cubicBezTo>
                        <a:pt x="10" y="20"/>
                        <a:pt x="15" y="17"/>
                        <a:pt x="20" y="17"/>
                      </a:cubicBezTo>
                      <a:cubicBezTo>
                        <a:pt x="26" y="17"/>
                        <a:pt x="31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1" y="14"/>
                        <a:pt x="28" y="8"/>
                        <a:pt x="26" y="2"/>
                      </a:cubicBezTo>
                      <a:cubicBezTo>
                        <a:pt x="25" y="1"/>
                        <a:pt x="25" y="0"/>
                        <a:pt x="23" y="0"/>
                      </a:cubicBezTo>
                      <a:close/>
                      <a:moveTo>
                        <a:pt x="18" y="6"/>
                      </a:move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9" y="4"/>
                        <a:pt x="20" y="4"/>
                        <a:pt x="22" y="3"/>
                      </a:cubicBezTo>
                      <a:cubicBezTo>
                        <a:pt x="22" y="3"/>
                        <a:pt x="23" y="5"/>
                        <a:pt x="24" y="6"/>
                      </a:cubicBezTo>
                      <a:cubicBezTo>
                        <a:pt x="22" y="6"/>
                        <a:pt x="20" y="6"/>
                        <a:pt x="18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99" name="Freeform 31"/>
                <p:cNvSpPr>
                  <a:spLocks noEditPoints="1"/>
                </p:cNvSpPr>
                <p:nvPr/>
              </p:nvSpPr>
              <p:spPr bwMode="auto">
                <a:xfrm>
                  <a:off x="1803400" y="1233488"/>
                  <a:ext cx="139700" cy="95250"/>
                </a:xfrm>
                <a:custGeom>
                  <a:avLst/>
                  <a:gdLst>
                    <a:gd name="T0" fmla="*/ 1 w 37"/>
                    <a:gd name="T1" fmla="*/ 19 h 25"/>
                    <a:gd name="T2" fmla="*/ 17 w 37"/>
                    <a:gd name="T3" fmla="*/ 17 h 25"/>
                    <a:gd name="T4" fmla="*/ 30 w 37"/>
                    <a:gd name="T5" fmla="*/ 24 h 25"/>
                    <a:gd name="T6" fmla="*/ 31 w 37"/>
                    <a:gd name="T7" fmla="*/ 25 h 25"/>
                    <a:gd name="T8" fmla="*/ 33 w 37"/>
                    <a:gd name="T9" fmla="*/ 22 h 25"/>
                    <a:gd name="T10" fmla="*/ 32 w 37"/>
                    <a:gd name="T11" fmla="*/ 6 h 25"/>
                    <a:gd name="T12" fmla="*/ 23 w 37"/>
                    <a:gd name="T13" fmla="*/ 2 h 25"/>
                    <a:gd name="T14" fmla="*/ 14 w 37"/>
                    <a:gd name="T15" fmla="*/ 0 h 25"/>
                    <a:gd name="T16" fmla="*/ 12 w 37"/>
                    <a:gd name="T17" fmla="*/ 1 h 25"/>
                    <a:gd name="T18" fmla="*/ 0 w 37"/>
                    <a:gd name="T19" fmla="*/ 19 h 25"/>
                    <a:gd name="T20" fmla="*/ 1 w 37"/>
                    <a:gd name="T21" fmla="*/ 19 h 25"/>
                    <a:gd name="T22" fmla="*/ 16 w 37"/>
                    <a:gd name="T23" fmla="*/ 3 h 25"/>
                    <a:gd name="T24" fmla="*/ 20 w 37"/>
                    <a:gd name="T25" fmla="*/ 6 h 25"/>
                    <a:gd name="T26" fmla="*/ 13 w 37"/>
                    <a:gd name="T27" fmla="*/ 6 h 25"/>
                    <a:gd name="T28" fmla="*/ 16 w 37"/>
                    <a:gd name="T2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25">
                      <a:moveTo>
                        <a:pt x="1" y="19"/>
                      </a:moveTo>
                      <a:cubicBezTo>
                        <a:pt x="7" y="17"/>
                        <a:pt x="12" y="17"/>
                        <a:pt x="17" y="17"/>
                      </a:cubicBezTo>
                      <a:cubicBezTo>
                        <a:pt x="22" y="18"/>
                        <a:pt x="27" y="19"/>
                        <a:pt x="30" y="24"/>
                      </a:cubicBezTo>
                      <a:cubicBezTo>
                        <a:pt x="30" y="25"/>
                        <a:pt x="31" y="25"/>
                        <a:pt x="31" y="25"/>
                      </a:cubicBezTo>
                      <a:cubicBezTo>
                        <a:pt x="32" y="24"/>
                        <a:pt x="33" y="23"/>
                        <a:pt x="33" y="22"/>
                      </a:cubicBezTo>
                      <a:cubicBezTo>
                        <a:pt x="37" y="16"/>
                        <a:pt x="37" y="10"/>
                        <a:pt x="32" y="6"/>
                      </a:cubicBezTo>
                      <a:cubicBezTo>
                        <a:pt x="30" y="4"/>
                        <a:pt x="26" y="3"/>
                        <a:pt x="23" y="2"/>
                      </a:cubicBezTo>
                      <a:cubicBezTo>
                        <a:pt x="20" y="1"/>
                        <a:pt x="17" y="1"/>
                        <a:pt x="14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0" y="8"/>
                        <a:pt x="6" y="13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lose/>
                      <a:moveTo>
                        <a:pt x="16" y="3"/>
                      </a:moveTo>
                      <a:cubicBezTo>
                        <a:pt x="18" y="3"/>
                        <a:pt x="19" y="4"/>
                        <a:pt x="20" y="6"/>
                      </a:cubicBezTo>
                      <a:cubicBezTo>
                        <a:pt x="18" y="6"/>
                        <a:pt x="16" y="6"/>
                        <a:pt x="13" y="6"/>
                      </a:cubicBezTo>
                      <a:cubicBezTo>
                        <a:pt x="14" y="5"/>
                        <a:pt x="15" y="4"/>
                        <a:pt x="1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9" name="Freeform 32"/>
                <p:cNvSpPr>
                  <a:spLocks/>
                </p:cNvSpPr>
                <p:nvPr/>
              </p:nvSpPr>
              <p:spPr bwMode="auto">
                <a:xfrm>
                  <a:off x="1019175" y="1106488"/>
                  <a:ext cx="82550" cy="161925"/>
                </a:xfrm>
                <a:custGeom>
                  <a:avLst/>
                  <a:gdLst>
                    <a:gd name="T0" fmla="*/ 8 w 22"/>
                    <a:gd name="T1" fmla="*/ 36 h 43"/>
                    <a:gd name="T2" fmla="*/ 15 w 22"/>
                    <a:gd name="T3" fmla="*/ 31 h 43"/>
                    <a:gd name="T4" fmla="*/ 19 w 22"/>
                    <a:gd name="T5" fmla="*/ 43 h 43"/>
                    <a:gd name="T6" fmla="*/ 21 w 22"/>
                    <a:gd name="T7" fmla="*/ 38 h 43"/>
                    <a:gd name="T8" fmla="*/ 20 w 22"/>
                    <a:gd name="T9" fmla="*/ 25 h 43"/>
                    <a:gd name="T10" fmla="*/ 14 w 22"/>
                    <a:gd name="T11" fmla="*/ 15 h 43"/>
                    <a:gd name="T12" fmla="*/ 14 w 22"/>
                    <a:gd name="T13" fmla="*/ 1 h 43"/>
                    <a:gd name="T14" fmla="*/ 14 w 22"/>
                    <a:gd name="T15" fmla="*/ 0 h 43"/>
                    <a:gd name="T16" fmla="*/ 7 w 22"/>
                    <a:gd name="T17" fmla="*/ 0 h 43"/>
                    <a:gd name="T18" fmla="*/ 2 w 22"/>
                    <a:gd name="T19" fmla="*/ 9 h 43"/>
                    <a:gd name="T20" fmla="*/ 6 w 22"/>
                    <a:gd name="T21" fmla="*/ 16 h 43"/>
                    <a:gd name="T22" fmla="*/ 10 w 22"/>
                    <a:gd name="T23" fmla="*/ 30 h 43"/>
                    <a:gd name="T24" fmla="*/ 8 w 22"/>
                    <a:gd name="T25" fmla="*/ 3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43">
                      <a:moveTo>
                        <a:pt x="8" y="36"/>
                      </a:moveTo>
                      <a:cubicBezTo>
                        <a:pt x="11" y="34"/>
                        <a:pt x="13" y="33"/>
                        <a:pt x="15" y="31"/>
                      </a:cubicBezTo>
                      <a:cubicBezTo>
                        <a:pt x="18" y="35"/>
                        <a:pt x="18" y="39"/>
                        <a:pt x="19" y="43"/>
                      </a:cubicBezTo>
                      <a:cubicBezTo>
                        <a:pt x="20" y="41"/>
                        <a:pt x="20" y="40"/>
                        <a:pt x="21" y="38"/>
                      </a:cubicBezTo>
                      <a:cubicBezTo>
                        <a:pt x="22" y="34"/>
                        <a:pt x="22" y="29"/>
                        <a:pt x="20" y="25"/>
                      </a:cubicBezTo>
                      <a:cubicBezTo>
                        <a:pt x="18" y="21"/>
                        <a:pt x="16" y="18"/>
                        <a:pt x="14" y="15"/>
                      </a:cubicBezTo>
                      <a:cubicBezTo>
                        <a:pt x="12" y="10"/>
                        <a:pt x="10" y="5"/>
                        <a:pt x="14" y="1"/>
                      </a:cubicBezTo>
                      <a:cubicBezTo>
                        <a:pt x="14" y="1"/>
                        <a:pt x="14" y="1"/>
                        <a:pt x="14" y="0"/>
                      </a:cubicBezTo>
                      <a:cubicBezTo>
                        <a:pt x="12" y="0"/>
                        <a:pt x="9" y="0"/>
                        <a:pt x="7" y="0"/>
                      </a:cubicBezTo>
                      <a:cubicBezTo>
                        <a:pt x="2" y="1"/>
                        <a:pt x="0" y="5"/>
                        <a:pt x="2" y="9"/>
                      </a:cubicBezTo>
                      <a:cubicBezTo>
                        <a:pt x="3" y="12"/>
                        <a:pt x="5" y="14"/>
                        <a:pt x="6" y="16"/>
                      </a:cubicBezTo>
                      <a:cubicBezTo>
                        <a:pt x="8" y="20"/>
                        <a:pt x="11" y="25"/>
                        <a:pt x="10" y="30"/>
                      </a:cubicBezTo>
                      <a:cubicBezTo>
                        <a:pt x="10" y="32"/>
                        <a:pt x="9" y="34"/>
                        <a:pt x="8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0" name="Freeform 33"/>
                <p:cNvSpPr>
                  <a:spLocks/>
                </p:cNvSpPr>
                <p:nvPr/>
              </p:nvSpPr>
              <p:spPr bwMode="auto">
                <a:xfrm>
                  <a:off x="1524000" y="892175"/>
                  <a:ext cx="65088" cy="120650"/>
                </a:xfrm>
                <a:custGeom>
                  <a:avLst/>
                  <a:gdLst>
                    <a:gd name="T0" fmla="*/ 3 w 17"/>
                    <a:gd name="T1" fmla="*/ 21 h 32"/>
                    <a:gd name="T2" fmla="*/ 6 w 17"/>
                    <a:gd name="T3" fmla="*/ 30 h 32"/>
                    <a:gd name="T4" fmla="*/ 10 w 17"/>
                    <a:gd name="T5" fmla="*/ 30 h 32"/>
                    <a:gd name="T6" fmla="*/ 11 w 17"/>
                    <a:gd name="T7" fmla="*/ 29 h 32"/>
                    <a:gd name="T8" fmla="*/ 17 w 17"/>
                    <a:gd name="T9" fmla="*/ 7 h 32"/>
                    <a:gd name="T10" fmla="*/ 16 w 17"/>
                    <a:gd name="T11" fmla="*/ 7 h 32"/>
                    <a:gd name="T12" fmla="*/ 16 w 17"/>
                    <a:gd name="T13" fmla="*/ 6 h 32"/>
                    <a:gd name="T14" fmla="*/ 5 w 17"/>
                    <a:gd name="T15" fmla="*/ 1 h 32"/>
                    <a:gd name="T16" fmla="*/ 0 w 17"/>
                    <a:gd name="T17" fmla="*/ 7 h 32"/>
                    <a:gd name="T18" fmla="*/ 3 w 17"/>
                    <a:gd name="T19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2">
                      <a:moveTo>
                        <a:pt x="3" y="21"/>
                      </a:moveTo>
                      <a:cubicBezTo>
                        <a:pt x="3" y="24"/>
                        <a:pt x="5" y="28"/>
                        <a:pt x="6" y="30"/>
                      </a:cubicBezTo>
                      <a:cubicBezTo>
                        <a:pt x="7" y="32"/>
                        <a:pt x="9" y="32"/>
                        <a:pt x="10" y="30"/>
                      </a:cubicBezTo>
                      <a:cubicBezTo>
                        <a:pt x="11" y="30"/>
                        <a:pt x="11" y="29"/>
                        <a:pt x="11" y="29"/>
                      </a:cubicBezTo>
                      <a:cubicBezTo>
                        <a:pt x="13" y="22"/>
                        <a:pt x="15" y="15"/>
                        <a:pt x="17" y="7"/>
                      </a:cubicBezTo>
                      <a:cubicBezTo>
                        <a:pt x="17" y="7"/>
                        <a:pt x="17" y="7"/>
                        <a:pt x="16" y="7"/>
                      </a:cubicBezTo>
                      <a:cubicBezTo>
                        <a:pt x="16" y="7"/>
                        <a:pt x="16" y="6"/>
                        <a:pt x="16" y="6"/>
                      </a:cubicBezTo>
                      <a:cubicBezTo>
                        <a:pt x="14" y="1"/>
                        <a:pt x="10" y="0"/>
                        <a:pt x="5" y="1"/>
                      </a:cubicBezTo>
                      <a:cubicBezTo>
                        <a:pt x="2" y="2"/>
                        <a:pt x="0" y="5"/>
                        <a:pt x="0" y="7"/>
                      </a:cubicBezTo>
                      <a:cubicBezTo>
                        <a:pt x="1" y="12"/>
                        <a:pt x="1" y="17"/>
                        <a:pt x="3" y="2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1" name="Freeform 34"/>
                <p:cNvSpPr>
                  <a:spLocks/>
                </p:cNvSpPr>
                <p:nvPr/>
              </p:nvSpPr>
              <p:spPr bwMode="auto">
                <a:xfrm>
                  <a:off x="2011363" y="1106488"/>
                  <a:ext cx="82550" cy="161925"/>
                </a:xfrm>
                <a:custGeom>
                  <a:avLst/>
                  <a:gdLst>
                    <a:gd name="T0" fmla="*/ 18 w 22"/>
                    <a:gd name="T1" fmla="*/ 13 h 43"/>
                    <a:gd name="T2" fmla="*/ 21 w 22"/>
                    <a:gd name="T3" fmla="*/ 7 h 43"/>
                    <a:gd name="T4" fmla="*/ 18 w 22"/>
                    <a:gd name="T5" fmla="*/ 2 h 43"/>
                    <a:gd name="T6" fmla="*/ 8 w 22"/>
                    <a:gd name="T7" fmla="*/ 0 h 43"/>
                    <a:gd name="T8" fmla="*/ 8 w 22"/>
                    <a:gd name="T9" fmla="*/ 15 h 43"/>
                    <a:gd name="T10" fmla="*/ 2 w 22"/>
                    <a:gd name="T11" fmla="*/ 28 h 43"/>
                    <a:gd name="T12" fmla="*/ 3 w 22"/>
                    <a:gd name="T13" fmla="*/ 43 h 43"/>
                    <a:gd name="T14" fmla="*/ 8 w 22"/>
                    <a:gd name="T15" fmla="*/ 31 h 43"/>
                    <a:gd name="T16" fmla="*/ 13 w 22"/>
                    <a:gd name="T17" fmla="*/ 35 h 43"/>
                    <a:gd name="T18" fmla="*/ 13 w 22"/>
                    <a:gd name="T19" fmla="*/ 35 h 43"/>
                    <a:gd name="T20" fmla="*/ 14 w 22"/>
                    <a:gd name="T21" fmla="*/ 19 h 43"/>
                    <a:gd name="T22" fmla="*/ 18 w 22"/>
                    <a:gd name="T23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43">
                      <a:moveTo>
                        <a:pt x="18" y="13"/>
                      </a:moveTo>
                      <a:cubicBezTo>
                        <a:pt x="19" y="11"/>
                        <a:pt x="20" y="9"/>
                        <a:pt x="21" y="7"/>
                      </a:cubicBezTo>
                      <a:cubicBezTo>
                        <a:pt x="22" y="5"/>
                        <a:pt x="20" y="2"/>
                        <a:pt x="18" y="2"/>
                      </a:cubicBezTo>
                      <a:cubicBezTo>
                        <a:pt x="15" y="1"/>
                        <a:pt x="12" y="1"/>
                        <a:pt x="8" y="0"/>
                      </a:cubicBezTo>
                      <a:cubicBezTo>
                        <a:pt x="12" y="8"/>
                        <a:pt x="11" y="8"/>
                        <a:pt x="8" y="15"/>
                      </a:cubicBezTo>
                      <a:cubicBezTo>
                        <a:pt x="5" y="20"/>
                        <a:pt x="3" y="24"/>
                        <a:pt x="2" y="28"/>
                      </a:cubicBezTo>
                      <a:cubicBezTo>
                        <a:pt x="0" y="33"/>
                        <a:pt x="1" y="38"/>
                        <a:pt x="3" y="43"/>
                      </a:cubicBezTo>
                      <a:cubicBezTo>
                        <a:pt x="5" y="38"/>
                        <a:pt x="5" y="35"/>
                        <a:pt x="8" y="31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1" y="29"/>
                        <a:pt x="12" y="24"/>
                        <a:pt x="14" y="19"/>
                      </a:cubicBezTo>
                      <a:cubicBezTo>
                        <a:pt x="15" y="17"/>
                        <a:pt x="17" y="15"/>
                        <a:pt x="18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2" name="Freeform 35"/>
                <p:cNvSpPr>
                  <a:spLocks/>
                </p:cNvSpPr>
                <p:nvPr/>
              </p:nvSpPr>
              <p:spPr bwMode="auto">
                <a:xfrm>
                  <a:off x="1101725" y="1820863"/>
                  <a:ext cx="120650" cy="98425"/>
                </a:xfrm>
                <a:custGeom>
                  <a:avLst/>
                  <a:gdLst>
                    <a:gd name="T0" fmla="*/ 24 w 32"/>
                    <a:gd name="T1" fmla="*/ 10 h 26"/>
                    <a:gd name="T2" fmla="*/ 18 w 32"/>
                    <a:gd name="T3" fmla="*/ 11 h 26"/>
                    <a:gd name="T4" fmla="*/ 18 w 32"/>
                    <a:gd name="T5" fmla="*/ 0 h 26"/>
                    <a:gd name="T6" fmla="*/ 0 w 32"/>
                    <a:gd name="T7" fmla="*/ 20 h 26"/>
                    <a:gd name="T8" fmla="*/ 0 w 32"/>
                    <a:gd name="T9" fmla="*/ 21 h 26"/>
                    <a:gd name="T10" fmla="*/ 19 w 32"/>
                    <a:gd name="T11" fmla="*/ 23 h 26"/>
                    <a:gd name="T12" fmla="*/ 32 w 32"/>
                    <a:gd name="T13" fmla="*/ 7 h 26"/>
                    <a:gd name="T14" fmla="*/ 24 w 32"/>
                    <a:gd name="T1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24" y="10"/>
                      </a:moveTo>
                      <a:cubicBezTo>
                        <a:pt x="22" y="12"/>
                        <a:pt x="21" y="12"/>
                        <a:pt x="18" y="11"/>
                      </a:cubicBezTo>
                      <a:cubicBezTo>
                        <a:pt x="23" y="7"/>
                        <a:pt x="19" y="4"/>
                        <a:pt x="18" y="0"/>
                      </a:cubicBezTo>
                      <a:cubicBezTo>
                        <a:pt x="13" y="8"/>
                        <a:pt x="8" y="16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5"/>
                        <a:pt x="12" y="26"/>
                        <a:pt x="19" y="23"/>
                      </a:cubicBezTo>
                      <a:cubicBezTo>
                        <a:pt x="26" y="20"/>
                        <a:pt x="29" y="13"/>
                        <a:pt x="32" y="7"/>
                      </a:cubicBezTo>
                      <a:cubicBezTo>
                        <a:pt x="29" y="7"/>
                        <a:pt x="26" y="7"/>
                        <a:pt x="24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3" name="Freeform 36"/>
                <p:cNvSpPr>
                  <a:spLocks/>
                </p:cNvSpPr>
                <p:nvPr/>
              </p:nvSpPr>
              <p:spPr bwMode="auto">
                <a:xfrm>
                  <a:off x="1893888" y="1820863"/>
                  <a:ext cx="120650" cy="98425"/>
                </a:xfrm>
                <a:custGeom>
                  <a:avLst/>
                  <a:gdLst>
                    <a:gd name="T0" fmla="*/ 15 w 32"/>
                    <a:gd name="T1" fmla="*/ 0 h 26"/>
                    <a:gd name="T2" fmla="*/ 14 w 32"/>
                    <a:gd name="T3" fmla="*/ 11 h 26"/>
                    <a:gd name="T4" fmla="*/ 9 w 32"/>
                    <a:gd name="T5" fmla="*/ 10 h 26"/>
                    <a:gd name="T6" fmla="*/ 0 w 32"/>
                    <a:gd name="T7" fmla="*/ 7 h 26"/>
                    <a:gd name="T8" fmla="*/ 0 w 32"/>
                    <a:gd name="T9" fmla="*/ 7 h 26"/>
                    <a:gd name="T10" fmla="*/ 6 w 32"/>
                    <a:gd name="T11" fmla="*/ 17 h 26"/>
                    <a:gd name="T12" fmla="*/ 23 w 32"/>
                    <a:gd name="T13" fmla="*/ 26 h 26"/>
                    <a:gd name="T14" fmla="*/ 32 w 32"/>
                    <a:gd name="T15" fmla="*/ 21 h 26"/>
                    <a:gd name="T16" fmla="*/ 15 w 32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26">
                      <a:moveTo>
                        <a:pt x="15" y="0"/>
                      </a:moveTo>
                      <a:cubicBezTo>
                        <a:pt x="14" y="4"/>
                        <a:pt x="10" y="8"/>
                        <a:pt x="14" y="11"/>
                      </a:cubicBezTo>
                      <a:cubicBezTo>
                        <a:pt x="12" y="13"/>
                        <a:pt x="10" y="13"/>
                        <a:pt x="9" y="10"/>
                      </a:cubicBezTo>
                      <a:cubicBezTo>
                        <a:pt x="7" y="7"/>
                        <a:pt x="3" y="8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1"/>
                        <a:pt x="4" y="14"/>
                        <a:pt x="6" y="17"/>
                      </a:cubicBezTo>
                      <a:cubicBezTo>
                        <a:pt x="10" y="24"/>
                        <a:pt x="16" y="26"/>
                        <a:pt x="23" y="26"/>
                      </a:cubicBezTo>
                      <a:cubicBezTo>
                        <a:pt x="26" y="26"/>
                        <a:pt x="30" y="25"/>
                        <a:pt x="32" y="21"/>
                      </a:cubicBezTo>
                      <a:cubicBezTo>
                        <a:pt x="24" y="16"/>
                        <a:pt x="20" y="8"/>
                        <a:pt x="1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4" name="Freeform 37"/>
                <p:cNvSpPr>
                  <a:spLocks/>
                </p:cNvSpPr>
                <p:nvPr/>
              </p:nvSpPr>
              <p:spPr bwMode="auto">
                <a:xfrm>
                  <a:off x="1847850" y="1046163"/>
                  <a:ext cx="125413" cy="153988"/>
                </a:xfrm>
                <a:custGeom>
                  <a:avLst/>
                  <a:gdLst>
                    <a:gd name="T0" fmla="*/ 0 w 33"/>
                    <a:gd name="T1" fmla="*/ 41 h 41"/>
                    <a:gd name="T2" fmla="*/ 1 w 33"/>
                    <a:gd name="T3" fmla="*/ 41 h 41"/>
                    <a:gd name="T4" fmla="*/ 7 w 33"/>
                    <a:gd name="T5" fmla="*/ 40 h 41"/>
                    <a:gd name="T6" fmla="*/ 19 w 33"/>
                    <a:gd name="T7" fmla="*/ 27 h 41"/>
                    <a:gd name="T8" fmla="*/ 22 w 33"/>
                    <a:gd name="T9" fmla="*/ 18 h 41"/>
                    <a:gd name="T10" fmla="*/ 33 w 33"/>
                    <a:gd name="T11" fmla="*/ 8 h 41"/>
                    <a:gd name="T12" fmla="*/ 25 w 33"/>
                    <a:gd name="T13" fmla="*/ 3 h 41"/>
                    <a:gd name="T14" fmla="*/ 16 w 33"/>
                    <a:gd name="T15" fmla="*/ 7 h 41"/>
                    <a:gd name="T16" fmla="*/ 15 w 33"/>
                    <a:gd name="T17" fmla="*/ 10 h 41"/>
                    <a:gd name="T18" fmla="*/ 12 w 33"/>
                    <a:gd name="T19" fmla="*/ 26 h 41"/>
                    <a:gd name="T20" fmla="*/ 1 w 33"/>
                    <a:gd name="T21" fmla="*/ 39 h 41"/>
                    <a:gd name="T22" fmla="*/ 0 w 33"/>
                    <a:gd name="T2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41">
                      <a:moveTo>
                        <a:pt x="0" y="41"/>
                      </a:moveTo>
                      <a:cubicBezTo>
                        <a:pt x="0" y="41"/>
                        <a:pt x="0" y="41"/>
                        <a:pt x="1" y="41"/>
                      </a:cubicBezTo>
                      <a:cubicBezTo>
                        <a:pt x="3" y="41"/>
                        <a:pt x="5" y="41"/>
                        <a:pt x="7" y="40"/>
                      </a:cubicBezTo>
                      <a:cubicBezTo>
                        <a:pt x="13" y="37"/>
                        <a:pt x="17" y="33"/>
                        <a:pt x="19" y="27"/>
                      </a:cubicBezTo>
                      <a:cubicBezTo>
                        <a:pt x="20" y="24"/>
                        <a:pt x="21" y="21"/>
                        <a:pt x="22" y="18"/>
                      </a:cubicBezTo>
                      <a:cubicBezTo>
                        <a:pt x="24" y="13"/>
                        <a:pt x="28" y="10"/>
                        <a:pt x="33" y="8"/>
                      </a:cubicBezTo>
                      <a:cubicBezTo>
                        <a:pt x="30" y="6"/>
                        <a:pt x="28" y="4"/>
                        <a:pt x="25" y="3"/>
                      </a:cubicBezTo>
                      <a:cubicBezTo>
                        <a:pt x="20" y="1"/>
                        <a:pt x="19" y="0"/>
                        <a:pt x="16" y="7"/>
                      </a:cubicBezTo>
                      <a:cubicBezTo>
                        <a:pt x="16" y="8"/>
                        <a:pt x="16" y="9"/>
                        <a:pt x="15" y="10"/>
                      </a:cubicBezTo>
                      <a:cubicBezTo>
                        <a:pt x="14" y="15"/>
                        <a:pt x="14" y="21"/>
                        <a:pt x="12" y="26"/>
                      </a:cubicBezTo>
                      <a:cubicBezTo>
                        <a:pt x="11" y="32"/>
                        <a:pt x="8" y="37"/>
                        <a:pt x="1" y="39"/>
                      </a:cubicBezTo>
                      <a:cubicBezTo>
                        <a:pt x="1" y="40"/>
                        <a:pt x="1" y="40"/>
                        <a:pt x="0" y="4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5" name="Freeform 38"/>
                <p:cNvSpPr>
                  <a:spLocks/>
                </p:cNvSpPr>
                <p:nvPr/>
              </p:nvSpPr>
              <p:spPr bwMode="auto">
                <a:xfrm>
                  <a:off x="1139825" y="1054100"/>
                  <a:ext cx="128588" cy="146050"/>
                </a:xfrm>
                <a:custGeom>
                  <a:avLst/>
                  <a:gdLst>
                    <a:gd name="T0" fmla="*/ 0 w 34"/>
                    <a:gd name="T1" fmla="*/ 7 h 39"/>
                    <a:gd name="T2" fmla="*/ 13 w 34"/>
                    <a:gd name="T3" fmla="*/ 22 h 39"/>
                    <a:gd name="T4" fmla="*/ 16 w 34"/>
                    <a:gd name="T5" fmla="*/ 29 h 39"/>
                    <a:gd name="T6" fmla="*/ 34 w 34"/>
                    <a:gd name="T7" fmla="*/ 39 h 39"/>
                    <a:gd name="T8" fmla="*/ 34 w 34"/>
                    <a:gd name="T9" fmla="*/ 39 h 39"/>
                    <a:gd name="T10" fmla="*/ 32 w 34"/>
                    <a:gd name="T11" fmla="*/ 37 h 39"/>
                    <a:gd name="T12" fmla="*/ 23 w 34"/>
                    <a:gd name="T13" fmla="*/ 28 h 39"/>
                    <a:gd name="T14" fmla="*/ 19 w 34"/>
                    <a:gd name="T15" fmla="*/ 13 h 39"/>
                    <a:gd name="T16" fmla="*/ 16 w 34"/>
                    <a:gd name="T17" fmla="*/ 3 h 39"/>
                    <a:gd name="T18" fmla="*/ 11 w 34"/>
                    <a:gd name="T19" fmla="*/ 0 h 39"/>
                    <a:gd name="T20" fmla="*/ 0 w 34"/>
                    <a:gd name="T21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39">
                      <a:moveTo>
                        <a:pt x="0" y="7"/>
                      </a:moveTo>
                      <a:cubicBezTo>
                        <a:pt x="8" y="10"/>
                        <a:pt x="11" y="15"/>
                        <a:pt x="13" y="22"/>
                      </a:cubicBezTo>
                      <a:cubicBezTo>
                        <a:pt x="14" y="24"/>
                        <a:pt x="15" y="27"/>
                        <a:pt x="16" y="29"/>
                      </a:cubicBezTo>
                      <a:cubicBezTo>
                        <a:pt x="21" y="35"/>
                        <a:pt x="26" y="39"/>
                        <a:pt x="34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8"/>
                        <a:pt x="33" y="38"/>
                        <a:pt x="32" y="37"/>
                      </a:cubicBezTo>
                      <a:cubicBezTo>
                        <a:pt x="28" y="35"/>
                        <a:pt x="25" y="32"/>
                        <a:pt x="23" y="28"/>
                      </a:cubicBezTo>
                      <a:cubicBezTo>
                        <a:pt x="21" y="23"/>
                        <a:pt x="20" y="18"/>
                        <a:pt x="19" y="13"/>
                      </a:cubicBezTo>
                      <a:cubicBezTo>
                        <a:pt x="18" y="10"/>
                        <a:pt x="17" y="6"/>
                        <a:pt x="16" y="3"/>
                      </a:cubicBezTo>
                      <a:cubicBezTo>
                        <a:pt x="15" y="1"/>
                        <a:pt x="14" y="0"/>
                        <a:pt x="11" y="0"/>
                      </a:cubicBezTo>
                      <a:cubicBezTo>
                        <a:pt x="7" y="2"/>
                        <a:pt x="4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6" name="Freeform 39"/>
                <p:cNvSpPr>
                  <a:spLocks/>
                </p:cNvSpPr>
                <p:nvPr/>
              </p:nvSpPr>
              <p:spPr bwMode="auto">
                <a:xfrm>
                  <a:off x="1765300" y="1312863"/>
                  <a:ext cx="177800" cy="82550"/>
                </a:xfrm>
                <a:custGeom>
                  <a:avLst/>
                  <a:gdLst>
                    <a:gd name="T0" fmla="*/ 47 w 47"/>
                    <a:gd name="T1" fmla="*/ 15 h 22"/>
                    <a:gd name="T2" fmla="*/ 28 w 47"/>
                    <a:gd name="T3" fmla="*/ 9 h 22"/>
                    <a:gd name="T4" fmla="*/ 12 w 47"/>
                    <a:gd name="T5" fmla="*/ 1 h 22"/>
                    <a:gd name="T6" fmla="*/ 7 w 47"/>
                    <a:gd name="T7" fmla="*/ 1 h 22"/>
                    <a:gd name="T8" fmla="*/ 0 w 47"/>
                    <a:gd name="T9" fmla="*/ 6 h 22"/>
                    <a:gd name="T10" fmla="*/ 19 w 47"/>
                    <a:gd name="T11" fmla="*/ 16 h 22"/>
                    <a:gd name="T12" fmla="*/ 20 w 47"/>
                    <a:gd name="T13" fmla="*/ 10 h 22"/>
                    <a:gd name="T14" fmla="*/ 22 w 47"/>
                    <a:gd name="T15" fmla="*/ 11 h 22"/>
                    <a:gd name="T16" fmla="*/ 33 w 47"/>
                    <a:gd name="T17" fmla="*/ 18 h 22"/>
                    <a:gd name="T18" fmla="*/ 47 w 47"/>
                    <a:gd name="T1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2">
                      <a:moveTo>
                        <a:pt x="47" y="15"/>
                      </a:moveTo>
                      <a:cubicBezTo>
                        <a:pt x="40" y="16"/>
                        <a:pt x="34" y="13"/>
                        <a:pt x="28" y="9"/>
                      </a:cubicBezTo>
                      <a:cubicBezTo>
                        <a:pt x="23" y="6"/>
                        <a:pt x="18" y="4"/>
                        <a:pt x="12" y="1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7" y="8"/>
                        <a:pt x="13" y="10"/>
                        <a:pt x="19" y="16"/>
                      </a:cubicBezTo>
                      <a:cubicBezTo>
                        <a:pt x="19" y="14"/>
                        <a:pt x="19" y="12"/>
                        <a:pt x="20" y="10"/>
                      </a:cubicBezTo>
                      <a:cubicBezTo>
                        <a:pt x="20" y="11"/>
                        <a:pt x="21" y="11"/>
                        <a:pt x="22" y="11"/>
                      </a:cubicBezTo>
                      <a:cubicBezTo>
                        <a:pt x="25" y="14"/>
                        <a:pt x="29" y="16"/>
                        <a:pt x="33" y="18"/>
                      </a:cubicBezTo>
                      <a:cubicBezTo>
                        <a:pt x="39" y="22"/>
                        <a:pt x="43" y="21"/>
                        <a:pt x="47" y="1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7" name="Freeform 40"/>
                <p:cNvSpPr>
                  <a:spLocks/>
                </p:cNvSpPr>
                <p:nvPr/>
              </p:nvSpPr>
              <p:spPr bwMode="auto">
                <a:xfrm>
                  <a:off x="1174750" y="1317625"/>
                  <a:ext cx="173038" cy="71438"/>
                </a:xfrm>
                <a:custGeom>
                  <a:avLst/>
                  <a:gdLst>
                    <a:gd name="T0" fmla="*/ 10 w 46"/>
                    <a:gd name="T1" fmla="*/ 18 h 19"/>
                    <a:gd name="T2" fmla="*/ 18 w 46"/>
                    <a:gd name="T3" fmla="*/ 14 h 19"/>
                    <a:gd name="T4" fmla="*/ 27 w 46"/>
                    <a:gd name="T5" fmla="*/ 9 h 19"/>
                    <a:gd name="T6" fmla="*/ 27 w 46"/>
                    <a:gd name="T7" fmla="*/ 14 h 19"/>
                    <a:gd name="T8" fmla="*/ 45 w 46"/>
                    <a:gd name="T9" fmla="*/ 6 h 19"/>
                    <a:gd name="T10" fmla="*/ 46 w 46"/>
                    <a:gd name="T11" fmla="*/ 5 h 19"/>
                    <a:gd name="T12" fmla="*/ 39 w 46"/>
                    <a:gd name="T13" fmla="*/ 0 h 19"/>
                    <a:gd name="T14" fmla="*/ 37 w 46"/>
                    <a:gd name="T15" fmla="*/ 0 h 19"/>
                    <a:gd name="T16" fmla="*/ 17 w 46"/>
                    <a:gd name="T17" fmla="*/ 9 h 19"/>
                    <a:gd name="T18" fmla="*/ 1 w 46"/>
                    <a:gd name="T19" fmla="*/ 14 h 19"/>
                    <a:gd name="T20" fmla="*/ 0 w 46"/>
                    <a:gd name="T21" fmla="*/ 14 h 19"/>
                    <a:gd name="T22" fmla="*/ 10 w 46"/>
                    <a:gd name="T23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19">
                      <a:moveTo>
                        <a:pt x="10" y="18"/>
                      </a:moveTo>
                      <a:cubicBezTo>
                        <a:pt x="13" y="17"/>
                        <a:pt x="16" y="15"/>
                        <a:pt x="18" y="14"/>
                      </a:cubicBezTo>
                      <a:cubicBezTo>
                        <a:pt x="21" y="12"/>
                        <a:pt x="24" y="11"/>
                        <a:pt x="27" y="9"/>
                      </a:cubicBezTo>
                      <a:cubicBezTo>
                        <a:pt x="27" y="11"/>
                        <a:pt x="27" y="13"/>
                        <a:pt x="27" y="14"/>
                      </a:cubicBezTo>
                      <a:cubicBezTo>
                        <a:pt x="32" y="9"/>
                        <a:pt x="38" y="7"/>
                        <a:pt x="45" y="6"/>
                      </a:cubicBezTo>
                      <a:cubicBezTo>
                        <a:pt x="45" y="5"/>
                        <a:pt x="45" y="5"/>
                        <a:pt x="46" y="5"/>
                      </a:cubicBezTo>
                      <a:cubicBezTo>
                        <a:pt x="43" y="3"/>
                        <a:pt x="41" y="2"/>
                        <a:pt x="39" y="0"/>
                      </a:cubicBezTo>
                      <a:cubicBezTo>
                        <a:pt x="38" y="0"/>
                        <a:pt x="37" y="0"/>
                        <a:pt x="37" y="0"/>
                      </a:cubicBezTo>
                      <a:cubicBezTo>
                        <a:pt x="29" y="2"/>
                        <a:pt x="23" y="5"/>
                        <a:pt x="17" y="9"/>
                      </a:cubicBezTo>
                      <a:cubicBezTo>
                        <a:pt x="12" y="12"/>
                        <a:pt x="7" y="15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3" y="18"/>
                        <a:pt x="6" y="19"/>
                        <a:pt x="10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8" name="Freeform 41"/>
                <p:cNvSpPr>
                  <a:spLocks/>
                </p:cNvSpPr>
                <p:nvPr/>
              </p:nvSpPr>
              <p:spPr bwMode="auto">
                <a:xfrm>
                  <a:off x="1584325" y="1106488"/>
                  <a:ext cx="128588" cy="93663"/>
                </a:xfrm>
                <a:custGeom>
                  <a:avLst/>
                  <a:gdLst>
                    <a:gd name="T0" fmla="*/ 10 w 34"/>
                    <a:gd name="T1" fmla="*/ 0 h 25"/>
                    <a:gd name="T2" fmla="*/ 0 w 34"/>
                    <a:gd name="T3" fmla="*/ 0 h 25"/>
                    <a:gd name="T4" fmla="*/ 12 w 34"/>
                    <a:gd name="T5" fmla="*/ 19 h 25"/>
                    <a:gd name="T6" fmla="*/ 34 w 34"/>
                    <a:gd name="T7" fmla="*/ 25 h 25"/>
                    <a:gd name="T8" fmla="*/ 32 w 34"/>
                    <a:gd name="T9" fmla="*/ 23 h 25"/>
                    <a:gd name="T10" fmla="*/ 19 w 34"/>
                    <a:gd name="T11" fmla="*/ 17 h 25"/>
                    <a:gd name="T12" fmla="*/ 12 w 34"/>
                    <a:gd name="T13" fmla="*/ 2 h 25"/>
                    <a:gd name="T14" fmla="*/ 10 w 34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5">
                      <a:moveTo>
                        <a:pt x="10" y="0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9"/>
                        <a:pt x="5" y="15"/>
                        <a:pt x="12" y="19"/>
                      </a:cubicBezTo>
                      <a:cubicBezTo>
                        <a:pt x="18" y="24"/>
                        <a:pt x="26" y="25"/>
                        <a:pt x="34" y="25"/>
                      </a:cubicBezTo>
                      <a:cubicBezTo>
                        <a:pt x="33" y="24"/>
                        <a:pt x="33" y="24"/>
                        <a:pt x="32" y="23"/>
                      </a:cubicBezTo>
                      <a:cubicBezTo>
                        <a:pt x="27" y="23"/>
                        <a:pt x="22" y="21"/>
                        <a:pt x="19" y="17"/>
                      </a:cubicBezTo>
                      <a:cubicBezTo>
                        <a:pt x="15" y="13"/>
                        <a:pt x="13" y="8"/>
                        <a:pt x="12" y="2"/>
                      </a:cubicBezTo>
                      <a:cubicBezTo>
                        <a:pt x="12" y="2"/>
                        <a:pt x="11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9" name="Freeform 42"/>
                <p:cNvSpPr>
                  <a:spLocks/>
                </p:cNvSpPr>
                <p:nvPr/>
              </p:nvSpPr>
              <p:spPr bwMode="auto">
                <a:xfrm>
                  <a:off x="1400175" y="1106488"/>
                  <a:ext cx="139700" cy="104775"/>
                </a:xfrm>
                <a:custGeom>
                  <a:avLst/>
                  <a:gdLst>
                    <a:gd name="T0" fmla="*/ 35 w 37"/>
                    <a:gd name="T1" fmla="*/ 0 h 28"/>
                    <a:gd name="T2" fmla="*/ 25 w 37"/>
                    <a:gd name="T3" fmla="*/ 0 h 28"/>
                    <a:gd name="T4" fmla="*/ 23 w 37"/>
                    <a:gd name="T5" fmla="*/ 2 h 28"/>
                    <a:gd name="T6" fmla="*/ 21 w 37"/>
                    <a:gd name="T7" fmla="*/ 9 h 28"/>
                    <a:gd name="T8" fmla="*/ 2 w 37"/>
                    <a:gd name="T9" fmla="*/ 24 h 28"/>
                    <a:gd name="T10" fmla="*/ 0 w 37"/>
                    <a:gd name="T11" fmla="*/ 25 h 28"/>
                    <a:gd name="T12" fmla="*/ 35 w 37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8">
                      <a:moveTo>
                        <a:pt x="35" y="0"/>
                      </a:moveTo>
                      <a:cubicBezTo>
                        <a:pt x="31" y="0"/>
                        <a:pt x="28" y="0"/>
                        <a:pt x="25" y="0"/>
                      </a:cubicBezTo>
                      <a:cubicBezTo>
                        <a:pt x="24" y="0"/>
                        <a:pt x="23" y="1"/>
                        <a:pt x="23" y="2"/>
                      </a:cubicBezTo>
                      <a:cubicBezTo>
                        <a:pt x="22" y="4"/>
                        <a:pt x="22" y="7"/>
                        <a:pt x="21" y="9"/>
                      </a:cubicBezTo>
                      <a:cubicBezTo>
                        <a:pt x="17" y="18"/>
                        <a:pt x="11" y="23"/>
                        <a:pt x="2" y="24"/>
                      </a:cubicBezTo>
                      <a:cubicBezTo>
                        <a:pt x="1" y="24"/>
                        <a:pt x="1" y="25"/>
                        <a:pt x="0" y="25"/>
                      </a:cubicBezTo>
                      <a:cubicBezTo>
                        <a:pt x="16" y="28"/>
                        <a:pt x="37" y="13"/>
                        <a:pt x="3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0" name="Freeform 43"/>
                <p:cNvSpPr>
                  <a:spLocks/>
                </p:cNvSpPr>
                <p:nvPr/>
              </p:nvSpPr>
              <p:spPr bwMode="auto">
                <a:xfrm>
                  <a:off x="1023938" y="1030288"/>
                  <a:ext cx="161925" cy="76200"/>
                </a:xfrm>
                <a:custGeom>
                  <a:avLst/>
                  <a:gdLst>
                    <a:gd name="T0" fmla="*/ 1 w 43"/>
                    <a:gd name="T1" fmla="*/ 20 h 20"/>
                    <a:gd name="T2" fmla="*/ 10 w 43"/>
                    <a:gd name="T3" fmla="*/ 19 h 20"/>
                    <a:gd name="T4" fmla="*/ 29 w 43"/>
                    <a:gd name="T5" fmla="*/ 12 h 20"/>
                    <a:gd name="T6" fmla="*/ 42 w 43"/>
                    <a:gd name="T7" fmla="*/ 4 h 20"/>
                    <a:gd name="T8" fmla="*/ 43 w 43"/>
                    <a:gd name="T9" fmla="*/ 3 h 20"/>
                    <a:gd name="T10" fmla="*/ 32 w 43"/>
                    <a:gd name="T11" fmla="*/ 0 h 20"/>
                    <a:gd name="T12" fmla="*/ 27 w 43"/>
                    <a:gd name="T13" fmla="*/ 2 h 20"/>
                    <a:gd name="T14" fmla="*/ 23 w 43"/>
                    <a:gd name="T15" fmla="*/ 6 h 20"/>
                    <a:gd name="T16" fmla="*/ 8 w 43"/>
                    <a:gd name="T17" fmla="*/ 17 h 20"/>
                    <a:gd name="T18" fmla="*/ 0 w 43"/>
                    <a:gd name="T19" fmla="*/ 19 h 20"/>
                    <a:gd name="T20" fmla="*/ 0 w 43"/>
                    <a:gd name="T21" fmla="*/ 20 h 20"/>
                    <a:gd name="T22" fmla="*/ 1 w 43"/>
                    <a:gd name="T2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20">
                      <a:moveTo>
                        <a:pt x="1" y="20"/>
                      </a:moveTo>
                      <a:cubicBezTo>
                        <a:pt x="4" y="20"/>
                        <a:pt x="7" y="19"/>
                        <a:pt x="10" y="19"/>
                      </a:cubicBezTo>
                      <a:cubicBezTo>
                        <a:pt x="17" y="20"/>
                        <a:pt x="23" y="17"/>
                        <a:pt x="29" y="12"/>
                      </a:cubicBezTo>
                      <a:cubicBezTo>
                        <a:pt x="32" y="9"/>
                        <a:pt x="37" y="5"/>
                        <a:pt x="42" y="4"/>
                      </a:cubicBezTo>
                      <a:cubicBezTo>
                        <a:pt x="42" y="4"/>
                        <a:pt x="42" y="4"/>
                        <a:pt x="43" y="3"/>
                      </a:cubicBezTo>
                      <a:cubicBezTo>
                        <a:pt x="39" y="2"/>
                        <a:pt x="36" y="0"/>
                        <a:pt x="32" y="0"/>
                      </a:cubicBezTo>
                      <a:cubicBezTo>
                        <a:pt x="31" y="0"/>
                        <a:pt x="29" y="1"/>
                        <a:pt x="27" y="2"/>
                      </a:cubicBezTo>
                      <a:cubicBezTo>
                        <a:pt x="26" y="3"/>
                        <a:pt x="24" y="5"/>
                        <a:pt x="23" y="6"/>
                      </a:cubicBezTo>
                      <a:cubicBezTo>
                        <a:pt x="19" y="11"/>
                        <a:pt x="14" y="15"/>
                        <a:pt x="8" y="17"/>
                      </a:cubicBezTo>
                      <a:cubicBezTo>
                        <a:pt x="5" y="17"/>
                        <a:pt x="3" y="18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1" name="Freeform 44"/>
                <p:cNvSpPr>
                  <a:spLocks/>
                </p:cNvSpPr>
                <p:nvPr/>
              </p:nvSpPr>
              <p:spPr bwMode="auto">
                <a:xfrm>
                  <a:off x="1931988" y="1023938"/>
                  <a:ext cx="161925" cy="82550"/>
                </a:xfrm>
                <a:custGeom>
                  <a:avLst/>
                  <a:gdLst>
                    <a:gd name="T0" fmla="*/ 1 w 43"/>
                    <a:gd name="T1" fmla="*/ 6 h 22"/>
                    <a:gd name="T2" fmla="*/ 14 w 43"/>
                    <a:gd name="T3" fmla="*/ 14 h 22"/>
                    <a:gd name="T4" fmla="*/ 27 w 43"/>
                    <a:gd name="T5" fmla="*/ 21 h 22"/>
                    <a:gd name="T6" fmla="*/ 38 w 43"/>
                    <a:gd name="T7" fmla="*/ 21 h 22"/>
                    <a:gd name="T8" fmla="*/ 43 w 43"/>
                    <a:gd name="T9" fmla="*/ 22 h 22"/>
                    <a:gd name="T10" fmla="*/ 43 w 43"/>
                    <a:gd name="T11" fmla="*/ 22 h 22"/>
                    <a:gd name="T12" fmla="*/ 40 w 43"/>
                    <a:gd name="T13" fmla="*/ 20 h 22"/>
                    <a:gd name="T14" fmla="*/ 33 w 43"/>
                    <a:gd name="T15" fmla="*/ 18 h 22"/>
                    <a:gd name="T16" fmla="*/ 18 w 43"/>
                    <a:gd name="T17" fmla="*/ 6 h 22"/>
                    <a:gd name="T18" fmla="*/ 13 w 43"/>
                    <a:gd name="T19" fmla="*/ 2 h 22"/>
                    <a:gd name="T20" fmla="*/ 0 w 43"/>
                    <a:gd name="T21" fmla="*/ 5 h 22"/>
                    <a:gd name="T22" fmla="*/ 1 w 43"/>
                    <a:gd name="T23" fmla="*/ 6 h 22"/>
                    <a:gd name="T24" fmla="*/ 1 w 43"/>
                    <a:gd name="T25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22">
                      <a:moveTo>
                        <a:pt x="1" y="6"/>
                      </a:moveTo>
                      <a:cubicBezTo>
                        <a:pt x="6" y="7"/>
                        <a:pt x="10" y="11"/>
                        <a:pt x="14" y="14"/>
                      </a:cubicBezTo>
                      <a:cubicBezTo>
                        <a:pt x="17" y="17"/>
                        <a:pt x="22" y="20"/>
                        <a:pt x="27" y="21"/>
                      </a:cubicBezTo>
                      <a:cubicBezTo>
                        <a:pt x="31" y="21"/>
                        <a:pt x="34" y="21"/>
                        <a:pt x="38" y="21"/>
                      </a:cubicBezTo>
                      <a:cubicBezTo>
                        <a:pt x="40" y="21"/>
                        <a:pt x="41" y="22"/>
                        <a:pt x="43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2" y="21"/>
                        <a:pt x="41" y="21"/>
                        <a:pt x="40" y="20"/>
                      </a:cubicBezTo>
                      <a:cubicBezTo>
                        <a:pt x="38" y="20"/>
                        <a:pt x="35" y="19"/>
                        <a:pt x="33" y="18"/>
                      </a:cubicBezTo>
                      <a:cubicBezTo>
                        <a:pt x="27" y="16"/>
                        <a:pt x="22" y="11"/>
                        <a:pt x="18" y="6"/>
                      </a:cubicBezTo>
                      <a:cubicBezTo>
                        <a:pt x="16" y="5"/>
                        <a:pt x="15" y="3"/>
                        <a:pt x="13" y="2"/>
                      </a:cubicBezTo>
                      <a:cubicBezTo>
                        <a:pt x="8" y="0"/>
                        <a:pt x="4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2" name="Freeform 45"/>
                <p:cNvSpPr>
                  <a:spLocks/>
                </p:cNvSpPr>
                <p:nvPr/>
              </p:nvSpPr>
              <p:spPr bwMode="auto">
                <a:xfrm>
                  <a:off x="1276350" y="1185863"/>
                  <a:ext cx="120650" cy="14288"/>
                </a:xfrm>
                <a:custGeom>
                  <a:avLst/>
                  <a:gdLst>
                    <a:gd name="T0" fmla="*/ 28 w 32"/>
                    <a:gd name="T1" fmla="*/ 4 h 4"/>
                    <a:gd name="T2" fmla="*/ 32 w 32"/>
                    <a:gd name="T3" fmla="*/ 0 h 4"/>
                    <a:gd name="T4" fmla="*/ 0 w 32"/>
                    <a:gd name="T5" fmla="*/ 0 h 4"/>
                    <a:gd name="T6" fmla="*/ 4 w 32"/>
                    <a:gd name="T7" fmla="*/ 4 h 4"/>
                    <a:gd name="T8" fmla="*/ 28 w 3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4">
                      <a:moveTo>
                        <a:pt x="28" y="4"/>
                      </a:moveTo>
                      <a:cubicBezTo>
                        <a:pt x="31" y="4"/>
                        <a:pt x="32" y="4"/>
                        <a:pt x="32" y="0"/>
                      </a:cubicBezTo>
                      <a:cubicBezTo>
                        <a:pt x="21" y="0"/>
                        <a:pt x="10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2" y="4"/>
                        <a:pt x="20" y="4"/>
                        <a:pt x="28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3" name="Freeform 46"/>
                <p:cNvSpPr>
                  <a:spLocks/>
                </p:cNvSpPr>
                <p:nvPr/>
              </p:nvSpPr>
              <p:spPr bwMode="auto">
                <a:xfrm>
                  <a:off x="1720850" y="1185863"/>
                  <a:ext cx="123825" cy="14288"/>
                </a:xfrm>
                <a:custGeom>
                  <a:avLst/>
                  <a:gdLst>
                    <a:gd name="T0" fmla="*/ 29 w 33"/>
                    <a:gd name="T1" fmla="*/ 4 h 4"/>
                    <a:gd name="T2" fmla="*/ 33 w 33"/>
                    <a:gd name="T3" fmla="*/ 0 h 4"/>
                    <a:gd name="T4" fmla="*/ 0 w 33"/>
                    <a:gd name="T5" fmla="*/ 0 h 4"/>
                    <a:gd name="T6" fmla="*/ 4 w 33"/>
                    <a:gd name="T7" fmla="*/ 4 h 4"/>
                    <a:gd name="T8" fmla="*/ 29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29" y="4"/>
                      </a:moveTo>
                      <a:cubicBezTo>
                        <a:pt x="32" y="4"/>
                        <a:pt x="33" y="3"/>
                        <a:pt x="33" y="0"/>
                      </a:cubicBezTo>
                      <a:cubicBezTo>
                        <a:pt x="22" y="0"/>
                        <a:pt x="11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3" y="4"/>
                        <a:pt x="21" y="4"/>
                        <a:pt x="29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4" name="Freeform 47"/>
                <p:cNvSpPr>
                  <a:spLocks/>
                </p:cNvSpPr>
                <p:nvPr/>
              </p:nvSpPr>
              <p:spPr bwMode="auto">
                <a:xfrm>
                  <a:off x="1471613" y="1084263"/>
                  <a:ext cx="173038" cy="11113"/>
                </a:xfrm>
                <a:custGeom>
                  <a:avLst/>
                  <a:gdLst>
                    <a:gd name="T0" fmla="*/ 46 w 46"/>
                    <a:gd name="T1" fmla="*/ 0 h 3"/>
                    <a:gd name="T2" fmla="*/ 0 w 46"/>
                    <a:gd name="T3" fmla="*/ 0 h 3"/>
                    <a:gd name="T4" fmla="*/ 4 w 46"/>
                    <a:gd name="T5" fmla="*/ 3 h 3"/>
                    <a:gd name="T6" fmla="*/ 42 w 46"/>
                    <a:gd name="T7" fmla="*/ 3 h 3"/>
                    <a:gd name="T8" fmla="*/ 46 w 4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46" y="0"/>
                      </a:moveTo>
                      <a:cubicBezTo>
                        <a:pt x="31" y="0"/>
                        <a:pt x="16" y="0"/>
                        <a:pt x="0" y="0"/>
                      </a:cubicBez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17" y="3"/>
                        <a:pt x="29" y="3"/>
                        <a:pt x="42" y="3"/>
                      </a:cubicBezTo>
                      <a:cubicBezTo>
                        <a:pt x="44" y="3"/>
                        <a:pt x="45" y="3"/>
                        <a:pt x="46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5" name="Freeform 48"/>
                <p:cNvSpPr>
                  <a:spLocks/>
                </p:cNvSpPr>
                <p:nvPr/>
              </p:nvSpPr>
              <p:spPr bwMode="auto">
                <a:xfrm>
                  <a:off x="1528763" y="771525"/>
                  <a:ext cx="55563" cy="52388"/>
                </a:xfrm>
                <a:custGeom>
                  <a:avLst/>
                  <a:gdLst>
                    <a:gd name="T0" fmla="*/ 5 w 15"/>
                    <a:gd name="T1" fmla="*/ 11 h 14"/>
                    <a:gd name="T2" fmla="*/ 5 w 15"/>
                    <a:gd name="T3" fmla="*/ 14 h 14"/>
                    <a:gd name="T4" fmla="*/ 10 w 15"/>
                    <a:gd name="T5" fmla="*/ 14 h 14"/>
                    <a:gd name="T6" fmla="*/ 10 w 15"/>
                    <a:gd name="T7" fmla="*/ 13 h 14"/>
                    <a:gd name="T8" fmla="*/ 13 w 15"/>
                    <a:gd name="T9" fmla="*/ 9 h 14"/>
                    <a:gd name="T10" fmla="*/ 15 w 15"/>
                    <a:gd name="T11" fmla="*/ 9 h 14"/>
                    <a:gd name="T12" fmla="*/ 15 w 15"/>
                    <a:gd name="T13" fmla="*/ 5 h 14"/>
                    <a:gd name="T14" fmla="*/ 10 w 15"/>
                    <a:gd name="T15" fmla="*/ 5 h 14"/>
                    <a:gd name="T16" fmla="*/ 9 w 15"/>
                    <a:gd name="T17" fmla="*/ 0 h 14"/>
                    <a:gd name="T18" fmla="*/ 5 w 15"/>
                    <a:gd name="T19" fmla="*/ 0 h 14"/>
                    <a:gd name="T20" fmla="*/ 5 w 15"/>
                    <a:gd name="T21" fmla="*/ 2 h 14"/>
                    <a:gd name="T22" fmla="*/ 2 w 15"/>
                    <a:gd name="T23" fmla="*/ 5 h 14"/>
                    <a:gd name="T24" fmla="*/ 0 w 15"/>
                    <a:gd name="T25" fmla="*/ 5 h 14"/>
                    <a:gd name="T26" fmla="*/ 0 w 15"/>
                    <a:gd name="T27" fmla="*/ 9 h 14"/>
                    <a:gd name="T28" fmla="*/ 3 w 15"/>
                    <a:gd name="T29" fmla="*/ 9 h 14"/>
                    <a:gd name="T30" fmla="*/ 5 w 15"/>
                    <a:gd name="T31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4">
                      <a:moveTo>
                        <a:pt x="5" y="11"/>
                      </a:move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7" y="14"/>
                        <a:pt x="8" y="14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ubicBezTo>
                        <a:pt x="9" y="9"/>
                        <a:pt x="9" y="9"/>
                        <a:pt x="13" y="9"/>
                      </a:cubicBezTo>
                      <a:cubicBezTo>
                        <a:pt x="13" y="9"/>
                        <a:pt x="14" y="9"/>
                        <a:pt x="15" y="9"/>
                      </a:cubicBezTo>
                      <a:cubicBezTo>
                        <a:pt x="15" y="8"/>
                        <a:pt x="15" y="6"/>
                        <a:pt x="15" y="5"/>
                      </a:cubicBezTo>
                      <a:cubicBezTo>
                        <a:pt x="13" y="5"/>
                        <a:pt x="10" y="5"/>
                        <a:pt x="10" y="5"/>
                      </a:cubicBezTo>
                      <a:cubicBezTo>
                        <a:pt x="9" y="4"/>
                        <a:pt x="9" y="2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5" y="5"/>
                        <a:pt x="5" y="5"/>
                        <a:pt x="2" y="5"/>
                      </a:cubicBezTo>
                      <a:cubicBezTo>
                        <a:pt x="2" y="5"/>
                        <a:pt x="1" y="5"/>
                        <a:pt x="0" y="5"/>
                      </a:cubicBezTo>
                      <a:cubicBezTo>
                        <a:pt x="0" y="6"/>
                        <a:pt x="0" y="8"/>
                        <a:pt x="0" y="9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5" y="9"/>
                        <a:pt x="5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6" name="Freeform 49"/>
                <p:cNvSpPr>
                  <a:spLocks/>
                </p:cNvSpPr>
                <p:nvPr/>
              </p:nvSpPr>
              <p:spPr bwMode="auto">
                <a:xfrm>
                  <a:off x="1765300" y="1065213"/>
                  <a:ext cx="30163" cy="74613"/>
                </a:xfrm>
                <a:custGeom>
                  <a:avLst/>
                  <a:gdLst>
                    <a:gd name="T0" fmla="*/ 0 w 8"/>
                    <a:gd name="T1" fmla="*/ 6 h 20"/>
                    <a:gd name="T2" fmla="*/ 2 w 8"/>
                    <a:gd name="T3" fmla="*/ 18 h 20"/>
                    <a:gd name="T4" fmla="*/ 4 w 8"/>
                    <a:gd name="T5" fmla="*/ 20 h 20"/>
                    <a:gd name="T6" fmla="*/ 6 w 8"/>
                    <a:gd name="T7" fmla="*/ 18 h 20"/>
                    <a:gd name="T8" fmla="*/ 8 w 8"/>
                    <a:gd name="T9" fmla="*/ 6 h 20"/>
                    <a:gd name="T10" fmla="*/ 8 w 8"/>
                    <a:gd name="T11" fmla="*/ 6 h 20"/>
                    <a:gd name="T12" fmla="*/ 8 w 8"/>
                    <a:gd name="T13" fmla="*/ 4 h 20"/>
                    <a:gd name="T14" fmla="*/ 3 w 8"/>
                    <a:gd name="T15" fmla="*/ 1 h 20"/>
                    <a:gd name="T16" fmla="*/ 0 w 8"/>
                    <a:gd name="T1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20">
                      <a:moveTo>
                        <a:pt x="0" y="6"/>
                      </a:moveTo>
                      <a:cubicBezTo>
                        <a:pt x="1" y="10"/>
                        <a:pt x="2" y="14"/>
                        <a:pt x="2" y="18"/>
                      </a:cubicBezTo>
                      <a:cubicBezTo>
                        <a:pt x="3" y="19"/>
                        <a:pt x="3" y="20"/>
                        <a:pt x="4" y="20"/>
                      </a:cubicBezTo>
                      <a:cubicBezTo>
                        <a:pt x="5" y="20"/>
                        <a:pt x="6" y="19"/>
                        <a:pt x="6" y="18"/>
                      </a:cubicBezTo>
                      <a:cubicBezTo>
                        <a:pt x="7" y="14"/>
                        <a:pt x="7" y="10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5"/>
                        <a:pt x="8" y="4"/>
                      </a:cubicBezTo>
                      <a:cubicBezTo>
                        <a:pt x="7" y="2"/>
                        <a:pt x="5" y="0"/>
                        <a:pt x="3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7" name="Freeform 50"/>
                <p:cNvSpPr>
                  <a:spLocks/>
                </p:cNvSpPr>
                <p:nvPr/>
              </p:nvSpPr>
              <p:spPr bwMode="auto">
                <a:xfrm>
                  <a:off x="1317625" y="1065213"/>
                  <a:ext cx="33338" cy="74613"/>
                </a:xfrm>
                <a:custGeom>
                  <a:avLst/>
                  <a:gdLst>
                    <a:gd name="T0" fmla="*/ 3 w 9"/>
                    <a:gd name="T1" fmla="*/ 18 h 20"/>
                    <a:gd name="T2" fmla="*/ 5 w 9"/>
                    <a:gd name="T3" fmla="*/ 20 h 20"/>
                    <a:gd name="T4" fmla="*/ 7 w 9"/>
                    <a:gd name="T5" fmla="*/ 18 h 20"/>
                    <a:gd name="T6" fmla="*/ 9 w 9"/>
                    <a:gd name="T7" fmla="*/ 4 h 20"/>
                    <a:gd name="T8" fmla="*/ 4 w 9"/>
                    <a:gd name="T9" fmla="*/ 0 h 20"/>
                    <a:gd name="T10" fmla="*/ 0 w 9"/>
                    <a:gd name="T11" fmla="*/ 6 h 20"/>
                    <a:gd name="T12" fmla="*/ 3 w 9"/>
                    <a:gd name="T13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20">
                      <a:moveTo>
                        <a:pt x="3" y="18"/>
                      </a:moveTo>
                      <a:cubicBezTo>
                        <a:pt x="3" y="19"/>
                        <a:pt x="4" y="20"/>
                        <a:pt x="5" y="20"/>
                      </a:cubicBezTo>
                      <a:cubicBezTo>
                        <a:pt x="5" y="20"/>
                        <a:pt x="6" y="19"/>
                        <a:pt x="7" y="18"/>
                      </a:cubicBezTo>
                      <a:cubicBezTo>
                        <a:pt x="7" y="13"/>
                        <a:pt x="9" y="9"/>
                        <a:pt x="9" y="4"/>
                      </a:cubicBezTo>
                      <a:cubicBezTo>
                        <a:pt x="9" y="1"/>
                        <a:pt x="6" y="0"/>
                        <a:pt x="4" y="0"/>
                      </a:cubicBezTo>
                      <a:cubicBezTo>
                        <a:pt x="2" y="1"/>
                        <a:pt x="1" y="3"/>
                        <a:pt x="0" y="6"/>
                      </a:cubicBezTo>
                      <a:cubicBezTo>
                        <a:pt x="1" y="10"/>
                        <a:pt x="2" y="14"/>
                        <a:pt x="3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76" name="Freeform 51"/>
                <p:cNvSpPr>
                  <a:spLocks/>
                </p:cNvSpPr>
                <p:nvPr/>
              </p:nvSpPr>
              <p:spPr bwMode="auto">
                <a:xfrm>
                  <a:off x="1306513" y="963613"/>
                  <a:ext cx="52388" cy="49213"/>
                </a:xfrm>
                <a:custGeom>
                  <a:avLst/>
                  <a:gdLst>
                    <a:gd name="T0" fmla="*/ 3 w 14"/>
                    <a:gd name="T1" fmla="*/ 9 h 13"/>
                    <a:gd name="T2" fmla="*/ 5 w 14"/>
                    <a:gd name="T3" fmla="*/ 9 h 13"/>
                    <a:gd name="T4" fmla="*/ 5 w 14"/>
                    <a:gd name="T5" fmla="*/ 13 h 13"/>
                    <a:gd name="T6" fmla="*/ 9 w 14"/>
                    <a:gd name="T7" fmla="*/ 13 h 13"/>
                    <a:gd name="T8" fmla="*/ 9 w 14"/>
                    <a:gd name="T9" fmla="*/ 9 h 13"/>
                    <a:gd name="T10" fmla="*/ 14 w 14"/>
                    <a:gd name="T11" fmla="*/ 7 h 13"/>
                    <a:gd name="T12" fmla="*/ 9 w 14"/>
                    <a:gd name="T13" fmla="*/ 5 h 13"/>
                    <a:gd name="T14" fmla="*/ 9 w 14"/>
                    <a:gd name="T15" fmla="*/ 3 h 13"/>
                    <a:gd name="T16" fmla="*/ 7 w 14"/>
                    <a:gd name="T17" fmla="*/ 0 h 13"/>
                    <a:gd name="T18" fmla="*/ 5 w 14"/>
                    <a:gd name="T19" fmla="*/ 3 h 13"/>
                    <a:gd name="T20" fmla="*/ 3 w 14"/>
                    <a:gd name="T21" fmla="*/ 5 h 13"/>
                    <a:gd name="T22" fmla="*/ 0 w 14"/>
                    <a:gd name="T23" fmla="*/ 7 h 13"/>
                    <a:gd name="T24" fmla="*/ 3 w 14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3" y="9"/>
                      </a:moveTo>
                      <a:cubicBezTo>
                        <a:pt x="3" y="9"/>
                        <a:pt x="4" y="9"/>
                        <a:pt x="5" y="9"/>
                      </a:cubicBez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6" y="13"/>
                        <a:pt x="7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8"/>
                        <a:pt x="14" y="10"/>
                        <a:pt x="14" y="7"/>
                      </a:cubicBezTo>
                      <a:cubicBezTo>
                        <a:pt x="13" y="4"/>
                        <a:pt x="10" y="6"/>
                        <a:pt x="9" y="5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1"/>
                        <a:pt x="9" y="1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5"/>
                        <a:pt x="5" y="6"/>
                        <a:pt x="3" y="5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9"/>
                        <a:pt x="1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77" name="Freeform 52"/>
                <p:cNvSpPr>
                  <a:spLocks/>
                </p:cNvSpPr>
                <p:nvPr/>
              </p:nvSpPr>
              <p:spPr bwMode="auto">
                <a:xfrm>
                  <a:off x="1754188" y="963613"/>
                  <a:ext cx="49213" cy="49213"/>
                </a:xfrm>
                <a:custGeom>
                  <a:avLst/>
                  <a:gdLst>
                    <a:gd name="T0" fmla="*/ 5 w 13"/>
                    <a:gd name="T1" fmla="*/ 9 h 13"/>
                    <a:gd name="T2" fmla="*/ 5 w 13"/>
                    <a:gd name="T3" fmla="*/ 13 h 13"/>
                    <a:gd name="T4" fmla="*/ 9 w 13"/>
                    <a:gd name="T5" fmla="*/ 13 h 13"/>
                    <a:gd name="T6" fmla="*/ 9 w 13"/>
                    <a:gd name="T7" fmla="*/ 9 h 13"/>
                    <a:gd name="T8" fmla="*/ 12 w 13"/>
                    <a:gd name="T9" fmla="*/ 9 h 13"/>
                    <a:gd name="T10" fmla="*/ 13 w 13"/>
                    <a:gd name="T11" fmla="*/ 7 h 13"/>
                    <a:gd name="T12" fmla="*/ 11 w 13"/>
                    <a:gd name="T13" fmla="*/ 5 h 13"/>
                    <a:gd name="T14" fmla="*/ 9 w 13"/>
                    <a:gd name="T15" fmla="*/ 3 h 13"/>
                    <a:gd name="T16" fmla="*/ 7 w 13"/>
                    <a:gd name="T17" fmla="*/ 0 h 13"/>
                    <a:gd name="T18" fmla="*/ 5 w 13"/>
                    <a:gd name="T19" fmla="*/ 3 h 13"/>
                    <a:gd name="T20" fmla="*/ 5 w 13"/>
                    <a:gd name="T21" fmla="*/ 5 h 13"/>
                    <a:gd name="T22" fmla="*/ 0 w 13"/>
                    <a:gd name="T23" fmla="*/ 7 h 13"/>
                    <a:gd name="T24" fmla="*/ 5 w 13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3">
                      <a:moveTo>
                        <a:pt x="5" y="9"/>
                      </a:move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9"/>
                        <a:pt x="11" y="9"/>
                        <a:pt x="12" y="9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3" y="6"/>
                        <a:pt x="13" y="5"/>
                        <a:pt x="11" y="5"/>
                      </a:cubicBezTo>
                      <a:cubicBezTo>
                        <a:pt x="9" y="6"/>
                        <a:pt x="9" y="5"/>
                        <a:pt x="9" y="3"/>
                      </a:cubicBezTo>
                      <a:cubicBezTo>
                        <a:pt x="9" y="1"/>
                        <a:pt x="9" y="0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3" y="6"/>
                        <a:pt x="0" y="4"/>
                        <a:pt x="0" y="7"/>
                      </a:cubicBezTo>
                      <a:cubicBezTo>
                        <a:pt x="0" y="10"/>
                        <a:pt x="3" y="8"/>
                        <a:pt x="5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78" name="Oval 53"/>
                <p:cNvSpPr>
                  <a:spLocks noChangeArrowheads="1"/>
                </p:cNvSpPr>
                <p:nvPr/>
              </p:nvSpPr>
              <p:spPr bwMode="auto">
                <a:xfrm>
                  <a:off x="1543050" y="846138"/>
                  <a:ext cx="30163" cy="30163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79" name="Freeform 54"/>
                <p:cNvSpPr>
                  <a:spLocks/>
                </p:cNvSpPr>
                <p:nvPr/>
              </p:nvSpPr>
              <p:spPr bwMode="auto">
                <a:xfrm>
                  <a:off x="1325563" y="1030288"/>
                  <a:ext cx="22225" cy="23813"/>
                </a:xfrm>
                <a:custGeom>
                  <a:avLst/>
                  <a:gdLst>
                    <a:gd name="T0" fmla="*/ 6 w 6"/>
                    <a:gd name="T1" fmla="*/ 3 h 6"/>
                    <a:gd name="T2" fmla="*/ 3 w 6"/>
                    <a:gd name="T3" fmla="*/ 0 h 6"/>
                    <a:gd name="T4" fmla="*/ 0 w 6"/>
                    <a:gd name="T5" fmla="*/ 2 h 6"/>
                    <a:gd name="T6" fmla="*/ 2 w 6"/>
                    <a:gd name="T7" fmla="*/ 5 h 6"/>
                    <a:gd name="T8" fmla="*/ 6 w 6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3"/>
                      </a:moveTo>
                      <a:cubicBezTo>
                        <a:pt x="6" y="2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4" y="6"/>
                        <a:pt x="5" y="5"/>
                        <a:pt x="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0" name="Freeform 55"/>
                <p:cNvSpPr>
                  <a:spLocks/>
                </p:cNvSpPr>
                <p:nvPr/>
              </p:nvSpPr>
              <p:spPr bwMode="auto">
                <a:xfrm>
                  <a:off x="1773238" y="1030288"/>
                  <a:ext cx="22225" cy="23813"/>
                </a:xfrm>
                <a:custGeom>
                  <a:avLst/>
                  <a:gdLst>
                    <a:gd name="T0" fmla="*/ 3 w 6"/>
                    <a:gd name="T1" fmla="*/ 5 h 6"/>
                    <a:gd name="T2" fmla="*/ 6 w 6"/>
                    <a:gd name="T3" fmla="*/ 2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1" name="Freeform 56"/>
                <p:cNvSpPr>
                  <a:spLocks/>
                </p:cNvSpPr>
                <p:nvPr/>
              </p:nvSpPr>
              <p:spPr bwMode="auto">
                <a:xfrm>
                  <a:off x="1625600" y="1054100"/>
                  <a:ext cx="12700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2 w 3"/>
                    <a:gd name="T3" fmla="*/ 0 h 6"/>
                    <a:gd name="T4" fmla="*/ 0 w 3"/>
                    <a:gd name="T5" fmla="*/ 3 h 6"/>
                    <a:gd name="T6" fmla="*/ 2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4"/>
                        <a:pt x="2" y="4"/>
                        <a:pt x="2" y="6"/>
                      </a:cubicBezTo>
                      <a:cubicBezTo>
                        <a:pt x="2" y="4"/>
                        <a:pt x="3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2" name="Freeform 57"/>
                <p:cNvSpPr>
                  <a:spLocks/>
                </p:cNvSpPr>
                <p:nvPr/>
              </p:nvSpPr>
              <p:spPr bwMode="auto">
                <a:xfrm>
                  <a:off x="1512888" y="1054100"/>
                  <a:ext cx="11113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1 w 3"/>
                    <a:gd name="T3" fmla="*/ 0 h 6"/>
                    <a:gd name="T4" fmla="*/ 0 w 3"/>
                    <a:gd name="T5" fmla="*/ 3 h 6"/>
                    <a:gd name="T6" fmla="*/ 1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6"/>
                      </a:cubicBezTo>
                      <a:cubicBezTo>
                        <a:pt x="1" y="4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4" name="Freeform 58"/>
                <p:cNvSpPr>
                  <a:spLocks/>
                </p:cNvSpPr>
                <p:nvPr/>
              </p:nvSpPr>
              <p:spPr bwMode="auto">
                <a:xfrm>
                  <a:off x="1550988" y="1054100"/>
                  <a:ext cx="14288" cy="22225"/>
                </a:xfrm>
                <a:custGeom>
                  <a:avLst/>
                  <a:gdLst>
                    <a:gd name="T0" fmla="*/ 4 w 4"/>
                    <a:gd name="T1" fmla="*/ 3 h 6"/>
                    <a:gd name="T2" fmla="*/ 2 w 4"/>
                    <a:gd name="T3" fmla="*/ 0 h 6"/>
                    <a:gd name="T4" fmla="*/ 0 w 4"/>
                    <a:gd name="T5" fmla="*/ 3 h 6"/>
                    <a:gd name="T6" fmla="*/ 2 w 4"/>
                    <a:gd name="T7" fmla="*/ 6 h 6"/>
                    <a:gd name="T8" fmla="*/ 4 w 4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cubicBezTo>
                        <a:pt x="4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4"/>
                        <a:pt x="2" y="6"/>
                      </a:cubicBezTo>
                      <a:cubicBezTo>
                        <a:pt x="3" y="4"/>
                        <a:pt x="4" y="4"/>
                        <a:pt x="4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5" name="Freeform 59"/>
                <p:cNvSpPr>
                  <a:spLocks/>
                </p:cNvSpPr>
                <p:nvPr/>
              </p:nvSpPr>
              <p:spPr bwMode="auto">
                <a:xfrm>
                  <a:off x="1589088" y="1057275"/>
                  <a:ext cx="11113" cy="19050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1 w 3"/>
                    <a:gd name="T5" fmla="*/ 5 h 5"/>
                    <a:gd name="T6" fmla="*/ 3 w 3"/>
                    <a:gd name="T7" fmla="*/ 2 h 5"/>
                    <a:gd name="T8" fmla="*/ 1 w 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6" name="Freeform 60"/>
                <p:cNvSpPr>
                  <a:spLocks/>
                </p:cNvSpPr>
                <p:nvPr/>
              </p:nvSpPr>
              <p:spPr bwMode="auto">
                <a:xfrm>
                  <a:off x="1471613" y="1057275"/>
                  <a:ext cx="19050" cy="19050"/>
                </a:xfrm>
                <a:custGeom>
                  <a:avLst/>
                  <a:gdLst>
                    <a:gd name="T0" fmla="*/ 2 w 5"/>
                    <a:gd name="T1" fmla="*/ 0 h 5"/>
                    <a:gd name="T2" fmla="*/ 0 w 5"/>
                    <a:gd name="T3" fmla="*/ 2 h 5"/>
                    <a:gd name="T4" fmla="*/ 2 w 5"/>
                    <a:gd name="T5" fmla="*/ 5 h 5"/>
                    <a:gd name="T6" fmla="*/ 5 w 5"/>
                    <a:gd name="T7" fmla="*/ 2 h 5"/>
                    <a:gd name="T8" fmla="*/ 2 w 5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2" y="5"/>
                      </a:cubicBez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7" name="Freeform 61"/>
                <p:cNvSpPr>
                  <a:spLocks/>
                </p:cNvSpPr>
                <p:nvPr/>
              </p:nvSpPr>
              <p:spPr bwMode="auto">
                <a:xfrm>
                  <a:off x="1444625" y="2201863"/>
                  <a:ext cx="223838" cy="68263"/>
                </a:xfrm>
                <a:custGeom>
                  <a:avLst/>
                  <a:gdLst>
                    <a:gd name="T0" fmla="*/ 59 w 59"/>
                    <a:gd name="T1" fmla="*/ 0 h 18"/>
                    <a:gd name="T2" fmla="*/ 58 w 59"/>
                    <a:gd name="T3" fmla="*/ 0 h 18"/>
                    <a:gd name="T4" fmla="*/ 31 w 59"/>
                    <a:gd name="T5" fmla="*/ 12 h 18"/>
                    <a:gd name="T6" fmla="*/ 27 w 59"/>
                    <a:gd name="T7" fmla="*/ 12 h 18"/>
                    <a:gd name="T8" fmla="*/ 2 w 59"/>
                    <a:gd name="T9" fmla="*/ 0 h 18"/>
                    <a:gd name="T10" fmla="*/ 0 w 59"/>
                    <a:gd name="T11" fmla="*/ 1 h 18"/>
                    <a:gd name="T12" fmla="*/ 10 w 59"/>
                    <a:gd name="T13" fmla="*/ 3 h 18"/>
                    <a:gd name="T14" fmla="*/ 10 w 59"/>
                    <a:gd name="T15" fmla="*/ 4 h 18"/>
                    <a:gd name="T16" fmla="*/ 10 w 59"/>
                    <a:gd name="T17" fmla="*/ 9 h 18"/>
                    <a:gd name="T18" fmla="*/ 15 w 59"/>
                    <a:gd name="T19" fmla="*/ 10 h 18"/>
                    <a:gd name="T20" fmla="*/ 17 w 59"/>
                    <a:gd name="T21" fmla="*/ 9 h 18"/>
                    <a:gd name="T22" fmla="*/ 18 w 59"/>
                    <a:gd name="T23" fmla="*/ 12 h 18"/>
                    <a:gd name="T24" fmla="*/ 26 w 59"/>
                    <a:gd name="T25" fmla="*/ 15 h 18"/>
                    <a:gd name="T26" fmla="*/ 34 w 59"/>
                    <a:gd name="T27" fmla="*/ 16 h 18"/>
                    <a:gd name="T28" fmla="*/ 40 w 59"/>
                    <a:gd name="T29" fmla="*/ 15 h 18"/>
                    <a:gd name="T30" fmla="*/ 41 w 59"/>
                    <a:gd name="T31" fmla="*/ 11 h 18"/>
                    <a:gd name="T32" fmla="*/ 44 w 59"/>
                    <a:gd name="T33" fmla="*/ 10 h 18"/>
                    <a:gd name="T34" fmla="*/ 48 w 59"/>
                    <a:gd name="T35" fmla="*/ 10 h 18"/>
                    <a:gd name="T36" fmla="*/ 50 w 59"/>
                    <a:gd name="T37" fmla="*/ 8 h 18"/>
                    <a:gd name="T38" fmla="*/ 50 w 59"/>
                    <a:gd name="T39" fmla="*/ 3 h 18"/>
                    <a:gd name="T40" fmla="*/ 59 w 59"/>
                    <a:gd name="T4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18">
                      <a:moveTo>
                        <a:pt x="59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8" y="1"/>
                        <a:pt x="39" y="5"/>
                        <a:pt x="31" y="12"/>
                      </a:cubicBezTo>
                      <a:cubicBezTo>
                        <a:pt x="31" y="13"/>
                        <a:pt x="28" y="13"/>
                        <a:pt x="27" y="12"/>
                      </a:cubicBezTo>
                      <a:cubicBezTo>
                        <a:pt x="20" y="5"/>
                        <a:pt x="1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3" y="3"/>
                        <a:pt x="7" y="3"/>
                        <a:pt x="10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10" y="6"/>
                        <a:pt x="9" y="8"/>
                        <a:pt x="10" y="9"/>
                      </a:cubicBezTo>
                      <a:cubicBezTo>
                        <a:pt x="11" y="10"/>
                        <a:pt x="13" y="10"/>
                        <a:pt x="15" y="10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17" y="10"/>
                        <a:pt x="18" y="11"/>
                        <a:pt x="18" y="12"/>
                      </a:cubicBezTo>
                      <a:cubicBezTo>
                        <a:pt x="19" y="16"/>
                        <a:pt x="22" y="18"/>
                        <a:pt x="26" y="15"/>
                      </a:cubicBezTo>
                      <a:cubicBezTo>
                        <a:pt x="29" y="13"/>
                        <a:pt x="32" y="14"/>
                        <a:pt x="34" y="16"/>
                      </a:cubicBezTo>
                      <a:cubicBezTo>
                        <a:pt x="37" y="17"/>
                        <a:pt x="38" y="17"/>
                        <a:pt x="40" y="15"/>
                      </a:cubicBezTo>
                      <a:cubicBezTo>
                        <a:pt x="40" y="13"/>
                        <a:pt x="41" y="12"/>
                        <a:pt x="41" y="11"/>
                      </a:cubicBezTo>
                      <a:cubicBezTo>
                        <a:pt x="42" y="10"/>
                        <a:pt x="42" y="9"/>
                        <a:pt x="44" y="10"/>
                      </a:cubicBezTo>
                      <a:cubicBezTo>
                        <a:pt x="45" y="10"/>
                        <a:pt x="47" y="10"/>
                        <a:pt x="48" y="10"/>
                      </a:cubicBezTo>
                      <a:cubicBezTo>
                        <a:pt x="50" y="10"/>
                        <a:pt x="50" y="9"/>
                        <a:pt x="50" y="8"/>
                      </a:cubicBezTo>
                      <a:cubicBezTo>
                        <a:pt x="50" y="6"/>
                        <a:pt x="50" y="5"/>
                        <a:pt x="50" y="3"/>
                      </a:cubicBezTo>
                      <a:cubicBezTo>
                        <a:pt x="56" y="3"/>
                        <a:pt x="57" y="3"/>
                        <a:pt x="5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8" name="Freeform 62"/>
                <p:cNvSpPr>
                  <a:spLocks/>
                </p:cNvSpPr>
                <p:nvPr/>
              </p:nvSpPr>
              <p:spPr bwMode="auto">
                <a:xfrm>
                  <a:off x="1539875" y="1738313"/>
                  <a:ext cx="25400" cy="38100"/>
                </a:xfrm>
                <a:custGeom>
                  <a:avLst/>
                  <a:gdLst>
                    <a:gd name="T0" fmla="*/ 4 w 7"/>
                    <a:gd name="T1" fmla="*/ 4 h 10"/>
                    <a:gd name="T2" fmla="*/ 7 w 7"/>
                    <a:gd name="T3" fmla="*/ 1 h 10"/>
                    <a:gd name="T4" fmla="*/ 7 w 7"/>
                    <a:gd name="T5" fmla="*/ 0 h 10"/>
                    <a:gd name="T6" fmla="*/ 2 w 7"/>
                    <a:gd name="T7" fmla="*/ 4 h 10"/>
                    <a:gd name="T8" fmla="*/ 2 w 7"/>
                    <a:gd name="T9" fmla="*/ 0 h 10"/>
                    <a:gd name="T10" fmla="*/ 0 w 7"/>
                    <a:gd name="T11" fmla="*/ 0 h 10"/>
                    <a:gd name="T12" fmla="*/ 0 w 7"/>
                    <a:gd name="T13" fmla="*/ 10 h 10"/>
                    <a:gd name="T14" fmla="*/ 2 w 7"/>
                    <a:gd name="T15" fmla="*/ 10 h 10"/>
                    <a:gd name="T16" fmla="*/ 2 w 7"/>
                    <a:gd name="T17" fmla="*/ 5 h 10"/>
                    <a:gd name="T18" fmla="*/ 5 w 7"/>
                    <a:gd name="T19" fmla="*/ 10 h 10"/>
                    <a:gd name="T20" fmla="*/ 7 w 7"/>
                    <a:gd name="T21" fmla="*/ 10 h 10"/>
                    <a:gd name="T22" fmla="*/ 4 w 7"/>
                    <a:gd name="T2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10">
                      <a:moveTo>
                        <a:pt x="4" y="4"/>
                      </a:moveTo>
                      <a:cubicBezTo>
                        <a:pt x="6" y="3"/>
                        <a:pt x="5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0"/>
                        <a:pt x="5" y="4"/>
                        <a:pt x="2" y="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5" y="8"/>
                        <a:pt x="5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8"/>
                        <a:pt x="6" y="5"/>
                        <a:pt x="4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9" name="Freeform 63"/>
                <p:cNvSpPr>
                  <a:spLocks/>
                </p:cNvSpPr>
                <p:nvPr/>
              </p:nvSpPr>
              <p:spPr bwMode="auto">
                <a:xfrm>
                  <a:off x="1608138" y="1738313"/>
                  <a:ext cx="25400" cy="38100"/>
                </a:xfrm>
                <a:custGeom>
                  <a:avLst/>
                  <a:gdLst>
                    <a:gd name="T0" fmla="*/ 11 w 16"/>
                    <a:gd name="T1" fmla="*/ 10 h 24"/>
                    <a:gd name="T2" fmla="*/ 2 w 16"/>
                    <a:gd name="T3" fmla="*/ 10 h 24"/>
                    <a:gd name="T4" fmla="*/ 2 w 16"/>
                    <a:gd name="T5" fmla="*/ 0 h 24"/>
                    <a:gd name="T6" fmla="*/ 0 w 16"/>
                    <a:gd name="T7" fmla="*/ 0 h 24"/>
                    <a:gd name="T8" fmla="*/ 0 w 16"/>
                    <a:gd name="T9" fmla="*/ 24 h 24"/>
                    <a:gd name="T10" fmla="*/ 2 w 16"/>
                    <a:gd name="T11" fmla="*/ 24 h 24"/>
                    <a:gd name="T12" fmla="*/ 2 w 16"/>
                    <a:gd name="T13" fmla="*/ 12 h 24"/>
                    <a:gd name="T14" fmla="*/ 11 w 16"/>
                    <a:gd name="T15" fmla="*/ 12 h 24"/>
                    <a:gd name="T16" fmla="*/ 11 w 16"/>
                    <a:gd name="T17" fmla="*/ 24 h 24"/>
                    <a:gd name="T18" fmla="*/ 16 w 16"/>
                    <a:gd name="T19" fmla="*/ 24 h 24"/>
                    <a:gd name="T20" fmla="*/ 16 w 16"/>
                    <a:gd name="T21" fmla="*/ 0 h 24"/>
                    <a:gd name="T22" fmla="*/ 11 w 16"/>
                    <a:gd name="T23" fmla="*/ 0 h 24"/>
                    <a:gd name="T24" fmla="*/ 11 w 16"/>
                    <a:gd name="T25" fmla="*/ 10 h 24"/>
                    <a:gd name="T26" fmla="*/ 11 w 16"/>
                    <a:gd name="T27" fmla="*/ 10 h 24"/>
                    <a:gd name="T28" fmla="*/ 11 w 16"/>
                    <a:gd name="T29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24">
                      <a:moveTo>
                        <a:pt x="11" y="10"/>
                      </a:moveTo>
                      <a:lnTo>
                        <a:pt x="2" y="1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2" y="12"/>
                      </a:lnTo>
                      <a:lnTo>
                        <a:pt x="11" y="12"/>
                      </a:lnTo>
                      <a:lnTo>
                        <a:pt x="11" y="24"/>
                      </a:lnTo>
                      <a:lnTo>
                        <a:pt x="16" y="24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93" name="Freeform 64"/>
                <p:cNvSpPr>
                  <a:spLocks noEditPoints="1"/>
                </p:cNvSpPr>
                <p:nvPr/>
              </p:nvSpPr>
              <p:spPr bwMode="auto">
                <a:xfrm>
                  <a:off x="1457325" y="1693863"/>
                  <a:ext cx="198438" cy="349250"/>
                </a:xfrm>
                <a:custGeom>
                  <a:avLst/>
                  <a:gdLst>
                    <a:gd name="T0" fmla="*/ 11 w 53"/>
                    <a:gd name="T1" fmla="*/ 93 h 93"/>
                    <a:gd name="T2" fmla="*/ 17 w 53"/>
                    <a:gd name="T3" fmla="*/ 93 h 93"/>
                    <a:gd name="T4" fmla="*/ 17 w 53"/>
                    <a:gd name="T5" fmla="*/ 92 h 93"/>
                    <a:gd name="T6" fmla="*/ 19 w 53"/>
                    <a:gd name="T7" fmla="*/ 26 h 93"/>
                    <a:gd name="T8" fmla="*/ 24 w 53"/>
                    <a:gd name="T9" fmla="*/ 26 h 93"/>
                    <a:gd name="T10" fmla="*/ 22 w 53"/>
                    <a:gd name="T11" fmla="*/ 93 h 93"/>
                    <a:gd name="T12" fmla="*/ 31 w 53"/>
                    <a:gd name="T13" fmla="*/ 93 h 93"/>
                    <a:gd name="T14" fmla="*/ 31 w 53"/>
                    <a:gd name="T15" fmla="*/ 92 h 93"/>
                    <a:gd name="T16" fmla="*/ 28 w 53"/>
                    <a:gd name="T17" fmla="*/ 26 h 93"/>
                    <a:gd name="T18" fmla="*/ 34 w 53"/>
                    <a:gd name="T19" fmla="*/ 26 h 93"/>
                    <a:gd name="T20" fmla="*/ 36 w 53"/>
                    <a:gd name="T21" fmla="*/ 93 h 93"/>
                    <a:gd name="T22" fmla="*/ 42 w 53"/>
                    <a:gd name="T23" fmla="*/ 93 h 93"/>
                    <a:gd name="T24" fmla="*/ 42 w 53"/>
                    <a:gd name="T25" fmla="*/ 92 h 93"/>
                    <a:gd name="T26" fmla="*/ 38 w 53"/>
                    <a:gd name="T27" fmla="*/ 26 h 93"/>
                    <a:gd name="T28" fmla="*/ 53 w 53"/>
                    <a:gd name="T29" fmla="*/ 26 h 93"/>
                    <a:gd name="T30" fmla="*/ 53 w 53"/>
                    <a:gd name="T31" fmla="*/ 6 h 93"/>
                    <a:gd name="T32" fmla="*/ 41 w 53"/>
                    <a:gd name="T33" fmla="*/ 6 h 93"/>
                    <a:gd name="T34" fmla="*/ 42 w 53"/>
                    <a:gd name="T35" fmla="*/ 5 h 93"/>
                    <a:gd name="T36" fmla="*/ 40 w 53"/>
                    <a:gd name="T37" fmla="*/ 3 h 93"/>
                    <a:gd name="T38" fmla="*/ 40 w 53"/>
                    <a:gd name="T39" fmla="*/ 1 h 93"/>
                    <a:gd name="T40" fmla="*/ 42 w 53"/>
                    <a:gd name="T41" fmla="*/ 1 h 93"/>
                    <a:gd name="T42" fmla="*/ 42 w 53"/>
                    <a:gd name="T43" fmla="*/ 0 h 93"/>
                    <a:gd name="T44" fmla="*/ 42 w 53"/>
                    <a:gd name="T45" fmla="*/ 0 h 93"/>
                    <a:gd name="T46" fmla="*/ 11 w 53"/>
                    <a:gd name="T47" fmla="*/ 0 h 93"/>
                    <a:gd name="T48" fmla="*/ 11 w 53"/>
                    <a:gd name="T49" fmla="*/ 0 h 93"/>
                    <a:gd name="T50" fmla="*/ 11 w 53"/>
                    <a:gd name="T51" fmla="*/ 1 h 93"/>
                    <a:gd name="T52" fmla="*/ 12 w 53"/>
                    <a:gd name="T53" fmla="*/ 1 h 93"/>
                    <a:gd name="T54" fmla="*/ 12 w 53"/>
                    <a:gd name="T55" fmla="*/ 3 h 93"/>
                    <a:gd name="T56" fmla="*/ 10 w 53"/>
                    <a:gd name="T57" fmla="*/ 5 h 93"/>
                    <a:gd name="T58" fmla="*/ 12 w 53"/>
                    <a:gd name="T59" fmla="*/ 6 h 93"/>
                    <a:gd name="T60" fmla="*/ 0 w 53"/>
                    <a:gd name="T61" fmla="*/ 6 h 93"/>
                    <a:gd name="T62" fmla="*/ 0 w 53"/>
                    <a:gd name="T63" fmla="*/ 26 h 93"/>
                    <a:gd name="T64" fmla="*/ 15 w 53"/>
                    <a:gd name="T65" fmla="*/ 26 h 93"/>
                    <a:gd name="T66" fmla="*/ 11 w 53"/>
                    <a:gd name="T67" fmla="*/ 93 h 93"/>
                    <a:gd name="T68" fmla="*/ 11 w 53"/>
                    <a:gd name="T69" fmla="*/ 93 h 93"/>
                    <a:gd name="T70" fmla="*/ 1 w 53"/>
                    <a:gd name="T71" fmla="*/ 24 h 93"/>
                    <a:gd name="T72" fmla="*/ 1 w 53"/>
                    <a:gd name="T73" fmla="*/ 9 h 93"/>
                    <a:gd name="T74" fmla="*/ 50 w 53"/>
                    <a:gd name="T75" fmla="*/ 9 h 93"/>
                    <a:gd name="T76" fmla="*/ 50 w 53"/>
                    <a:gd name="T77" fmla="*/ 24 h 93"/>
                    <a:gd name="T78" fmla="*/ 1 w 53"/>
                    <a:gd name="T79" fmla="*/ 24 h 93"/>
                    <a:gd name="T80" fmla="*/ 1 w 53"/>
                    <a:gd name="T81" fmla="*/ 2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3" h="93">
                      <a:moveTo>
                        <a:pt x="11" y="93"/>
                      </a:move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42" y="93"/>
                        <a:pt x="42" y="93"/>
                        <a:pt x="42" y="93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2" y="5"/>
                        <a:pt x="42" y="5"/>
                      </a:cubicBezTo>
                      <a:cubicBezTo>
                        <a:pt x="42" y="4"/>
                        <a:pt x="42" y="4"/>
                        <a:pt x="40" y="3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1" y="6"/>
                        <a:pt x="12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lose/>
                      <a:moveTo>
                        <a:pt x="1" y="24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24"/>
                        <a:pt x="50" y="24"/>
                        <a:pt x="50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96" name="Freeform 65"/>
                <p:cNvSpPr>
                  <a:spLocks/>
                </p:cNvSpPr>
                <p:nvPr/>
              </p:nvSpPr>
              <p:spPr bwMode="auto">
                <a:xfrm>
                  <a:off x="1479550" y="1719263"/>
                  <a:ext cx="33338" cy="57150"/>
                </a:xfrm>
                <a:custGeom>
                  <a:avLst/>
                  <a:gdLst>
                    <a:gd name="T0" fmla="*/ 4 w 9"/>
                    <a:gd name="T1" fmla="*/ 8 h 15"/>
                    <a:gd name="T2" fmla="*/ 0 w 9"/>
                    <a:gd name="T3" fmla="*/ 6 h 15"/>
                    <a:gd name="T4" fmla="*/ 2 w 9"/>
                    <a:gd name="T5" fmla="*/ 6 h 15"/>
                    <a:gd name="T6" fmla="*/ 2 w 9"/>
                    <a:gd name="T7" fmla="*/ 8 h 15"/>
                    <a:gd name="T8" fmla="*/ 2 w 9"/>
                    <a:gd name="T9" fmla="*/ 9 h 15"/>
                    <a:gd name="T10" fmla="*/ 2 w 9"/>
                    <a:gd name="T11" fmla="*/ 9 h 15"/>
                    <a:gd name="T12" fmla="*/ 1 w 9"/>
                    <a:gd name="T13" fmla="*/ 11 h 15"/>
                    <a:gd name="T14" fmla="*/ 0 w 9"/>
                    <a:gd name="T15" fmla="*/ 11 h 15"/>
                    <a:gd name="T16" fmla="*/ 6 w 9"/>
                    <a:gd name="T17" fmla="*/ 11 h 15"/>
                    <a:gd name="T18" fmla="*/ 4 w 9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5">
                      <a:moveTo>
                        <a:pt x="4" y="8"/>
                      </a:moveTo>
                      <a:cubicBezTo>
                        <a:pt x="9" y="5"/>
                        <a:pt x="1" y="0"/>
                        <a:pt x="0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3"/>
                        <a:pt x="6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6" y="9"/>
                        <a:pt x="2" y="15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5"/>
                        <a:pt x="6" y="15"/>
                        <a:pt x="6" y="11"/>
                      </a:cubicBezTo>
                      <a:cubicBezTo>
                        <a:pt x="6" y="10"/>
                        <a:pt x="5" y="9"/>
                        <a:pt x="4" y="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97" name="Freeform 66"/>
                <p:cNvSpPr>
                  <a:spLocks/>
                </p:cNvSpPr>
                <p:nvPr/>
              </p:nvSpPr>
              <p:spPr bwMode="auto">
                <a:xfrm>
                  <a:off x="1517650" y="1655763"/>
                  <a:ext cx="77788" cy="3175"/>
                </a:xfrm>
                <a:custGeom>
                  <a:avLst/>
                  <a:gdLst>
                    <a:gd name="T0" fmla="*/ 21 w 21"/>
                    <a:gd name="T1" fmla="*/ 0 h 1"/>
                    <a:gd name="T2" fmla="*/ 11 w 21"/>
                    <a:gd name="T3" fmla="*/ 0 h 1"/>
                    <a:gd name="T4" fmla="*/ 0 w 21"/>
                    <a:gd name="T5" fmla="*/ 0 h 1"/>
                    <a:gd name="T6" fmla="*/ 0 w 21"/>
                    <a:gd name="T7" fmla="*/ 1 h 1"/>
                    <a:gd name="T8" fmla="*/ 0 w 21"/>
                    <a:gd name="T9" fmla="*/ 1 h 1"/>
                    <a:gd name="T10" fmla="*/ 0 w 21"/>
                    <a:gd name="T11" fmla="*/ 1 h 1"/>
                    <a:gd name="T12" fmla="*/ 0 w 21"/>
                    <a:gd name="T13" fmla="*/ 1 h 1"/>
                    <a:gd name="T14" fmla="*/ 0 w 21"/>
                    <a:gd name="T15" fmla="*/ 1 h 1"/>
                    <a:gd name="T16" fmla="*/ 0 w 21"/>
                    <a:gd name="T17" fmla="*/ 1 h 1"/>
                    <a:gd name="T18" fmla="*/ 0 w 21"/>
                    <a:gd name="T19" fmla="*/ 1 h 1"/>
                    <a:gd name="T20" fmla="*/ 11 w 21"/>
                    <a:gd name="T21" fmla="*/ 1 h 1"/>
                    <a:gd name="T22" fmla="*/ 21 w 21"/>
                    <a:gd name="T23" fmla="*/ 1 h 1"/>
                    <a:gd name="T24" fmla="*/ 21 w 21"/>
                    <a:gd name="T25" fmla="*/ 1 h 1"/>
                    <a:gd name="T26" fmla="*/ 21 w 21"/>
                    <a:gd name="T27" fmla="*/ 1 h 1"/>
                    <a:gd name="T28" fmla="*/ 21 w 21"/>
                    <a:gd name="T29" fmla="*/ 1 h 1"/>
                    <a:gd name="T30" fmla="*/ 21 w 21"/>
                    <a:gd name="T31" fmla="*/ 1 h 1"/>
                    <a:gd name="T32" fmla="*/ 21 w 21"/>
                    <a:gd name="T33" fmla="*/ 1 h 1"/>
                    <a:gd name="T34" fmla="*/ 21 w 21"/>
                    <a:gd name="T35" fmla="*/ 1 h 1"/>
                    <a:gd name="T36" fmla="*/ 21 w 21"/>
                    <a:gd name="T37" fmla="*/ 0 h 1"/>
                    <a:gd name="T38" fmla="*/ 21 w 21"/>
                    <a:gd name="T3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cubicBezTo>
                        <a:pt x="17" y="0"/>
                        <a:pt x="11" y="0"/>
                        <a:pt x="11" y="0"/>
                      </a:cubicBezTo>
                      <a:cubicBezTo>
                        <a:pt x="10" y="0"/>
                        <a:pt x="4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1"/>
                        <a:pt x="7" y="1"/>
                        <a:pt x="11" y="1"/>
                      </a:cubicBezTo>
                      <a:cubicBezTo>
                        <a:pt x="14" y="1"/>
                        <a:pt x="17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98" name="Freeform 67"/>
                <p:cNvSpPr>
                  <a:spLocks/>
                </p:cNvSpPr>
                <p:nvPr/>
              </p:nvSpPr>
              <p:spPr bwMode="auto">
                <a:xfrm>
                  <a:off x="1550988" y="1565275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0 h 3"/>
                    <a:gd name="T4" fmla="*/ 0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  <a:gd name="T10" fmla="*/ 3 w 3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99" name="Oval 68"/>
                <p:cNvSpPr>
                  <a:spLocks noChangeArrowheads="1"/>
                </p:cNvSpPr>
                <p:nvPr/>
              </p:nvSpPr>
              <p:spPr bwMode="auto">
                <a:xfrm>
                  <a:off x="1550988" y="158750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0" name="Freeform 69"/>
                <p:cNvSpPr>
                  <a:spLocks/>
                </p:cNvSpPr>
                <p:nvPr/>
              </p:nvSpPr>
              <p:spPr bwMode="auto">
                <a:xfrm>
                  <a:off x="1589088" y="1614488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  <a:gd name="T8" fmla="*/ 0 w 2"/>
                    <a:gd name="T9" fmla="*/ 1 h 2"/>
                    <a:gd name="T10" fmla="*/ 1 w 2"/>
                    <a:gd name="T11" fmla="*/ 2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1" name="Freeform 70"/>
                <p:cNvSpPr>
                  <a:spLocks/>
                </p:cNvSpPr>
                <p:nvPr/>
              </p:nvSpPr>
              <p:spPr bwMode="auto">
                <a:xfrm>
                  <a:off x="1577975" y="1622425"/>
                  <a:ext cx="11113" cy="3175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  <a:gd name="T6" fmla="*/ 2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2" name="Freeform 71"/>
                <p:cNvSpPr>
                  <a:spLocks/>
                </p:cNvSpPr>
                <p:nvPr/>
              </p:nvSpPr>
              <p:spPr bwMode="auto">
                <a:xfrm>
                  <a:off x="1584325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3" name="Freeform 72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11113" cy="7938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2 w 3"/>
                    <a:gd name="T5" fmla="*/ 2 h 2"/>
                    <a:gd name="T6" fmla="*/ 3 w 3"/>
                    <a:gd name="T7" fmla="*/ 1 h 2"/>
                    <a:gd name="T8" fmla="*/ 3 w 3"/>
                    <a:gd name="T9" fmla="*/ 1 h 2"/>
                    <a:gd name="T10" fmla="*/ 2 w 3"/>
                    <a:gd name="T11" fmla="*/ 0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4" name="Freeform 73"/>
                <p:cNvSpPr>
                  <a:spLocks/>
                </p:cNvSpPr>
                <p:nvPr/>
              </p:nvSpPr>
              <p:spPr bwMode="auto">
                <a:xfrm>
                  <a:off x="1573213" y="1622425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3 w 3"/>
                    <a:gd name="T9" fmla="*/ 2 h 3"/>
                    <a:gd name="T10" fmla="*/ 1 w 3"/>
                    <a:gd name="T11" fmla="*/ 0 h 3"/>
                    <a:gd name="T12" fmla="*/ 0 w 3"/>
                    <a:gd name="T13" fmla="*/ 1 h 3"/>
                    <a:gd name="T14" fmla="*/ 0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5" name="Freeform 74"/>
                <p:cNvSpPr>
                  <a:spLocks/>
                </p:cNvSpPr>
                <p:nvPr/>
              </p:nvSpPr>
              <p:spPr bwMode="auto">
                <a:xfrm>
                  <a:off x="1562100" y="1636713"/>
                  <a:ext cx="22225" cy="7938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2 h 2"/>
                    <a:gd name="T4" fmla="*/ 1 w 6"/>
                    <a:gd name="T5" fmla="*/ 2 h 2"/>
                    <a:gd name="T6" fmla="*/ 3 w 6"/>
                    <a:gd name="T7" fmla="*/ 2 h 2"/>
                    <a:gd name="T8" fmla="*/ 5 w 6"/>
                    <a:gd name="T9" fmla="*/ 1 h 2"/>
                    <a:gd name="T10" fmla="*/ 6 w 6"/>
                    <a:gd name="T11" fmla="*/ 0 h 2"/>
                    <a:gd name="T12" fmla="*/ 5 w 6"/>
                    <a:gd name="T13" fmla="*/ 0 h 2"/>
                    <a:gd name="T14" fmla="*/ 1 w 6"/>
                    <a:gd name="T15" fmla="*/ 1 h 2"/>
                    <a:gd name="T16" fmla="*/ 0 w 6"/>
                    <a:gd name="T17" fmla="*/ 2 h 2"/>
                    <a:gd name="T18" fmla="*/ 0 w 6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6" name="Freeform 75"/>
                <p:cNvSpPr>
                  <a:spLocks/>
                </p:cNvSpPr>
                <p:nvPr/>
              </p:nvSpPr>
              <p:spPr bwMode="auto">
                <a:xfrm>
                  <a:off x="1577975" y="1633538"/>
                  <a:ext cx="11113" cy="3175"/>
                </a:xfrm>
                <a:custGeom>
                  <a:avLst/>
                  <a:gdLst>
                    <a:gd name="T0" fmla="*/ 3 w 3"/>
                    <a:gd name="T1" fmla="*/ 1 h 1"/>
                    <a:gd name="T2" fmla="*/ 2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  <a:gd name="T8" fmla="*/ 1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  <a:gd name="T14" fmla="*/ 3 w 3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7" name="Freeform 76"/>
                <p:cNvSpPr>
                  <a:spLocks/>
                </p:cNvSpPr>
                <p:nvPr/>
              </p:nvSpPr>
              <p:spPr bwMode="auto">
                <a:xfrm>
                  <a:off x="1589088" y="1625600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0 w 2"/>
                    <a:gd name="T7" fmla="*/ 1 h 2"/>
                    <a:gd name="T8" fmla="*/ 1 w 2"/>
                    <a:gd name="T9" fmla="*/ 2 h 2"/>
                    <a:gd name="T10" fmla="*/ 2 w 2"/>
                    <a:gd name="T11" fmla="*/ 1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0" name="Freeform 77"/>
                <p:cNvSpPr>
                  <a:spLocks/>
                </p:cNvSpPr>
                <p:nvPr/>
              </p:nvSpPr>
              <p:spPr bwMode="auto">
                <a:xfrm>
                  <a:off x="1595438" y="1622425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0 w 1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1" name="Freeform 78"/>
                <p:cNvSpPr>
                  <a:spLocks/>
                </p:cNvSpPr>
                <p:nvPr/>
              </p:nvSpPr>
              <p:spPr bwMode="auto">
                <a:xfrm>
                  <a:off x="1600200" y="1614488"/>
                  <a:ext cx="11113" cy="1111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3 h 3"/>
                    <a:gd name="T4" fmla="*/ 3 w 3"/>
                    <a:gd name="T5" fmla="*/ 2 h 3"/>
                    <a:gd name="T6" fmla="*/ 3 w 3"/>
                    <a:gd name="T7" fmla="*/ 2 h 3"/>
                    <a:gd name="T8" fmla="*/ 3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0 w 3"/>
                    <a:gd name="T17" fmla="*/ 2 h 3"/>
                    <a:gd name="T18" fmla="*/ 1 w 3"/>
                    <a:gd name="T19" fmla="*/ 2 h 3"/>
                    <a:gd name="T20" fmla="*/ 1 w 3"/>
                    <a:gd name="T21" fmla="*/ 3 h 3"/>
                    <a:gd name="T22" fmla="*/ 1 w 3"/>
                    <a:gd name="T23" fmla="*/ 3 h 3"/>
                    <a:gd name="T24" fmla="*/ 1 w 3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2" name="Freeform 79"/>
                <p:cNvSpPr>
                  <a:spLocks/>
                </p:cNvSpPr>
                <p:nvPr/>
              </p:nvSpPr>
              <p:spPr bwMode="auto">
                <a:xfrm>
                  <a:off x="1600200" y="1600200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3" name="Freeform 80"/>
                <p:cNvSpPr>
                  <a:spLocks/>
                </p:cNvSpPr>
                <p:nvPr/>
              </p:nvSpPr>
              <p:spPr bwMode="auto">
                <a:xfrm>
                  <a:off x="1595438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4" name="Freeform 81"/>
                <p:cNvSpPr>
                  <a:spLocks/>
                </p:cNvSpPr>
                <p:nvPr/>
              </p:nvSpPr>
              <p:spPr bwMode="auto">
                <a:xfrm>
                  <a:off x="1589088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0 h 3"/>
                    <a:gd name="T4" fmla="*/ 0 w 2"/>
                    <a:gd name="T5" fmla="*/ 2 h 3"/>
                    <a:gd name="T6" fmla="*/ 0 w 2"/>
                    <a:gd name="T7" fmla="*/ 2 h 3"/>
                    <a:gd name="T8" fmla="*/ 1 w 2"/>
                    <a:gd name="T9" fmla="*/ 3 h 3"/>
                    <a:gd name="T10" fmla="*/ 1 w 2"/>
                    <a:gd name="T11" fmla="*/ 3 h 3"/>
                    <a:gd name="T12" fmla="*/ 1 w 2"/>
                    <a:gd name="T13" fmla="*/ 3 h 3"/>
                    <a:gd name="T14" fmla="*/ 2 w 2"/>
                    <a:gd name="T15" fmla="*/ 2 h 3"/>
                    <a:gd name="T16" fmla="*/ 2 w 2"/>
                    <a:gd name="T17" fmla="*/ 2 h 3"/>
                    <a:gd name="T18" fmla="*/ 2 w 2"/>
                    <a:gd name="T19" fmla="*/ 2 h 3"/>
                    <a:gd name="T20" fmla="*/ 1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5" name="Freeform 82"/>
                <p:cNvSpPr>
                  <a:spLocks/>
                </p:cNvSpPr>
                <p:nvPr/>
              </p:nvSpPr>
              <p:spPr bwMode="auto">
                <a:xfrm>
                  <a:off x="1577975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2 w 3"/>
                    <a:gd name="T3" fmla="*/ 0 h 3"/>
                    <a:gd name="T4" fmla="*/ 2 w 3"/>
                    <a:gd name="T5" fmla="*/ 0 h 3"/>
                    <a:gd name="T6" fmla="*/ 1 w 3"/>
                    <a:gd name="T7" fmla="*/ 1 h 3"/>
                    <a:gd name="T8" fmla="*/ 0 w 3"/>
                    <a:gd name="T9" fmla="*/ 1 h 3"/>
                    <a:gd name="T10" fmla="*/ 1 w 3"/>
                    <a:gd name="T11" fmla="*/ 1 h 3"/>
                    <a:gd name="T12" fmla="*/ 2 w 3"/>
                    <a:gd name="T13" fmla="*/ 3 h 3"/>
                    <a:gd name="T14" fmla="*/ 2 w 3"/>
                    <a:gd name="T15" fmla="*/ 3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6" name="Freeform 83"/>
                <p:cNvSpPr>
                  <a:spLocks/>
                </p:cNvSpPr>
                <p:nvPr/>
              </p:nvSpPr>
              <p:spPr bwMode="auto">
                <a:xfrm>
                  <a:off x="1577975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1 h 3"/>
                    <a:gd name="T4" fmla="*/ 0 w 2"/>
                    <a:gd name="T5" fmla="*/ 2 h 3"/>
                    <a:gd name="T6" fmla="*/ 1 w 2"/>
                    <a:gd name="T7" fmla="*/ 3 h 3"/>
                    <a:gd name="T8" fmla="*/ 1 w 2"/>
                    <a:gd name="T9" fmla="*/ 3 h 3"/>
                    <a:gd name="T10" fmla="*/ 1 w 2"/>
                    <a:gd name="T11" fmla="*/ 2 h 3"/>
                    <a:gd name="T12" fmla="*/ 2 w 2"/>
                    <a:gd name="T13" fmla="*/ 2 h 3"/>
                    <a:gd name="T14" fmla="*/ 1 w 2"/>
                    <a:gd name="T15" fmla="*/ 2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0" name="Freeform 84"/>
                <p:cNvSpPr>
                  <a:spLocks/>
                </p:cNvSpPr>
                <p:nvPr/>
              </p:nvSpPr>
              <p:spPr bwMode="auto">
                <a:xfrm>
                  <a:off x="1573213" y="1606550"/>
                  <a:ext cx="4763" cy="7938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1 h 2"/>
                    <a:gd name="T10" fmla="*/ 1 w 1"/>
                    <a:gd name="T11" fmla="*/ 1 h 2"/>
                    <a:gd name="T12" fmla="*/ 0 w 1"/>
                    <a:gd name="T13" fmla="*/ 0 h 2"/>
                    <a:gd name="T14" fmla="*/ 0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1" name="Freeform 85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0 h 3"/>
                    <a:gd name="T10" fmla="*/ 0 w 1"/>
                    <a:gd name="T11" fmla="*/ 1 h 3"/>
                    <a:gd name="T12" fmla="*/ 0 w 1"/>
                    <a:gd name="T13" fmla="*/ 2 h 3"/>
                    <a:gd name="T14" fmla="*/ 0 w 1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2" name="Freeform 86"/>
                <p:cNvSpPr>
                  <a:spLocks/>
                </p:cNvSpPr>
                <p:nvPr/>
              </p:nvSpPr>
              <p:spPr bwMode="auto">
                <a:xfrm>
                  <a:off x="1565275" y="1625600"/>
                  <a:ext cx="7938" cy="793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  <a:gd name="T10" fmla="*/ 0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3" name="Freeform 87"/>
                <p:cNvSpPr>
                  <a:spLocks/>
                </p:cNvSpPr>
                <p:nvPr/>
              </p:nvSpPr>
              <p:spPr bwMode="auto">
                <a:xfrm>
                  <a:off x="1554163" y="1633538"/>
                  <a:ext cx="23813" cy="11113"/>
                </a:xfrm>
                <a:custGeom>
                  <a:avLst/>
                  <a:gdLst>
                    <a:gd name="T0" fmla="*/ 1 w 6"/>
                    <a:gd name="T1" fmla="*/ 2 h 3"/>
                    <a:gd name="T2" fmla="*/ 0 w 6"/>
                    <a:gd name="T3" fmla="*/ 3 h 3"/>
                    <a:gd name="T4" fmla="*/ 1 w 6"/>
                    <a:gd name="T5" fmla="*/ 3 h 3"/>
                    <a:gd name="T6" fmla="*/ 6 w 6"/>
                    <a:gd name="T7" fmla="*/ 0 h 3"/>
                    <a:gd name="T8" fmla="*/ 6 w 6"/>
                    <a:gd name="T9" fmla="*/ 0 h 3"/>
                    <a:gd name="T10" fmla="*/ 6 w 6"/>
                    <a:gd name="T11" fmla="*/ 0 h 3"/>
                    <a:gd name="T12" fmla="*/ 1 w 6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2"/>
                        <a:pt x="5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4" name="Oval 88"/>
                <p:cNvSpPr>
                  <a:spLocks noChangeArrowheads="1"/>
                </p:cNvSpPr>
                <p:nvPr/>
              </p:nvSpPr>
              <p:spPr bwMode="auto">
                <a:xfrm>
                  <a:off x="1550988" y="1614488"/>
                  <a:ext cx="3175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5" name="Freeform 89"/>
                <p:cNvSpPr>
                  <a:spLocks/>
                </p:cNvSpPr>
                <p:nvPr/>
              </p:nvSpPr>
              <p:spPr bwMode="auto">
                <a:xfrm>
                  <a:off x="1550988" y="1622425"/>
                  <a:ext cx="3175" cy="14288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6" name="Oval 90"/>
                <p:cNvSpPr>
                  <a:spLocks noChangeArrowheads="1"/>
                </p:cNvSpPr>
                <p:nvPr/>
              </p:nvSpPr>
              <p:spPr bwMode="auto">
                <a:xfrm>
                  <a:off x="1550988" y="160655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7" name="Oval 91"/>
                <p:cNvSpPr>
                  <a:spLocks noChangeArrowheads="1"/>
                </p:cNvSpPr>
                <p:nvPr/>
              </p:nvSpPr>
              <p:spPr bwMode="auto">
                <a:xfrm>
                  <a:off x="1550988" y="1600200"/>
                  <a:ext cx="11113" cy="6350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8" name="Freeform 92"/>
                <p:cNvSpPr>
                  <a:spLocks/>
                </p:cNvSpPr>
                <p:nvPr/>
              </p:nvSpPr>
              <p:spPr bwMode="auto">
                <a:xfrm>
                  <a:off x="1562100" y="1622425"/>
                  <a:ext cx="3175" cy="14288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2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3 h 4"/>
                    <a:gd name="T10" fmla="*/ 1 w 1"/>
                    <a:gd name="T11" fmla="*/ 3 h 4"/>
                    <a:gd name="T12" fmla="*/ 1 w 1"/>
                    <a:gd name="T13" fmla="*/ 0 h 4"/>
                    <a:gd name="T14" fmla="*/ 1 w 1"/>
                    <a:gd name="T15" fmla="*/ 0 h 4"/>
                    <a:gd name="T16" fmla="*/ 1 w 1"/>
                    <a:gd name="T17" fmla="*/ 0 h 4"/>
                    <a:gd name="T18" fmla="*/ 0 w 1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9" name="Freeform 93"/>
                <p:cNvSpPr>
                  <a:spLocks/>
                </p:cNvSpPr>
                <p:nvPr/>
              </p:nvSpPr>
              <p:spPr bwMode="auto">
                <a:xfrm>
                  <a:off x="1543050" y="1622425"/>
                  <a:ext cx="7938" cy="14288"/>
                </a:xfrm>
                <a:custGeom>
                  <a:avLst/>
                  <a:gdLst>
                    <a:gd name="T0" fmla="*/ 1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1 w 2"/>
                    <a:gd name="T7" fmla="*/ 3 h 4"/>
                    <a:gd name="T8" fmla="*/ 2 w 2"/>
                    <a:gd name="T9" fmla="*/ 4 h 4"/>
                    <a:gd name="T10" fmla="*/ 2 w 2"/>
                    <a:gd name="T11" fmla="*/ 4 h 4"/>
                    <a:gd name="T12" fmla="*/ 2 w 2"/>
                    <a:gd name="T13" fmla="*/ 3 h 4"/>
                    <a:gd name="T14" fmla="*/ 1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0" name="Freeform 94"/>
                <p:cNvSpPr>
                  <a:spLocks/>
                </p:cNvSpPr>
                <p:nvPr/>
              </p:nvSpPr>
              <p:spPr bwMode="auto">
                <a:xfrm>
                  <a:off x="1535113" y="1633538"/>
                  <a:ext cx="15875" cy="1111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3 w 4"/>
                    <a:gd name="T5" fmla="*/ 3 h 3"/>
                    <a:gd name="T6" fmla="*/ 4 w 4"/>
                    <a:gd name="T7" fmla="*/ 3 h 3"/>
                    <a:gd name="T8" fmla="*/ 4 w 4"/>
                    <a:gd name="T9" fmla="*/ 2 h 3"/>
                    <a:gd name="T10" fmla="*/ 0 w 4"/>
                    <a:gd name="T11" fmla="*/ 0 h 3"/>
                    <a:gd name="T12" fmla="*/ 0 w 4"/>
                    <a:gd name="T13" fmla="*/ 0 h 3"/>
                    <a:gd name="T14" fmla="*/ 0 w 4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2" y="2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1" name="Freeform 95"/>
                <p:cNvSpPr>
                  <a:spLocks/>
                </p:cNvSpPr>
                <p:nvPr/>
              </p:nvSpPr>
              <p:spPr bwMode="auto">
                <a:xfrm>
                  <a:off x="1528763" y="1633538"/>
                  <a:ext cx="6350" cy="3175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2" name="Freeform 96"/>
                <p:cNvSpPr>
                  <a:spLocks/>
                </p:cNvSpPr>
                <p:nvPr/>
              </p:nvSpPr>
              <p:spPr bwMode="auto">
                <a:xfrm>
                  <a:off x="1524000" y="1622425"/>
                  <a:ext cx="11113" cy="11113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0 w 3"/>
                    <a:gd name="T11" fmla="*/ 2 h 3"/>
                    <a:gd name="T12" fmla="*/ 2 w 3"/>
                    <a:gd name="T13" fmla="*/ 2 h 3"/>
                    <a:gd name="T14" fmla="*/ 3 w 3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3" name="Freeform 97"/>
                <p:cNvSpPr>
                  <a:spLocks/>
                </p:cNvSpPr>
                <p:nvPr/>
              </p:nvSpPr>
              <p:spPr bwMode="auto">
                <a:xfrm>
                  <a:off x="1517650" y="1622425"/>
                  <a:ext cx="11113" cy="3175"/>
                </a:xfrm>
                <a:custGeom>
                  <a:avLst/>
                  <a:gdLst>
                    <a:gd name="T0" fmla="*/ 0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1 w 3"/>
                    <a:gd name="T7" fmla="*/ 0 h 1"/>
                    <a:gd name="T8" fmla="*/ 0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4" name="Freeform 98"/>
                <p:cNvSpPr>
                  <a:spLocks/>
                </p:cNvSpPr>
                <p:nvPr/>
              </p:nvSpPr>
              <p:spPr bwMode="auto">
                <a:xfrm>
                  <a:off x="1524000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1 w 3"/>
                    <a:gd name="T9" fmla="*/ 2 h 2"/>
                    <a:gd name="T10" fmla="*/ 3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5" name="Freeform 99"/>
                <p:cNvSpPr>
                  <a:spLocks/>
                </p:cNvSpPr>
                <p:nvPr/>
              </p:nvSpPr>
              <p:spPr bwMode="auto">
                <a:xfrm>
                  <a:off x="1517650" y="1606550"/>
                  <a:ext cx="11113" cy="7938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1 h 2"/>
                    <a:gd name="T4" fmla="*/ 0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2 h 2"/>
                    <a:gd name="T12" fmla="*/ 3 w 3"/>
                    <a:gd name="T13" fmla="*/ 1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6" name="Freeform 100"/>
                <p:cNvSpPr>
                  <a:spLocks/>
                </p:cNvSpPr>
                <p:nvPr/>
              </p:nvSpPr>
              <p:spPr bwMode="auto">
                <a:xfrm>
                  <a:off x="1512888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3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7" name="Freeform 101"/>
                <p:cNvSpPr>
                  <a:spLocks/>
                </p:cNvSpPr>
                <p:nvPr/>
              </p:nvSpPr>
              <p:spPr bwMode="auto">
                <a:xfrm>
                  <a:off x="1504950" y="1622425"/>
                  <a:ext cx="12700" cy="3175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0 w 3"/>
                    <a:gd name="T7" fmla="*/ 1 h 1"/>
                    <a:gd name="T8" fmla="*/ 2 w 3"/>
                    <a:gd name="T9" fmla="*/ 1 h 1"/>
                    <a:gd name="T10" fmla="*/ 2 w 3"/>
                    <a:gd name="T11" fmla="*/ 1 h 1"/>
                    <a:gd name="T12" fmla="*/ 2 w 3"/>
                    <a:gd name="T13" fmla="*/ 1 h 1"/>
                    <a:gd name="T14" fmla="*/ 3 w 3"/>
                    <a:gd name="T15" fmla="*/ 1 h 1"/>
                    <a:gd name="T16" fmla="*/ 2 w 3"/>
                    <a:gd name="T17" fmla="*/ 0 h 1"/>
                    <a:gd name="T18" fmla="*/ 1 w 3"/>
                    <a:gd name="T19" fmla="*/ 0 h 1"/>
                    <a:gd name="T20" fmla="*/ 1 w 3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8" name="Freeform 102"/>
                <p:cNvSpPr>
                  <a:spLocks/>
                </p:cNvSpPr>
                <p:nvPr/>
              </p:nvSpPr>
              <p:spPr bwMode="auto">
                <a:xfrm>
                  <a:off x="1512888" y="1625600"/>
                  <a:ext cx="11113" cy="7938"/>
                </a:xfrm>
                <a:custGeom>
                  <a:avLst/>
                  <a:gdLst>
                    <a:gd name="T0" fmla="*/ 3 w 3"/>
                    <a:gd name="T1" fmla="*/ 1 h 2"/>
                    <a:gd name="T2" fmla="*/ 2 w 3"/>
                    <a:gd name="T3" fmla="*/ 1 h 2"/>
                    <a:gd name="T4" fmla="*/ 1 w 3"/>
                    <a:gd name="T5" fmla="*/ 0 h 2"/>
                    <a:gd name="T6" fmla="*/ 0 w 3"/>
                    <a:gd name="T7" fmla="*/ 1 h 2"/>
                    <a:gd name="T8" fmla="*/ 1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9" name="Freeform 103"/>
                <p:cNvSpPr>
                  <a:spLocks/>
                </p:cNvSpPr>
                <p:nvPr/>
              </p:nvSpPr>
              <p:spPr bwMode="auto">
                <a:xfrm>
                  <a:off x="1524000" y="1633538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0" name="Freeform 104"/>
                <p:cNvSpPr>
                  <a:spLocks/>
                </p:cNvSpPr>
                <p:nvPr/>
              </p:nvSpPr>
              <p:spPr bwMode="auto">
                <a:xfrm>
                  <a:off x="1524000" y="1636713"/>
                  <a:ext cx="19050" cy="7938"/>
                </a:xfrm>
                <a:custGeom>
                  <a:avLst/>
                  <a:gdLst>
                    <a:gd name="T0" fmla="*/ 4 w 5"/>
                    <a:gd name="T1" fmla="*/ 2 h 2"/>
                    <a:gd name="T2" fmla="*/ 5 w 5"/>
                    <a:gd name="T3" fmla="*/ 2 h 2"/>
                    <a:gd name="T4" fmla="*/ 5 w 5"/>
                    <a:gd name="T5" fmla="*/ 2 h 2"/>
                    <a:gd name="T6" fmla="*/ 5 w 5"/>
                    <a:gd name="T7" fmla="*/ 1 h 2"/>
                    <a:gd name="T8" fmla="*/ 0 w 5"/>
                    <a:gd name="T9" fmla="*/ 0 h 2"/>
                    <a:gd name="T10" fmla="*/ 0 w 5"/>
                    <a:gd name="T11" fmla="*/ 0 h 2"/>
                    <a:gd name="T12" fmla="*/ 0 w 5"/>
                    <a:gd name="T13" fmla="*/ 1 h 2"/>
                    <a:gd name="T14" fmla="*/ 3 w 5"/>
                    <a:gd name="T15" fmla="*/ 2 h 2"/>
                    <a:gd name="T16" fmla="*/ 4 w 5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4" y="2"/>
                      </a:move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1" name="Freeform 105"/>
                <p:cNvSpPr>
                  <a:spLocks/>
                </p:cNvSpPr>
                <p:nvPr/>
              </p:nvSpPr>
              <p:spPr bwMode="auto">
                <a:xfrm>
                  <a:off x="1535113" y="1625600"/>
                  <a:ext cx="4763" cy="7938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0 h 2"/>
                    <a:gd name="T10" fmla="*/ 0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2" name="Freeform 106"/>
                <p:cNvSpPr>
                  <a:spLocks/>
                </p:cNvSpPr>
                <p:nvPr/>
              </p:nvSpPr>
              <p:spPr bwMode="auto">
                <a:xfrm>
                  <a:off x="1528763" y="161448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3 h 3"/>
                    <a:gd name="T4" fmla="*/ 1 w 3"/>
                    <a:gd name="T5" fmla="*/ 3 h 3"/>
                    <a:gd name="T6" fmla="*/ 2 w 3"/>
                    <a:gd name="T7" fmla="*/ 3 h 3"/>
                    <a:gd name="T8" fmla="*/ 3 w 3"/>
                    <a:gd name="T9" fmla="*/ 2 h 3"/>
                    <a:gd name="T10" fmla="*/ 3 w 3"/>
                    <a:gd name="T11" fmla="*/ 1 h 3"/>
                    <a:gd name="T12" fmla="*/ 2 w 3"/>
                    <a:gd name="T13" fmla="*/ 0 h 3"/>
                    <a:gd name="T14" fmla="*/ 2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3" name="Freeform 107"/>
                <p:cNvSpPr>
                  <a:spLocks/>
                </p:cNvSpPr>
                <p:nvPr/>
              </p:nvSpPr>
              <p:spPr bwMode="auto">
                <a:xfrm>
                  <a:off x="1528763" y="1606550"/>
                  <a:ext cx="6350" cy="793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  <a:gd name="T10" fmla="*/ 2 w 2"/>
                    <a:gd name="T11" fmla="*/ 2 h 2"/>
                    <a:gd name="T12" fmla="*/ 1 w 2"/>
                    <a:gd name="T13" fmla="*/ 0 h 2"/>
                    <a:gd name="T14" fmla="*/ 0 w 2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4" name="Freeform 108"/>
                <p:cNvSpPr>
                  <a:spLocks/>
                </p:cNvSpPr>
                <p:nvPr/>
              </p:nvSpPr>
              <p:spPr bwMode="auto">
                <a:xfrm>
                  <a:off x="1524000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1 w 3"/>
                    <a:gd name="T3" fmla="*/ 0 h 3"/>
                    <a:gd name="T4" fmla="*/ 0 w 3"/>
                    <a:gd name="T5" fmla="*/ 2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2 w 3"/>
                    <a:gd name="T17" fmla="*/ 1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5" name="Freeform 109"/>
                <p:cNvSpPr>
                  <a:spLocks/>
                </p:cNvSpPr>
                <p:nvPr/>
              </p:nvSpPr>
              <p:spPr bwMode="auto">
                <a:xfrm>
                  <a:off x="1517650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1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6" name="Freeform 110"/>
                <p:cNvSpPr>
                  <a:spLocks/>
                </p:cNvSpPr>
                <p:nvPr/>
              </p:nvSpPr>
              <p:spPr bwMode="auto">
                <a:xfrm>
                  <a:off x="1512888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0 w 3"/>
                    <a:gd name="T7" fmla="*/ 2 h 3"/>
                    <a:gd name="T8" fmla="*/ 1 w 3"/>
                    <a:gd name="T9" fmla="*/ 3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7" name="Freeform 111"/>
                <p:cNvSpPr>
                  <a:spLocks/>
                </p:cNvSpPr>
                <p:nvPr/>
              </p:nvSpPr>
              <p:spPr bwMode="auto">
                <a:xfrm>
                  <a:off x="1504950" y="1606550"/>
                  <a:ext cx="12700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2 w 3"/>
                    <a:gd name="T9" fmla="*/ 2 h 2"/>
                    <a:gd name="T10" fmla="*/ 3 w 3"/>
                    <a:gd name="T11" fmla="*/ 1 h 2"/>
                    <a:gd name="T12" fmla="*/ 3 w 3"/>
                    <a:gd name="T13" fmla="*/ 1 h 2"/>
                    <a:gd name="T14" fmla="*/ 2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8" name="Freeform 112"/>
                <p:cNvSpPr>
                  <a:spLocks/>
                </p:cNvSpPr>
                <p:nvPr/>
              </p:nvSpPr>
              <p:spPr bwMode="auto">
                <a:xfrm>
                  <a:off x="1501775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9" name="Freeform 113"/>
                <p:cNvSpPr>
                  <a:spLocks/>
                </p:cNvSpPr>
                <p:nvPr/>
              </p:nvSpPr>
              <p:spPr bwMode="auto">
                <a:xfrm>
                  <a:off x="1501775" y="1614488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  <a:gd name="T20" fmla="*/ 0 w 3"/>
                    <a:gd name="T21" fmla="*/ 2 h 3"/>
                    <a:gd name="T22" fmla="*/ 0 w 3"/>
                    <a:gd name="T23" fmla="*/ 2 h 3"/>
                    <a:gd name="T24" fmla="*/ 0 w 3"/>
                    <a:gd name="T2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0" name="Freeform 114"/>
                <p:cNvSpPr>
                  <a:spLocks/>
                </p:cNvSpPr>
                <p:nvPr/>
              </p:nvSpPr>
              <p:spPr bwMode="auto">
                <a:xfrm>
                  <a:off x="1501775" y="1622425"/>
                  <a:ext cx="3175" cy="3175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1" name="Freeform 115"/>
                <p:cNvSpPr>
                  <a:spLocks/>
                </p:cNvSpPr>
                <p:nvPr/>
              </p:nvSpPr>
              <p:spPr bwMode="auto">
                <a:xfrm>
                  <a:off x="150495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1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2" name="Freeform 116"/>
                <p:cNvSpPr>
                  <a:spLocks/>
                </p:cNvSpPr>
                <p:nvPr/>
              </p:nvSpPr>
              <p:spPr bwMode="auto">
                <a:xfrm>
                  <a:off x="1512888" y="1633538"/>
                  <a:ext cx="4763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0 h 3"/>
                    <a:gd name="T8" fmla="*/ 0 w 1"/>
                    <a:gd name="T9" fmla="*/ 1 h 3"/>
                    <a:gd name="T10" fmla="*/ 0 w 1"/>
                    <a:gd name="T11" fmla="*/ 2 h 3"/>
                    <a:gd name="T12" fmla="*/ 0 w 1"/>
                    <a:gd name="T13" fmla="*/ 3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3" name="Freeform 117"/>
                <p:cNvSpPr>
                  <a:spLocks/>
                </p:cNvSpPr>
                <p:nvPr/>
              </p:nvSpPr>
              <p:spPr bwMode="auto">
                <a:xfrm>
                  <a:off x="1512888" y="1636713"/>
                  <a:ext cx="11113" cy="7938"/>
                </a:xfrm>
                <a:custGeom>
                  <a:avLst/>
                  <a:gdLst>
                    <a:gd name="T0" fmla="*/ 5 w 7"/>
                    <a:gd name="T1" fmla="*/ 5 h 5"/>
                    <a:gd name="T2" fmla="*/ 7 w 7"/>
                    <a:gd name="T3" fmla="*/ 3 h 5"/>
                    <a:gd name="T4" fmla="*/ 3 w 7"/>
                    <a:gd name="T5" fmla="*/ 0 h 5"/>
                    <a:gd name="T6" fmla="*/ 0 w 7"/>
                    <a:gd name="T7" fmla="*/ 3 h 5"/>
                    <a:gd name="T8" fmla="*/ 0 w 7"/>
                    <a:gd name="T9" fmla="*/ 5 h 5"/>
                    <a:gd name="T10" fmla="*/ 5 w 7"/>
                    <a:gd name="T11" fmla="*/ 5 h 5"/>
                    <a:gd name="T12" fmla="*/ 5 w 7"/>
                    <a:gd name="T13" fmla="*/ 5 h 5"/>
                    <a:gd name="T14" fmla="*/ 5 w 7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7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4" name="Freeform 118"/>
                <p:cNvSpPr>
                  <a:spLocks/>
                </p:cNvSpPr>
                <p:nvPr/>
              </p:nvSpPr>
              <p:spPr bwMode="auto">
                <a:xfrm>
                  <a:off x="1517650" y="1647825"/>
                  <a:ext cx="77788" cy="7938"/>
                </a:xfrm>
                <a:custGeom>
                  <a:avLst/>
                  <a:gdLst>
                    <a:gd name="T0" fmla="*/ 21 w 21"/>
                    <a:gd name="T1" fmla="*/ 2 h 2"/>
                    <a:gd name="T2" fmla="*/ 21 w 21"/>
                    <a:gd name="T3" fmla="*/ 2 h 2"/>
                    <a:gd name="T4" fmla="*/ 21 w 21"/>
                    <a:gd name="T5" fmla="*/ 2 h 2"/>
                    <a:gd name="T6" fmla="*/ 21 w 21"/>
                    <a:gd name="T7" fmla="*/ 1 h 2"/>
                    <a:gd name="T8" fmla="*/ 21 w 21"/>
                    <a:gd name="T9" fmla="*/ 1 h 2"/>
                    <a:gd name="T10" fmla="*/ 21 w 21"/>
                    <a:gd name="T11" fmla="*/ 1 h 2"/>
                    <a:gd name="T12" fmla="*/ 21 w 21"/>
                    <a:gd name="T13" fmla="*/ 1 h 2"/>
                    <a:gd name="T14" fmla="*/ 21 w 21"/>
                    <a:gd name="T15" fmla="*/ 1 h 2"/>
                    <a:gd name="T16" fmla="*/ 21 w 21"/>
                    <a:gd name="T17" fmla="*/ 1 h 2"/>
                    <a:gd name="T18" fmla="*/ 21 w 21"/>
                    <a:gd name="T19" fmla="*/ 1 h 2"/>
                    <a:gd name="T20" fmla="*/ 21 w 21"/>
                    <a:gd name="T21" fmla="*/ 1 h 2"/>
                    <a:gd name="T22" fmla="*/ 21 w 21"/>
                    <a:gd name="T23" fmla="*/ 1 h 2"/>
                    <a:gd name="T24" fmla="*/ 21 w 21"/>
                    <a:gd name="T25" fmla="*/ 1 h 2"/>
                    <a:gd name="T26" fmla="*/ 21 w 21"/>
                    <a:gd name="T27" fmla="*/ 1 h 2"/>
                    <a:gd name="T28" fmla="*/ 21 w 21"/>
                    <a:gd name="T29" fmla="*/ 0 h 2"/>
                    <a:gd name="T30" fmla="*/ 12 w 21"/>
                    <a:gd name="T31" fmla="*/ 0 h 2"/>
                    <a:gd name="T32" fmla="*/ 11 w 21"/>
                    <a:gd name="T33" fmla="*/ 0 h 2"/>
                    <a:gd name="T34" fmla="*/ 11 w 21"/>
                    <a:gd name="T35" fmla="*/ 0 h 2"/>
                    <a:gd name="T36" fmla="*/ 9 w 21"/>
                    <a:gd name="T37" fmla="*/ 0 h 2"/>
                    <a:gd name="T38" fmla="*/ 0 w 21"/>
                    <a:gd name="T39" fmla="*/ 0 h 2"/>
                    <a:gd name="T40" fmla="*/ 0 w 21"/>
                    <a:gd name="T41" fmla="*/ 1 h 2"/>
                    <a:gd name="T42" fmla="*/ 0 w 21"/>
                    <a:gd name="T43" fmla="*/ 1 h 2"/>
                    <a:gd name="T44" fmla="*/ 0 w 21"/>
                    <a:gd name="T45" fmla="*/ 1 h 2"/>
                    <a:gd name="T46" fmla="*/ 0 w 21"/>
                    <a:gd name="T47" fmla="*/ 1 h 2"/>
                    <a:gd name="T48" fmla="*/ 0 w 21"/>
                    <a:gd name="T49" fmla="*/ 1 h 2"/>
                    <a:gd name="T50" fmla="*/ 0 w 21"/>
                    <a:gd name="T51" fmla="*/ 1 h 2"/>
                    <a:gd name="T52" fmla="*/ 0 w 21"/>
                    <a:gd name="T53" fmla="*/ 1 h 2"/>
                    <a:gd name="T54" fmla="*/ 0 w 21"/>
                    <a:gd name="T55" fmla="*/ 1 h 2"/>
                    <a:gd name="T56" fmla="*/ 0 w 21"/>
                    <a:gd name="T57" fmla="*/ 1 h 2"/>
                    <a:gd name="T58" fmla="*/ 0 w 21"/>
                    <a:gd name="T59" fmla="*/ 1 h 2"/>
                    <a:gd name="T60" fmla="*/ 0 w 21"/>
                    <a:gd name="T61" fmla="*/ 1 h 2"/>
                    <a:gd name="T62" fmla="*/ 0 w 21"/>
                    <a:gd name="T63" fmla="*/ 2 h 2"/>
                    <a:gd name="T64" fmla="*/ 0 w 21"/>
                    <a:gd name="T65" fmla="*/ 2 h 2"/>
                    <a:gd name="T66" fmla="*/ 0 w 21"/>
                    <a:gd name="T67" fmla="*/ 2 h 2"/>
                    <a:gd name="T68" fmla="*/ 0 w 21"/>
                    <a:gd name="T69" fmla="*/ 2 h 2"/>
                    <a:gd name="T70" fmla="*/ 21 w 21"/>
                    <a:gd name="T7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" h="2">
                      <a:moveTo>
                        <a:pt x="21" y="2"/>
                      </a:move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7" y="1"/>
                        <a:pt x="14" y="1"/>
                        <a:pt x="2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5" name="Freeform 119"/>
                <p:cNvSpPr>
                  <a:spLocks/>
                </p:cNvSpPr>
                <p:nvPr/>
              </p:nvSpPr>
              <p:spPr bwMode="auto">
                <a:xfrm>
                  <a:off x="1584325" y="1636713"/>
                  <a:ext cx="11113" cy="7938"/>
                </a:xfrm>
                <a:custGeom>
                  <a:avLst/>
                  <a:gdLst>
                    <a:gd name="T0" fmla="*/ 7 w 7"/>
                    <a:gd name="T1" fmla="*/ 3 h 5"/>
                    <a:gd name="T2" fmla="*/ 3 w 7"/>
                    <a:gd name="T3" fmla="*/ 0 h 5"/>
                    <a:gd name="T4" fmla="*/ 0 w 7"/>
                    <a:gd name="T5" fmla="*/ 3 h 5"/>
                    <a:gd name="T6" fmla="*/ 3 w 7"/>
                    <a:gd name="T7" fmla="*/ 5 h 5"/>
                    <a:gd name="T8" fmla="*/ 5 w 7"/>
                    <a:gd name="T9" fmla="*/ 5 h 5"/>
                    <a:gd name="T10" fmla="*/ 7 w 7"/>
                    <a:gd name="T11" fmla="*/ 3 h 5"/>
                    <a:gd name="T12" fmla="*/ 7 w 7"/>
                    <a:gd name="T13" fmla="*/ 3 h 5"/>
                    <a:gd name="T14" fmla="*/ 7 w 7"/>
                    <a:gd name="T1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7" y="3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6" name="Freeform 120"/>
                <p:cNvSpPr>
                  <a:spLocks/>
                </p:cNvSpPr>
                <p:nvPr/>
              </p:nvSpPr>
              <p:spPr bwMode="auto">
                <a:xfrm>
                  <a:off x="1589088" y="1633538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1 h 3"/>
                    <a:gd name="T4" fmla="*/ 2 w 3"/>
                    <a:gd name="T5" fmla="*/ 0 h 3"/>
                    <a:gd name="T6" fmla="*/ 2 w 3"/>
                    <a:gd name="T7" fmla="*/ 0 h 3"/>
                    <a:gd name="T8" fmla="*/ 1 w 3"/>
                    <a:gd name="T9" fmla="*/ 0 h 3"/>
                    <a:gd name="T10" fmla="*/ 0 w 3"/>
                    <a:gd name="T11" fmla="*/ 0 h 3"/>
                    <a:gd name="T12" fmla="*/ 2 w 3"/>
                    <a:gd name="T13" fmla="*/ 3 h 3"/>
                    <a:gd name="T14" fmla="*/ 3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7" name="Freeform 121"/>
                <p:cNvSpPr>
                  <a:spLocks/>
                </p:cNvSpPr>
                <p:nvPr/>
              </p:nvSpPr>
              <p:spPr bwMode="auto">
                <a:xfrm>
                  <a:off x="160020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8" name="Freeform 122"/>
                <p:cNvSpPr>
                  <a:spLocks/>
                </p:cNvSpPr>
                <p:nvPr/>
              </p:nvSpPr>
              <p:spPr bwMode="auto">
                <a:xfrm>
                  <a:off x="1608138" y="1622425"/>
                  <a:ext cx="3175" cy="3175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9" name="Freeform 123"/>
                <p:cNvSpPr>
                  <a:spLocks/>
                </p:cNvSpPr>
                <p:nvPr/>
              </p:nvSpPr>
              <p:spPr bwMode="auto">
                <a:xfrm>
                  <a:off x="1608138" y="1606550"/>
                  <a:ext cx="3175" cy="15875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0 h 4"/>
                    <a:gd name="T4" fmla="*/ 1 w 1"/>
                    <a:gd name="T5" fmla="*/ 0 h 4"/>
                    <a:gd name="T6" fmla="*/ 0 w 1"/>
                    <a:gd name="T7" fmla="*/ 2 h 4"/>
                    <a:gd name="T8" fmla="*/ 0 w 1"/>
                    <a:gd name="T9" fmla="*/ 2 h 4"/>
                    <a:gd name="T10" fmla="*/ 0 w 1"/>
                    <a:gd name="T11" fmla="*/ 3 h 4"/>
                    <a:gd name="T12" fmla="*/ 1 w 1"/>
                    <a:gd name="T13" fmla="*/ 4 h 4"/>
                    <a:gd name="T14" fmla="*/ 1 w 1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0" name="Freeform 124"/>
                <p:cNvSpPr>
                  <a:spLocks/>
                </p:cNvSpPr>
                <p:nvPr/>
              </p:nvSpPr>
              <p:spPr bwMode="auto">
                <a:xfrm>
                  <a:off x="1608138" y="1595438"/>
                  <a:ext cx="3175" cy="1111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1 w 1"/>
                    <a:gd name="T5" fmla="*/ 2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1 w 1"/>
                    <a:gd name="T13" fmla="*/ 3 h 3"/>
                    <a:gd name="T14" fmla="*/ 1 w 1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1" name="Freeform 125"/>
                <p:cNvSpPr>
                  <a:spLocks/>
                </p:cNvSpPr>
                <p:nvPr/>
              </p:nvSpPr>
              <p:spPr bwMode="auto">
                <a:xfrm>
                  <a:off x="1600200" y="1587500"/>
                  <a:ext cx="7938" cy="793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2" name="Freeform 126"/>
                <p:cNvSpPr>
                  <a:spLocks/>
                </p:cNvSpPr>
                <p:nvPr/>
              </p:nvSpPr>
              <p:spPr bwMode="auto">
                <a:xfrm>
                  <a:off x="1595438" y="159543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1 h 3"/>
                    <a:gd name="T10" fmla="*/ 1 w 1"/>
                    <a:gd name="T11" fmla="*/ 1 h 3"/>
                    <a:gd name="T12" fmla="*/ 1 w 1"/>
                    <a:gd name="T13" fmla="*/ 1 h 3"/>
                    <a:gd name="T14" fmla="*/ 1 w 1"/>
                    <a:gd name="T15" fmla="*/ 0 h 3"/>
                    <a:gd name="T16" fmla="*/ 0 w 1"/>
                    <a:gd name="T17" fmla="*/ 0 h 3"/>
                    <a:gd name="T18" fmla="*/ 0 w 1"/>
                    <a:gd name="T19" fmla="*/ 1 h 3"/>
                    <a:gd name="T20" fmla="*/ 0 w 1"/>
                    <a:gd name="T21" fmla="*/ 2 h 3"/>
                    <a:gd name="T22" fmla="*/ 0 w 1"/>
                    <a:gd name="T2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3" name="Freeform 127"/>
                <p:cNvSpPr>
                  <a:spLocks/>
                </p:cNvSpPr>
                <p:nvPr/>
              </p:nvSpPr>
              <p:spPr bwMode="auto">
                <a:xfrm>
                  <a:off x="1589088" y="1587500"/>
                  <a:ext cx="6350" cy="1270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2 w 2"/>
                    <a:gd name="T5" fmla="*/ 1 h 3"/>
                    <a:gd name="T6" fmla="*/ 2 w 2"/>
                    <a:gd name="T7" fmla="*/ 1 h 3"/>
                    <a:gd name="T8" fmla="*/ 1 w 2"/>
                    <a:gd name="T9" fmla="*/ 0 h 3"/>
                    <a:gd name="T10" fmla="*/ 0 w 2"/>
                    <a:gd name="T11" fmla="*/ 1 h 3"/>
                    <a:gd name="T12" fmla="*/ 1 w 2"/>
                    <a:gd name="T13" fmla="*/ 3 h 3"/>
                    <a:gd name="T14" fmla="*/ 1 w 2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4" name="Freeform 128"/>
                <p:cNvSpPr>
                  <a:spLocks/>
                </p:cNvSpPr>
                <p:nvPr/>
              </p:nvSpPr>
              <p:spPr bwMode="auto">
                <a:xfrm>
                  <a:off x="1577975" y="1587500"/>
                  <a:ext cx="6350" cy="12700"/>
                </a:xfrm>
                <a:custGeom>
                  <a:avLst/>
                  <a:gdLst>
                    <a:gd name="T0" fmla="*/ 2 w 2"/>
                    <a:gd name="T1" fmla="*/ 1 h 3"/>
                    <a:gd name="T2" fmla="*/ 2 w 2"/>
                    <a:gd name="T3" fmla="*/ 1 h 3"/>
                    <a:gd name="T4" fmla="*/ 1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1 h 3"/>
                    <a:gd name="T16" fmla="*/ 2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5" name="Freeform 129"/>
                <p:cNvSpPr>
                  <a:spLocks/>
                </p:cNvSpPr>
                <p:nvPr/>
              </p:nvSpPr>
              <p:spPr bwMode="auto">
                <a:xfrm>
                  <a:off x="1565275" y="1584325"/>
                  <a:ext cx="12700" cy="38100"/>
                </a:xfrm>
                <a:custGeom>
                  <a:avLst/>
                  <a:gdLst>
                    <a:gd name="T0" fmla="*/ 1 w 3"/>
                    <a:gd name="T1" fmla="*/ 9 h 10"/>
                    <a:gd name="T2" fmla="*/ 3 w 3"/>
                    <a:gd name="T3" fmla="*/ 0 h 10"/>
                    <a:gd name="T4" fmla="*/ 3 w 3"/>
                    <a:gd name="T5" fmla="*/ 0 h 10"/>
                    <a:gd name="T6" fmla="*/ 2 w 3"/>
                    <a:gd name="T7" fmla="*/ 0 h 10"/>
                    <a:gd name="T8" fmla="*/ 2 w 3"/>
                    <a:gd name="T9" fmla="*/ 0 h 10"/>
                    <a:gd name="T10" fmla="*/ 2 w 3"/>
                    <a:gd name="T11" fmla="*/ 0 h 10"/>
                    <a:gd name="T12" fmla="*/ 0 w 3"/>
                    <a:gd name="T13" fmla="*/ 10 h 10"/>
                    <a:gd name="T14" fmla="*/ 1 w 3"/>
                    <a:gd name="T15" fmla="*/ 9 h 10"/>
                    <a:gd name="T16" fmla="*/ 1 w 3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1" y="9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6" name="Freeform 130"/>
                <p:cNvSpPr>
                  <a:spLocks/>
                </p:cNvSpPr>
                <p:nvPr/>
              </p:nvSpPr>
              <p:spPr bwMode="auto">
                <a:xfrm>
                  <a:off x="1562100" y="1587500"/>
                  <a:ext cx="3175" cy="34925"/>
                </a:xfrm>
                <a:custGeom>
                  <a:avLst/>
                  <a:gdLst>
                    <a:gd name="T0" fmla="*/ 0 w 1"/>
                    <a:gd name="T1" fmla="*/ 0 h 9"/>
                    <a:gd name="T2" fmla="*/ 0 w 1"/>
                    <a:gd name="T3" fmla="*/ 1 h 9"/>
                    <a:gd name="T4" fmla="*/ 0 w 1"/>
                    <a:gd name="T5" fmla="*/ 9 h 9"/>
                    <a:gd name="T6" fmla="*/ 0 w 1"/>
                    <a:gd name="T7" fmla="*/ 8 h 9"/>
                    <a:gd name="T8" fmla="*/ 1 w 1"/>
                    <a:gd name="T9" fmla="*/ 0 h 9"/>
                    <a:gd name="T10" fmla="*/ 1 w 1"/>
                    <a:gd name="T11" fmla="*/ 0 h 9"/>
                    <a:gd name="T12" fmla="*/ 1 w 1"/>
                    <a:gd name="T13" fmla="*/ 0 h 9"/>
                    <a:gd name="T14" fmla="*/ 0 w 1"/>
                    <a:gd name="T15" fmla="*/ 0 h 9"/>
                    <a:gd name="T16" fmla="*/ 0 w 1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9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7" name="Freeform 131"/>
                <p:cNvSpPr>
                  <a:spLocks/>
                </p:cNvSpPr>
                <p:nvPr/>
              </p:nvSpPr>
              <p:spPr bwMode="auto">
                <a:xfrm>
                  <a:off x="1543050" y="1539875"/>
                  <a:ext cx="22225" cy="22225"/>
                </a:xfrm>
                <a:custGeom>
                  <a:avLst/>
                  <a:gdLst>
                    <a:gd name="T0" fmla="*/ 3 w 6"/>
                    <a:gd name="T1" fmla="*/ 4 h 6"/>
                    <a:gd name="T2" fmla="*/ 3 w 6"/>
                    <a:gd name="T3" fmla="*/ 4 h 6"/>
                    <a:gd name="T4" fmla="*/ 3 w 6"/>
                    <a:gd name="T5" fmla="*/ 6 h 6"/>
                    <a:gd name="T6" fmla="*/ 2 w 6"/>
                    <a:gd name="T7" fmla="*/ 6 h 6"/>
                    <a:gd name="T8" fmla="*/ 5 w 6"/>
                    <a:gd name="T9" fmla="*/ 6 h 6"/>
                    <a:gd name="T10" fmla="*/ 5 w 6"/>
                    <a:gd name="T11" fmla="*/ 6 h 6"/>
                    <a:gd name="T12" fmla="*/ 4 w 6"/>
                    <a:gd name="T13" fmla="*/ 4 h 6"/>
                    <a:gd name="T14" fmla="*/ 6 w 6"/>
                    <a:gd name="T15" fmla="*/ 4 h 6"/>
                    <a:gd name="T16" fmla="*/ 6 w 6"/>
                    <a:gd name="T17" fmla="*/ 4 h 6"/>
                    <a:gd name="T18" fmla="*/ 6 w 6"/>
                    <a:gd name="T19" fmla="*/ 1 h 6"/>
                    <a:gd name="T20" fmla="*/ 6 w 6"/>
                    <a:gd name="T21" fmla="*/ 2 h 6"/>
                    <a:gd name="T22" fmla="*/ 5 w 6"/>
                    <a:gd name="T23" fmla="*/ 3 h 6"/>
                    <a:gd name="T24" fmla="*/ 4 w 6"/>
                    <a:gd name="T25" fmla="*/ 2 h 6"/>
                    <a:gd name="T26" fmla="*/ 5 w 6"/>
                    <a:gd name="T27" fmla="*/ 0 h 6"/>
                    <a:gd name="T28" fmla="*/ 5 w 6"/>
                    <a:gd name="T29" fmla="*/ 0 h 6"/>
                    <a:gd name="T30" fmla="*/ 2 w 6"/>
                    <a:gd name="T31" fmla="*/ 0 h 6"/>
                    <a:gd name="T32" fmla="*/ 3 w 6"/>
                    <a:gd name="T33" fmla="*/ 0 h 6"/>
                    <a:gd name="T34" fmla="*/ 3 w 6"/>
                    <a:gd name="T35" fmla="*/ 2 h 6"/>
                    <a:gd name="T36" fmla="*/ 3 w 6"/>
                    <a:gd name="T37" fmla="*/ 3 h 6"/>
                    <a:gd name="T38" fmla="*/ 1 w 6"/>
                    <a:gd name="T39" fmla="*/ 2 h 6"/>
                    <a:gd name="T40" fmla="*/ 0 w 6"/>
                    <a:gd name="T41" fmla="*/ 1 h 6"/>
                    <a:gd name="T42" fmla="*/ 0 w 6"/>
                    <a:gd name="T43" fmla="*/ 4 h 6"/>
                    <a:gd name="T44" fmla="*/ 1 w 6"/>
                    <a:gd name="T45" fmla="*/ 4 h 6"/>
                    <a:gd name="T46" fmla="*/ 3 w 6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6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3"/>
                        <a:pt x="5" y="3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8" name="Freeform 132"/>
                <p:cNvSpPr>
                  <a:spLocks/>
                </p:cNvSpPr>
                <p:nvPr/>
              </p:nvSpPr>
              <p:spPr bwMode="auto">
                <a:xfrm>
                  <a:off x="1539875" y="1587500"/>
                  <a:ext cx="11113" cy="34925"/>
                </a:xfrm>
                <a:custGeom>
                  <a:avLst/>
                  <a:gdLst>
                    <a:gd name="T0" fmla="*/ 3 w 3"/>
                    <a:gd name="T1" fmla="*/ 9 h 9"/>
                    <a:gd name="T2" fmla="*/ 2 w 3"/>
                    <a:gd name="T3" fmla="*/ 1 h 9"/>
                    <a:gd name="T4" fmla="*/ 2 w 3"/>
                    <a:gd name="T5" fmla="*/ 0 h 9"/>
                    <a:gd name="T6" fmla="*/ 1 w 3"/>
                    <a:gd name="T7" fmla="*/ 0 h 9"/>
                    <a:gd name="T8" fmla="*/ 1 w 3"/>
                    <a:gd name="T9" fmla="*/ 0 h 9"/>
                    <a:gd name="T10" fmla="*/ 0 w 3"/>
                    <a:gd name="T11" fmla="*/ 0 h 9"/>
                    <a:gd name="T12" fmla="*/ 2 w 3"/>
                    <a:gd name="T13" fmla="*/ 8 h 9"/>
                    <a:gd name="T14" fmla="*/ 3 w 3"/>
                    <a:gd name="T15" fmla="*/ 9 h 9"/>
                    <a:gd name="T16" fmla="*/ 3 w 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9" name="Freeform 133"/>
                <p:cNvSpPr>
                  <a:spLocks/>
                </p:cNvSpPr>
                <p:nvPr/>
              </p:nvSpPr>
              <p:spPr bwMode="auto">
                <a:xfrm>
                  <a:off x="1535113" y="1584325"/>
                  <a:ext cx="7938" cy="38100"/>
                </a:xfrm>
                <a:custGeom>
                  <a:avLst/>
                  <a:gdLst>
                    <a:gd name="T0" fmla="*/ 2 w 2"/>
                    <a:gd name="T1" fmla="*/ 10 h 10"/>
                    <a:gd name="T2" fmla="*/ 1 w 2"/>
                    <a:gd name="T3" fmla="*/ 0 h 10"/>
                    <a:gd name="T4" fmla="*/ 1 w 2"/>
                    <a:gd name="T5" fmla="*/ 0 h 10"/>
                    <a:gd name="T6" fmla="*/ 1 w 2"/>
                    <a:gd name="T7" fmla="*/ 0 h 10"/>
                    <a:gd name="T8" fmla="*/ 0 w 2"/>
                    <a:gd name="T9" fmla="*/ 0 h 10"/>
                    <a:gd name="T10" fmla="*/ 0 w 2"/>
                    <a:gd name="T11" fmla="*/ 0 h 10"/>
                    <a:gd name="T12" fmla="*/ 2 w 2"/>
                    <a:gd name="T13" fmla="*/ 9 h 10"/>
                    <a:gd name="T14" fmla="*/ 2 w 2"/>
                    <a:gd name="T15" fmla="*/ 10 h 10"/>
                    <a:gd name="T16" fmla="*/ 2 w 2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0" name="Freeform 134"/>
                <p:cNvSpPr>
                  <a:spLocks/>
                </p:cNvSpPr>
                <p:nvPr/>
              </p:nvSpPr>
              <p:spPr bwMode="auto">
                <a:xfrm>
                  <a:off x="1524000" y="1587500"/>
                  <a:ext cx="4763" cy="12700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2 h 3"/>
                    <a:gd name="T10" fmla="*/ 1 w 1"/>
                    <a:gd name="T11" fmla="*/ 0 h 3"/>
                    <a:gd name="T12" fmla="*/ 1 w 1"/>
                    <a:gd name="T13" fmla="*/ 1 h 3"/>
                    <a:gd name="T14" fmla="*/ 0 w 1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1" name="Freeform 135"/>
                <p:cNvSpPr>
                  <a:spLocks/>
                </p:cNvSpPr>
                <p:nvPr/>
              </p:nvSpPr>
              <p:spPr bwMode="auto">
                <a:xfrm>
                  <a:off x="1512888" y="1587500"/>
                  <a:ext cx="11113" cy="12700"/>
                </a:xfrm>
                <a:custGeom>
                  <a:avLst/>
                  <a:gdLst>
                    <a:gd name="T0" fmla="*/ 1 w 3"/>
                    <a:gd name="T1" fmla="*/ 2 h 3"/>
                    <a:gd name="T2" fmla="*/ 1 w 3"/>
                    <a:gd name="T3" fmla="*/ 3 h 3"/>
                    <a:gd name="T4" fmla="*/ 3 w 3"/>
                    <a:gd name="T5" fmla="*/ 1 h 3"/>
                    <a:gd name="T6" fmla="*/ 1 w 3"/>
                    <a:gd name="T7" fmla="*/ 0 h 3"/>
                    <a:gd name="T8" fmla="*/ 0 w 3"/>
                    <a:gd name="T9" fmla="*/ 1 h 3"/>
                    <a:gd name="T10" fmla="*/ 0 w 3"/>
                    <a:gd name="T11" fmla="*/ 1 h 3"/>
                    <a:gd name="T12" fmla="*/ 1 w 3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2" name="Freeform 136"/>
                <p:cNvSpPr>
                  <a:spLocks/>
                </p:cNvSpPr>
                <p:nvPr/>
              </p:nvSpPr>
              <p:spPr bwMode="auto">
                <a:xfrm>
                  <a:off x="1504950" y="1595438"/>
                  <a:ext cx="12700" cy="11113"/>
                </a:xfrm>
                <a:custGeom>
                  <a:avLst/>
                  <a:gdLst>
                    <a:gd name="T0" fmla="*/ 0 w 3"/>
                    <a:gd name="T1" fmla="*/ 1 h 3"/>
                    <a:gd name="T2" fmla="*/ 0 w 3"/>
                    <a:gd name="T3" fmla="*/ 1 h 3"/>
                    <a:gd name="T4" fmla="*/ 1 w 3"/>
                    <a:gd name="T5" fmla="*/ 3 h 3"/>
                    <a:gd name="T6" fmla="*/ 2 w 3"/>
                    <a:gd name="T7" fmla="*/ 3 h 3"/>
                    <a:gd name="T8" fmla="*/ 2 w 3"/>
                    <a:gd name="T9" fmla="*/ 3 h 3"/>
                    <a:gd name="T10" fmla="*/ 3 w 3"/>
                    <a:gd name="T11" fmla="*/ 2 h 3"/>
                    <a:gd name="T12" fmla="*/ 3 w 3"/>
                    <a:gd name="T13" fmla="*/ 1 h 3"/>
                    <a:gd name="T14" fmla="*/ 2 w 3"/>
                    <a:gd name="T15" fmla="*/ 0 h 3"/>
                    <a:gd name="T16" fmla="*/ 2 w 3"/>
                    <a:gd name="T17" fmla="*/ 0 h 3"/>
                    <a:gd name="T18" fmla="*/ 0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3" name="Freeform 137"/>
                <p:cNvSpPr>
                  <a:spLocks/>
                </p:cNvSpPr>
                <p:nvPr/>
              </p:nvSpPr>
              <p:spPr bwMode="auto">
                <a:xfrm>
                  <a:off x="1504950" y="1587500"/>
                  <a:ext cx="7938" cy="793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4" name="Freeform 138"/>
                <p:cNvSpPr>
                  <a:spLocks/>
                </p:cNvSpPr>
                <p:nvPr/>
              </p:nvSpPr>
              <p:spPr bwMode="auto">
                <a:xfrm>
                  <a:off x="1501775" y="1595438"/>
                  <a:ext cx="3175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0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5" name="Freeform 139"/>
                <p:cNvSpPr>
                  <a:spLocks/>
                </p:cNvSpPr>
                <p:nvPr/>
              </p:nvSpPr>
              <p:spPr bwMode="auto">
                <a:xfrm>
                  <a:off x="1493838" y="1606550"/>
                  <a:ext cx="11113" cy="15875"/>
                </a:xfrm>
                <a:custGeom>
                  <a:avLst/>
                  <a:gdLst>
                    <a:gd name="T0" fmla="*/ 1 w 3"/>
                    <a:gd name="T1" fmla="*/ 3 h 4"/>
                    <a:gd name="T2" fmla="*/ 2 w 3"/>
                    <a:gd name="T3" fmla="*/ 4 h 4"/>
                    <a:gd name="T4" fmla="*/ 2 w 3"/>
                    <a:gd name="T5" fmla="*/ 3 h 4"/>
                    <a:gd name="T6" fmla="*/ 3 w 3"/>
                    <a:gd name="T7" fmla="*/ 2 h 4"/>
                    <a:gd name="T8" fmla="*/ 3 w 3"/>
                    <a:gd name="T9" fmla="*/ 2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6" name="Freeform 140"/>
                <p:cNvSpPr>
                  <a:spLocks/>
                </p:cNvSpPr>
                <p:nvPr/>
              </p:nvSpPr>
              <p:spPr bwMode="auto">
                <a:xfrm>
                  <a:off x="1482725" y="1666875"/>
                  <a:ext cx="139700" cy="11113"/>
                </a:xfrm>
                <a:custGeom>
                  <a:avLst/>
                  <a:gdLst>
                    <a:gd name="T0" fmla="*/ 0 w 88"/>
                    <a:gd name="T1" fmla="*/ 0 h 7"/>
                    <a:gd name="T2" fmla="*/ 88 w 88"/>
                    <a:gd name="T3" fmla="*/ 0 h 7"/>
                    <a:gd name="T4" fmla="*/ 88 w 88"/>
                    <a:gd name="T5" fmla="*/ 7 h 7"/>
                    <a:gd name="T6" fmla="*/ 0 w 88"/>
                    <a:gd name="T7" fmla="*/ 7 h 7"/>
                    <a:gd name="T8" fmla="*/ 0 w 88"/>
                    <a:gd name="T9" fmla="*/ 0 h 7"/>
                    <a:gd name="T10" fmla="*/ 0 w 88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7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7" name="Freeform 141"/>
                <p:cNvSpPr>
                  <a:spLocks/>
                </p:cNvSpPr>
                <p:nvPr/>
              </p:nvSpPr>
              <p:spPr bwMode="auto">
                <a:xfrm>
                  <a:off x="1490663" y="1682750"/>
                  <a:ext cx="128588" cy="6350"/>
                </a:xfrm>
                <a:custGeom>
                  <a:avLst/>
                  <a:gdLst>
                    <a:gd name="T0" fmla="*/ 0 w 34"/>
                    <a:gd name="T1" fmla="*/ 0 h 2"/>
                    <a:gd name="T2" fmla="*/ 0 w 34"/>
                    <a:gd name="T3" fmla="*/ 1 h 2"/>
                    <a:gd name="T4" fmla="*/ 0 w 34"/>
                    <a:gd name="T5" fmla="*/ 2 h 2"/>
                    <a:gd name="T6" fmla="*/ 33 w 34"/>
                    <a:gd name="T7" fmla="*/ 2 h 2"/>
                    <a:gd name="T8" fmla="*/ 34 w 34"/>
                    <a:gd name="T9" fmla="*/ 1 h 2"/>
                    <a:gd name="T10" fmla="*/ 33 w 34"/>
                    <a:gd name="T11" fmla="*/ 0 h 2"/>
                    <a:gd name="T12" fmla="*/ 0 w 34"/>
                    <a:gd name="T13" fmla="*/ 0 h 2"/>
                    <a:gd name="T14" fmla="*/ 0 w 3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4" y="2"/>
                        <a:pt x="34" y="1"/>
                        <a:pt x="34" y="1"/>
                      </a:cubicBezTo>
                      <a:cubicBezTo>
                        <a:pt x="34" y="0"/>
                        <a:pt x="34" y="0"/>
                        <a:pt x="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8" name="Freeform 142"/>
                <p:cNvSpPr>
                  <a:spLocks/>
                </p:cNvSpPr>
                <p:nvPr/>
              </p:nvSpPr>
              <p:spPr bwMode="auto">
                <a:xfrm>
                  <a:off x="1479550" y="2062163"/>
                  <a:ext cx="146050" cy="7938"/>
                </a:xfrm>
                <a:custGeom>
                  <a:avLst/>
                  <a:gdLst>
                    <a:gd name="T0" fmla="*/ 0 w 92"/>
                    <a:gd name="T1" fmla="*/ 0 h 5"/>
                    <a:gd name="T2" fmla="*/ 92 w 92"/>
                    <a:gd name="T3" fmla="*/ 0 h 5"/>
                    <a:gd name="T4" fmla="*/ 92 w 92"/>
                    <a:gd name="T5" fmla="*/ 5 h 5"/>
                    <a:gd name="T6" fmla="*/ 0 w 92"/>
                    <a:gd name="T7" fmla="*/ 5 h 5"/>
                    <a:gd name="T8" fmla="*/ 0 w 92"/>
                    <a:gd name="T9" fmla="*/ 0 h 5"/>
                    <a:gd name="T10" fmla="*/ 0 w 92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5"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9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9" name="Freeform 143"/>
                <p:cNvSpPr>
                  <a:spLocks/>
                </p:cNvSpPr>
                <p:nvPr/>
              </p:nvSpPr>
              <p:spPr bwMode="auto">
                <a:xfrm>
                  <a:off x="1460500" y="2081213"/>
                  <a:ext cx="184150" cy="3175"/>
                </a:xfrm>
                <a:custGeom>
                  <a:avLst/>
                  <a:gdLst>
                    <a:gd name="T0" fmla="*/ 0 w 116"/>
                    <a:gd name="T1" fmla="*/ 0 h 2"/>
                    <a:gd name="T2" fmla="*/ 116 w 116"/>
                    <a:gd name="T3" fmla="*/ 0 h 2"/>
                    <a:gd name="T4" fmla="*/ 116 w 116"/>
                    <a:gd name="T5" fmla="*/ 2 h 2"/>
                    <a:gd name="T6" fmla="*/ 0 w 116"/>
                    <a:gd name="T7" fmla="*/ 2 h 2"/>
                    <a:gd name="T8" fmla="*/ 0 w 116"/>
                    <a:gd name="T9" fmla="*/ 0 h 2"/>
                    <a:gd name="T10" fmla="*/ 0 w 116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" h="2">
                      <a:moveTo>
                        <a:pt x="0" y="0"/>
                      </a:moveTo>
                      <a:lnTo>
                        <a:pt x="116" y="0"/>
                      </a:lnTo>
                      <a:lnTo>
                        <a:pt x="11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0" name="Freeform 144"/>
                <p:cNvSpPr>
                  <a:spLocks/>
                </p:cNvSpPr>
                <p:nvPr/>
              </p:nvSpPr>
              <p:spPr bwMode="auto">
                <a:xfrm>
                  <a:off x="1490663" y="2051050"/>
                  <a:ext cx="131763" cy="7938"/>
                </a:xfrm>
                <a:custGeom>
                  <a:avLst/>
                  <a:gdLst>
                    <a:gd name="T0" fmla="*/ 0 w 83"/>
                    <a:gd name="T1" fmla="*/ 0 h 5"/>
                    <a:gd name="T2" fmla="*/ 83 w 83"/>
                    <a:gd name="T3" fmla="*/ 0 h 5"/>
                    <a:gd name="T4" fmla="*/ 83 w 83"/>
                    <a:gd name="T5" fmla="*/ 5 h 5"/>
                    <a:gd name="T6" fmla="*/ 0 w 83"/>
                    <a:gd name="T7" fmla="*/ 5 h 5"/>
                    <a:gd name="T8" fmla="*/ 0 w 83"/>
                    <a:gd name="T9" fmla="*/ 0 h 5"/>
                    <a:gd name="T10" fmla="*/ 0 w 8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3" h="5">
                      <a:moveTo>
                        <a:pt x="0" y="0"/>
                      </a:moveTo>
                      <a:lnTo>
                        <a:pt x="83" y="0"/>
                      </a:lnTo>
                      <a:lnTo>
                        <a:pt x="8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1" name="Freeform 145"/>
                <p:cNvSpPr>
                  <a:spLocks/>
                </p:cNvSpPr>
                <p:nvPr/>
              </p:nvSpPr>
              <p:spPr bwMode="auto">
                <a:xfrm>
                  <a:off x="1444625" y="2097088"/>
                  <a:ext cx="215900" cy="6350"/>
                </a:xfrm>
                <a:custGeom>
                  <a:avLst/>
                  <a:gdLst>
                    <a:gd name="T0" fmla="*/ 0 w 136"/>
                    <a:gd name="T1" fmla="*/ 0 h 4"/>
                    <a:gd name="T2" fmla="*/ 136 w 136"/>
                    <a:gd name="T3" fmla="*/ 0 h 4"/>
                    <a:gd name="T4" fmla="*/ 136 w 136"/>
                    <a:gd name="T5" fmla="*/ 4 h 4"/>
                    <a:gd name="T6" fmla="*/ 0 w 136"/>
                    <a:gd name="T7" fmla="*/ 4 h 4"/>
                    <a:gd name="T8" fmla="*/ 0 w 136"/>
                    <a:gd name="T9" fmla="*/ 0 h 4"/>
                    <a:gd name="T10" fmla="*/ 0 w 13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4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2" name="Freeform 146"/>
                <p:cNvSpPr>
                  <a:spLocks/>
                </p:cNvSpPr>
                <p:nvPr/>
              </p:nvSpPr>
              <p:spPr bwMode="auto">
                <a:xfrm>
                  <a:off x="1312863" y="1743075"/>
                  <a:ext cx="177800" cy="330200"/>
                </a:xfrm>
                <a:custGeom>
                  <a:avLst/>
                  <a:gdLst>
                    <a:gd name="T0" fmla="*/ 40 w 47"/>
                    <a:gd name="T1" fmla="*/ 88 h 88"/>
                    <a:gd name="T2" fmla="*/ 44 w 47"/>
                    <a:gd name="T3" fmla="*/ 84 h 88"/>
                    <a:gd name="T4" fmla="*/ 45 w 47"/>
                    <a:gd name="T5" fmla="*/ 83 h 88"/>
                    <a:gd name="T6" fmla="*/ 43 w 47"/>
                    <a:gd name="T7" fmla="*/ 80 h 88"/>
                    <a:gd name="T8" fmla="*/ 27 w 47"/>
                    <a:gd name="T9" fmla="*/ 74 h 88"/>
                    <a:gd name="T10" fmla="*/ 28 w 47"/>
                    <a:gd name="T11" fmla="*/ 74 h 88"/>
                    <a:gd name="T12" fmla="*/ 42 w 47"/>
                    <a:gd name="T13" fmla="*/ 79 h 88"/>
                    <a:gd name="T14" fmla="*/ 39 w 47"/>
                    <a:gd name="T15" fmla="*/ 75 h 88"/>
                    <a:gd name="T16" fmla="*/ 37 w 47"/>
                    <a:gd name="T17" fmla="*/ 72 h 88"/>
                    <a:gd name="T18" fmla="*/ 35 w 47"/>
                    <a:gd name="T19" fmla="*/ 68 h 88"/>
                    <a:gd name="T20" fmla="*/ 33 w 47"/>
                    <a:gd name="T21" fmla="*/ 64 h 88"/>
                    <a:gd name="T22" fmla="*/ 32 w 47"/>
                    <a:gd name="T23" fmla="*/ 61 h 88"/>
                    <a:gd name="T24" fmla="*/ 13 w 47"/>
                    <a:gd name="T25" fmla="*/ 49 h 88"/>
                    <a:gd name="T26" fmla="*/ 30 w 47"/>
                    <a:gd name="T27" fmla="*/ 59 h 88"/>
                    <a:gd name="T28" fmla="*/ 29 w 47"/>
                    <a:gd name="T29" fmla="*/ 55 h 88"/>
                    <a:gd name="T30" fmla="*/ 27 w 47"/>
                    <a:gd name="T31" fmla="*/ 51 h 88"/>
                    <a:gd name="T32" fmla="*/ 23 w 47"/>
                    <a:gd name="T33" fmla="*/ 38 h 88"/>
                    <a:gd name="T34" fmla="*/ 22 w 47"/>
                    <a:gd name="T35" fmla="*/ 38 h 88"/>
                    <a:gd name="T36" fmla="*/ 6 w 47"/>
                    <a:gd name="T37" fmla="*/ 27 h 88"/>
                    <a:gd name="T38" fmla="*/ 22 w 47"/>
                    <a:gd name="T39" fmla="*/ 36 h 88"/>
                    <a:gd name="T40" fmla="*/ 19 w 47"/>
                    <a:gd name="T41" fmla="*/ 25 h 88"/>
                    <a:gd name="T42" fmla="*/ 16 w 47"/>
                    <a:gd name="T43" fmla="*/ 14 h 88"/>
                    <a:gd name="T44" fmla="*/ 17 w 47"/>
                    <a:gd name="T45" fmla="*/ 16 h 88"/>
                    <a:gd name="T46" fmla="*/ 22 w 47"/>
                    <a:gd name="T47" fmla="*/ 31 h 88"/>
                    <a:gd name="T48" fmla="*/ 23 w 47"/>
                    <a:gd name="T49" fmla="*/ 34 h 88"/>
                    <a:gd name="T50" fmla="*/ 24 w 47"/>
                    <a:gd name="T51" fmla="*/ 34 h 88"/>
                    <a:gd name="T52" fmla="*/ 30 w 47"/>
                    <a:gd name="T53" fmla="*/ 22 h 88"/>
                    <a:gd name="T54" fmla="*/ 24 w 47"/>
                    <a:gd name="T55" fmla="*/ 36 h 88"/>
                    <a:gd name="T56" fmla="*/ 29 w 47"/>
                    <a:gd name="T57" fmla="*/ 50 h 88"/>
                    <a:gd name="T58" fmla="*/ 30 w 47"/>
                    <a:gd name="T59" fmla="*/ 55 h 88"/>
                    <a:gd name="T60" fmla="*/ 31 w 47"/>
                    <a:gd name="T61" fmla="*/ 56 h 88"/>
                    <a:gd name="T62" fmla="*/ 33 w 47"/>
                    <a:gd name="T63" fmla="*/ 55 h 88"/>
                    <a:gd name="T64" fmla="*/ 38 w 47"/>
                    <a:gd name="T65" fmla="*/ 43 h 88"/>
                    <a:gd name="T66" fmla="*/ 32 w 47"/>
                    <a:gd name="T67" fmla="*/ 59 h 88"/>
                    <a:gd name="T68" fmla="*/ 32 w 47"/>
                    <a:gd name="T69" fmla="*/ 59 h 88"/>
                    <a:gd name="T70" fmla="*/ 42 w 47"/>
                    <a:gd name="T71" fmla="*/ 77 h 88"/>
                    <a:gd name="T72" fmla="*/ 44 w 47"/>
                    <a:gd name="T73" fmla="*/ 66 h 88"/>
                    <a:gd name="T74" fmla="*/ 43 w 47"/>
                    <a:gd name="T75" fmla="*/ 78 h 88"/>
                    <a:gd name="T76" fmla="*/ 44 w 47"/>
                    <a:gd name="T77" fmla="*/ 79 h 88"/>
                    <a:gd name="T78" fmla="*/ 45 w 47"/>
                    <a:gd name="T79" fmla="*/ 80 h 88"/>
                    <a:gd name="T80" fmla="*/ 47 w 47"/>
                    <a:gd name="T81" fmla="*/ 61 h 88"/>
                    <a:gd name="T82" fmla="*/ 45 w 47"/>
                    <a:gd name="T83" fmla="*/ 62 h 88"/>
                    <a:gd name="T84" fmla="*/ 44 w 47"/>
                    <a:gd name="T85" fmla="*/ 62 h 88"/>
                    <a:gd name="T86" fmla="*/ 41 w 47"/>
                    <a:gd name="T87" fmla="*/ 61 h 88"/>
                    <a:gd name="T88" fmla="*/ 41 w 47"/>
                    <a:gd name="T89" fmla="*/ 40 h 88"/>
                    <a:gd name="T90" fmla="*/ 36 w 47"/>
                    <a:gd name="T91" fmla="*/ 40 h 88"/>
                    <a:gd name="T92" fmla="*/ 36 w 47"/>
                    <a:gd name="T93" fmla="*/ 29 h 88"/>
                    <a:gd name="T94" fmla="*/ 34 w 47"/>
                    <a:gd name="T95" fmla="*/ 16 h 88"/>
                    <a:gd name="T96" fmla="*/ 25 w 47"/>
                    <a:gd name="T97" fmla="*/ 20 h 88"/>
                    <a:gd name="T98" fmla="*/ 18 w 47"/>
                    <a:gd name="T99" fmla="*/ 1 h 88"/>
                    <a:gd name="T100" fmla="*/ 10 w 47"/>
                    <a:gd name="T101" fmla="*/ 15 h 88"/>
                    <a:gd name="T102" fmla="*/ 10 w 47"/>
                    <a:gd name="T103" fmla="*/ 25 h 88"/>
                    <a:gd name="T104" fmla="*/ 4 w 47"/>
                    <a:gd name="T105" fmla="*/ 22 h 88"/>
                    <a:gd name="T106" fmla="*/ 2 w 47"/>
                    <a:gd name="T107" fmla="*/ 24 h 88"/>
                    <a:gd name="T108" fmla="*/ 13 w 47"/>
                    <a:gd name="T109" fmla="*/ 41 h 88"/>
                    <a:gd name="T110" fmla="*/ 13 w 47"/>
                    <a:gd name="T111" fmla="*/ 45 h 88"/>
                    <a:gd name="T112" fmla="*/ 22 w 47"/>
                    <a:gd name="T113" fmla="*/ 64 h 88"/>
                    <a:gd name="T114" fmla="*/ 26 w 47"/>
                    <a:gd name="T115" fmla="*/ 69 h 88"/>
                    <a:gd name="T116" fmla="*/ 23 w 47"/>
                    <a:gd name="T117" fmla="*/ 70 h 88"/>
                    <a:gd name="T118" fmla="*/ 22 w 47"/>
                    <a:gd name="T119" fmla="*/ 74 h 88"/>
                    <a:gd name="T120" fmla="*/ 41 w 47"/>
                    <a:gd name="T121" fmla="*/ 8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" h="88">
                      <a:moveTo>
                        <a:pt x="41" y="86"/>
                      </a:move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2" y="88"/>
                        <a:pt x="42" y="88"/>
                        <a:pt x="42" y="88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5" y="84"/>
                        <a:pt x="45" y="84"/>
                        <a:pt x="45" y="84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0" y="80"/>
                        <a:pt x="34" y="79"/>
                        <a:pt x="27" y="74"/>
                      </a:cubicBezTo>
                      <a:cubicBezTo>
                        <a:pt x="26" y="74"/>
                        <a:pt x="26" y="73"/>
                        <a:pt x="26" y="73"/>
                      </a:cubicBezTo>
                      <a:cubicBezTo>
                        <a:pt x="26" y="73"/>
                        <a:pt x="27" y="73"/>
                        <a:pt x="28" y="74"/>
                      </a:cubicBezTo>
                      <a:cubicBezTo>
                        <a:pt x="31" y="75"/>
                        <a:pt x="35" y="78"/>
                        <a:pt x="40" y="79"/>
                      </a:cubicBezTo>
                      <a:cubicBezTo>
                        <a:pt x="42" y="79"/>
                        <a:pt x="42" y="79"/>
                        <a:pt x="42" y="79"/>
                      </a:cubicBezTo>
                      <a:cubicBezTo>
                        <a:pt x="41" y="78"/>
                        <a:pt x="41" y="78"/>
                        <a:pt x="41" y="78"/>
                      </a:cubicBezTo>
                      <a:cubicBezTo>
                        <a:pt x="40" y="77"/>
                        <a:pt x="40" y="76"/>
                        <a:pt x="39" y="75"/>
                      </a:cubicBezTo>
                      <a:cubicBezTo>
                        <a:pt x="39" y="75"/>
                        <a:pt x="39" y="75"/>
                        <a:pt x="38" y="74"/>
                      </a:cubicBezTo>
                      <a:cubicBezTo>
                        <a:pt x="38" y="74"/>
                        <a:pt x="37" y="73"/>
                        <a:pt x="37" y="72"/>
                      </a:cubicBezTo>
                      <a:cubicBezTo>
                        <a:pt x="37" y="71"/>
                        <a:pt x="37" y="71"/>
                        <a:pt x="37" y="71"/>
                      </a:cubicBezTo>
                      <a:cubicBezTo>
                        <a:pt x="36" y="70"/>
                        <a:pt x="35" y="69"/>
                        <a:pt x="35" y="68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34" y="66"/>
                        <a:pt x="33" y="65"/>
                        <a:pt x="33" y="64"/>
                      </a:cubicBezTo>
                      <a:cubicBezTo>
                        <a:pt x="32" y="63"/>
                        <a:pt x="32" y="62"/>
                        <a:pt x="32" y="61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18" y="58"/>
                        <a:pt x="14" y="51"/>
                        <a:pt x="13" y="49"/>
                      </a:cubicBezTo>
                      <a:cubicBezTo>
                        <a:pt x="19" y="55"/>
                        <a:pt x="27" y="58"/>
                        <a:pt x="29" y="59"/>
                      </a:cubicBez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29" y="56"/>
                        <a:pt x="29" y="56"/>
                        <a:pt x="29" y="55"/>
                      </a:cubicBezTo>
                      <a:cubicBezTo>
                        <a:pt x="28" y="54"/>
                        <a:pt x="28" y="53"/>
                        <a:pt x="27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6" y="48"/>
                        <a:pt x="25" y="44"/>
                        <a:pt x="24" y="42"/>
                      </a:cubicBezTo>
                      <a:cubicBezTo>
                        <a:pt x="24" y="41"/>
                        <a:pt x="23" y="39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16" y="36"/>
                        <a:pt x="9" y="30"/>
                        <a:pt x="7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11" y="31"/>
                        <a:pt x="18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1"/>
                        <a:pt x="19" y="28"/>
                        <a:pt x="19" y="25"/>
                      </a:cubicBezTo>
                      <a:cubicBezTo>
                        <a:pt x="18" y="22"/>
                        <a:pt x="17" y="19"/>
                        <a:pt x="17" y="17"/>
                      </a:cubicBezTo>
                      <a:cubicBezTo>
                        <a:pt x="17" y="16"/>
                        <a:pt x="16" y="15"/>
                        <a:pt x="16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4"/>
                        <a:pt x="17" y="14"/>
                        <a:pt x="17" y="16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1" y="27"/>
                        <a:pt x="21" y="29"/>
                        <a:pt x="22" y="31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3" y="33"/>
                        <a:pt x="23" y="33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6" y="32"/>
                        <a:pt x="29" y="28"/>
                        <a:pt x="30" y="22"/>
                      </a:cubicBezTo>
                      <a:cubicBezTo>
                        <a:pt x="31" y="26"/>
                        <a:pt x="28" y="30"/>
                        <a:pt x="24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6" y="44"/>
                        <a:pt x="27" y="47"/>
                        <a:pt x="29" y="5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2"/>
                        <a:pt x="30" y="53"/>
                        <a:pt x="30" y="55"/>
                      </a:cubicBezTo>
                      <a:cubicBezTo>
                        <a:pt x="30" y="55"/>
                        <a:pt x="30" y="55"/>
                        <a:pt x="31" y="55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2" y="56"/>
                        <a:pt x="32" y="56"/>
                        <a:pt x="33" y="55"/>
                      </a:cubicBezTo>
                      <a:cubicBezTo>
                        <a:pt x="34" y="54"/>
                        <a:pt x="37" y="48"/>
                        <a:pt x="37" y="45"/>
                      </a:cubicBezTo>
                      <a:cubicBezTo>
                        <a:pt x="38" y="44"/>
                        <a:pt x="38" y="44"/>
                        <a:pt x="38" y="43"/>
                      </a:cubicBezTo>
                      <a:cubicBezTo>
                        <a:pt x="38" y="44"/>
                        <a:pt x="38" y="44"/>
                        <a:pt x="38" y="45"/>
                      </a:cubicBezTo>
                      <a:cubicBezTo>
                        <a:pt x="37" y="49"/>
                        <a:pt x="35" y="56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5" y="65"/>
                        <a:pt x="38" y="71"/>
                        <a:pt x="42" y="76"/>
                      </a:cubicBezTo>
                      <a:cubicBezTo>
                        <a:pt x="42" y="77"/>
                        <a:pt x="42" y="77"/>
                        <a:pt x="42" y="77"/>
                      </a:cubicBezTo>
                      <a:cubicBezTo>
                        <a:pt x="43" y="76"/>
                        <a:pt x="43" y="76"/>
                        <a:pt x="43" y="76"/>
                      </a:cubicBezTo>
                      <a:cubicBezTo>
                        <a:pt x="43" y="74"/>
                        <a:pt x="44" y="70"/>
                        <a:pt x="4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67"/>
                        <a:pt x="44" y="74"/>
                        <a:pt x="43" y="78"/>
                      </a:cubicBezTo>
                      <a:cubicBezTo>
                        <a:pt x="43" y="78"/>
                        <a:pt x="43" y="78"/>
                        <a:pt x="43" y="78"/>
                      </a:cubicBezTo>
                      <a:cubicBezTo>
                        <a:pt x="44" y="79"/>
                        <a:pt x="44" y="79"/>
                        <a:pt x="44" y="79"/>
                      </a:cubicBezTo>
                      <a:cubicBezTo>
                        <a:pt x="44" y="79"/>
                        <a:pt x="44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6" y="61"/>
                        <a:pt x="46" y="61"/>
                        <a:pt x="46" y="61"/>
                      </a:cubicBezTo>
                      <a:cubicBezTo>
                        <a:pt x="46" y="61"/>
                        <a:pt x="45" y="62"/>
                        <a:pt x="4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3" y="63"/>
                        <a:pt x="42" y="64"/>
                        <a:pt x="41" y="63"/>
                      </a:cubicBezTo>
                      <a:cubicBezTo>
                        <a:pt x="41" y="62"/>
                        <a:pt x="41" y="62"/>
                        <a:pt x="41" y="61"/>
                      </a:cubicBezTo>
                      <a:cubicBezTo>
                        <a:pt x="41" y="60"/>
                        <a:pt x="41" y="59"/>
                        <a:pt x="41" y="58"/>
                      </a:cubicBezTo>
                      <a:cubicBezTo>
                        <a:pt x="42" y="52"/>
                        <a:pt x="44" y="43"/>
                        <a:pt x="41" y="40"/>
                      </a:cubicBezTo>
                      <a:cubicBezTo>
                        <a:pt x="41" y="39"/>
                        <a:pt x="40" y="39"/>
                        <a:pt x="39" y="39"/>
                      </a:cubicBezTo>
                      <a:cubicBezTo>
                        <a:pt x="38" y="39"/>
                        <a:pt x="37" y="39"/>
                        <a:pt x="36" y="40"/>
                      </a:cubicBezTo>
                      <a:cubicBezTo>
                        <a:pt x="34" y="41"/>
                        <a:pt x="33" y="41"/>
                        <a:pt x="32" y="40"/>
                      </a:cubicBezTo>
                      <a:cubicBezTo>
                        <a:pt x="31" y="39"/>
                        <a:pt x="34" y="33"/>
                        <a:pt x="36" y="29"/>
                      </a:cubicBezTo>
                      <a:cubicBezTo>
                        <a:pt x="37" y="27"/>
                        <a:pt x="38" y="25"/>
                        <a:pt x="38" y="24"/>
                      </a:cubicBezTo>
                      <a:cubicBezTo>
                        <a:pt x="38" y="21"/>
                        <a:pt x="36" y="17"/>
                        <a:pt x="34" y="16"/>
                      </a:cubicBezTo>
                      <a:cubicBezTo>
                        <a:pt x="33" y="15"/>
                        <a:pt x="31" y="15"/>
                        <a:pt x="29" y="18"/>
                      </a:cubicBezTo>
                      <a:cubicBezTo>
                        <a:pt x="28" y="20"/>
                        <a:pt x="26" y="20"/>
                        <a:pt x="25" y="20"/>
                      </a:cubicBezTo>
                      <a:cubicBezTo>
                        <a:pt x="24" y="19"/>
                        <a:pt x="23" y="16"/>
                        <a:pt x="23" y="13"/>
                      </a:cubicBezTo>
                      <a:cubicBezTo>
                        <a:pt x="25" y="4"/>
                        <a:pt x="20" y="2"/>
                        <a:pt x="18" y="1"/>
                      </a:cubicBezTo>
                      <a:cubicBezTo>
                        <a:pt x="14" y="0"/>
                        <a:pt x="10" y="2"/>
                        <a:pt x="9" y="6"/>
                      </a:cubicBezTo>
                      <a:cubicBezTo>
                        <a:pt x="8" y="9"/>
                        <a:pt x="9" y="12"/>
                        <a:pt x="10" y="15"/>
                      </a:cubicBezTo>
                      <a:cubicBezTo>
                        <a:pt x="12" y="17"/>
                        <a:pt x="13" y="20"/>
                        <a:pt x="12" y="22"/>
                      </a:cubicBezTo>
                      <a:cubicBezTo>
                        <a:pt x="11" y="24"/>
                        <a:pt x="11" y="25"/>
                        <a:pt x="10" y="25"/>
                      </a:cubicBezTo>
                      <a:cubicBezTo>
                        <a:pt x="9" y="25"/>
                        <a:pt x="8" y="25"/>
                        <a:pt x="7" y="24"/>
                      </a:cubicBezTo>
                      <a:cubicBezTo>
                        <a:pt x="6" y="23"/>
                        <a:pt x="5" y="22"/>
                        <a:pt x="4" y="22"/>
                      </a:cubicBezTo>
                      <a:cubicBezTo>
                        <a:pt x="3" y="22"/>
                        <a:pt x="3" y="23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0" y="30"/>
                        <a:pt x="4" y="36"/>
                        <a:pt x="13" y="41"/>
                      </a:cubicBezTo>
                      <a:cubicBezTo>
                        <a:pt x="15" y="41"/>
                        <a:pt x="15" y="42"/>
                        <a:pt x="15" y="43"/>
                      </a:cubicBezTo>
                      <a:cubicBezTo>
                        <a:pt x="15" y="44"/>
                        <a:pt x="14" y="45"/>
                        <a:pt x="13" y="45"/>
                      </a:cubicBezTo>
                      <a:cubicBezTo>
                        <a:pt x="10" y="45"/>
                        <a:pt x="8" y="46"/>
                        <a:pt x="8" y="47"/>
                      </a:cubicBezTo>
                      <a:cubicBezTo>
                        <a:pt x="7" y="51"/>
                        <a:pt x="14" y="57"/>
                        <a:pt x="22" y="64"/>
                      </a:cubicBezTo>
                      <a:cubicBezTo>
                        <a:pt x="23" y="65"/>
                        <a:pt x="24" y="66"/>
                        <a:pt x="25" y="67"/>
                      </a:cubicBezTo>
                      <a:cubicBezTo>
                        <a:pt x="26" y="67"/>
                        <a:pt x="26" y="68"/>
                        <a:pt x="26" y="69"/>
                      </a:cubicBezTo>
                      <a:cubicBezTo>
                        <a:pt x="25" y="70"/>
                        <a:pt x="24" y="70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2"/>
                        <a:pt x="22" y="73"/>
                        <a:pt x="22" y="74"/>
                      </a:cubicBezTo>
                      <a:cubicBezTo>
                        <a:pt x="24" y="79"/>
                        <a:pt x="33" y="83"/>
                        <a:pt x="38" y="85"/>
                      </a:cubicBezTo>
                      <a:cubicBezTo>
                        <a:pt x="39" y="86"/>
                        <a:pt x="40" y="86"/>
                        <a:pt x="41" y="8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3" name="Freeform 147"/>
                <p:cNvSpPr>
                  <a:spLocks/>
                </p:cNvSpPr>
                <p:nvPr/>
              </p:nvSpPr>
              <p:spPr bwMode="auto">
                <a:xfrm>
                  <a:off x="1501775" y="2133600"/>
                  <a:ext cx="49213" cy="30163"/>
                </a:xfrm>
                <a:custGeom>
                  <a:avLst/>
                  <a:gdLst>
                    <a:gd name="T0" fmla="*/ 1 w 13"/>
                    <a:gd name="T1" fmla="*/ 0 h 8"/>
                    <a:gd name="T2" fmla="*/ 0 w 13"/>
                    <a:gd name="T3" fmla="*/ 0 h 8"/>
                    <a:gd name="T4" fmla="*/ 1 w 13"/>
                    <a:gd name="T5" fmla="*/ 1 h 8"/>
                    <a:gd name="T6" fmla="*/ 1 w 13"/>
                    <a:gd name="T7" fmla="*/ 2 h 8"/>
                    <a:gd name="T8" fmla="*/ 10 w 13"/>
                    <a:gd name="T9" fmla="*/ 8 h 8"/>
                    <a:gd name="T10" fmla="*/ 10 w 13"/>
                    <a:gd name="T11" fmla="*/ 8 h 8"/>
                    <a:gd name="T12" fmla="*/ 12 w 13"/>
                    <a:gd name="T13" fmla="*/ 7 h 8"/>
                    <a:gd name="T14" fmla="*/ 12 w 13"/>
                    <a:gd name="T15" fmla="*/ 4 h 8"/>
                    <a:gd name="T16" fmla="*/ 1 w 1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8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4" y="4"/>
                        <a:pt x="7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1" y="8"/>
                        <a:pt x="11" y="7"/>
                        <a:pt x="12" y="7"/>
                      </a:cubicBezTo>
                      <a:cubicBezTo>
                        <a:pt x="13" y="6"/>
                        <a:pt x="12" y="5"/>
                        <a:pt x="12" y="4"/>
                      </a:cubicBezTo>
                      <a:cubicBezTo>
                        <a:pt x="11" y="2"/>
                        <a:pt x="7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4" name="Freeform 148"/>
                <p:cNvSpPr>
                  <a:spLocks/>
                </p:cNvSpPr>
                <p:nvPr/>
              </p:nvSpPr>
              <p:spPr bwMode="auto">
                <a:xfrm>
                  <a:off x="1524000" y="2108200"/>
                  <a:ext cx="49213" cy="36513"/>
                </a:xfrm>
                <a:custGeom>
                  <a:avLst/>
                  <a:gdLst>
                    <a:gd name="T0" fmla="*/ 13 w 13"/>
                    <a:gd name="T1" fmla="*/ 0 h 10"/>
                    <a:gd name="T2" fmla="*/ 10 w 13"/>
                    <a:gd name="T3" fmla="*/ 0 h 10"/>
                    <a:gd name="T4" fmla="*/ 10 w 13"/>
                    <a:gd name="T5" fmla="*/ 1 h 10"/>
                    <a:gd name="T6" fmla="*/ 1 w 13"/>
                    <a:gd name="T7" fmla="*/ 6 h 10"/>
                    <a:gd name="T8" fmla="*/ 0 w 13"/>
                    <a:gd name="T9" fmla="*/ 7 h 10"/>
                    <a:gd name="T10" fmla="*/ 1 w 13"/>
                    <a:gd name="T11" fmla="*/ 7 h 10"/>
                    <a:gd name="T12" fmla="*/ 5 w 13"/>
                    <a:gd name="T13" fmla="*/ 9 h 10"/>
                    <a:gd name="T14" fmla="*/ 6 w 13"/>
                    <a:gd name="T15" fmla="*/ 10 h 10"/>
                    <a:gd name="T16" fmla="*/ 6 w 13"/>
                    <a:gd name="T17" fmla="*/ 10 h 10"/>
                    <a:gd name="T18" fmla="*/ 7 w 13"/>
                    <a:gd name="T19" fmla="*/ 10 h 10"/>
                    <a:gd name="T20" fmla="*/ 7 w 13"/>
                    <a:gd name="T21" fmla="*/ 10 h 10"/>
                    <a:gd name="T22" fmla="*/ 12 w 13"/>
                    <a:gd name="T23" fmla="*/ 1 h 10"/>
                    <a:gd name="T24" fmla="*/ 13 w 13"/>
                    <a:gd name="T25" fmla="*/ 0 h 10"/>
                    <a:gd name="T26" fmla="*/ 13 w 13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0">
                      <a:moveTo>
                        <a:pt x="1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6" y="5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8"/>
                        <a:pt x="4" y="9"/>
                        <a:pt x="5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9" y="5"/>
                        <a:pt x="12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5" name="Freeform 149"/>
                <p:cNvSpPr>
                  <a:spLocks/>
                </p:cNvSpPr>
                <p:nvPr/>
              </p:nvSpPr>
              <p:spPr bwMode="auto">
                <a:xfrm>
                  <a:off x="1535113" y="2108200"/>
                  <a:ext cx="15875" cy="6350"/>
                </a:xfrm>
                <a:custGeom>
                  <a:avLst/>
                  <a:gdLst>
                    <a:gd name="T0" fmla="*/ 2 w 4"/>
                    <a:gd name="T1" fmla="*/ 2 h 2"/>
                    <a:gd name="T2" fmla="*/ 3 w 4"/>
                    <a:gd name="T3" fmla="*/ 2 h 2"/>
                    <a:gd name="T4" fmla="*/ 3 w 4"/>
                    <a:gd name="T5" fmla="*/ 1 h 2"/>
                    <a:gd name="T6" fmla="*/ 4 w 4"/>
                    <a:gd name="T7" fmla="*/ 1 h 2"/>
                    <a:gd name="T8" fmla="*/ 3 w 4"/>
                    <a:gd name="T9" fmla="*/ 1 h 2"/>
                    <a:gd name="T10" fmla="*/ 3 w 4"/>
                    <a:gd name="T11" fmla="*/ 0 h 2"/>
                    <a:gd name="T12" fmla="*/ 3 w 4"/>
                    <a:gd name="T13" fmla="*/ 0 h 2"/>
                    <a:gd name="T14" fmla="*/ 0 w 4"/>
                    <a:gd name="T15" fmla="*/ 0 h 2"/>
                    <a:gd name="T16" fmla="*/ 0 w 4"/>
                    <a:gd name="T17" fmla="*/ 1 h 2"/>
                    <a:gd name="T18" fmla="*/ 1 w 4"/>
                    <a:gd name="T19" fmla="*/ 1 h 2"/>
                    <a:gd name="T20" fmla="*/ 2 w 4"/>
                    <a:gd name="T21" fmla="*/ 2 h 2"/>
                    <a:gd name="T22" fmla="*/ 2 w 4"/>
                    <a:gd name="T2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6" name="Freeform 150"/>
                <p:cNvSpPr>
                  <a:spLocks/>
                </p:cNvSpPr>
                <p:nvPr/>
              </p:nvSpPr>
              <p:spPr bwMode="auto">
                <a:xfrm>
                  <a:off x="1554163" y="2127250"/>
                  <a:ext cx="30163" cy="17463"/>
                </a:xfrm>
                <a:custGeom>
                  <a:avLst/>
                  <a:gdLst>
                    <a:gd name="T0" fmla="*/ 6 w 8"/>
                    <a:gd name="T1" fmla="*/ 2 h 5"/>
                    <a:gd name="T2" fmla="*/ 8 w 8"/>
                    <a:gd name="T3" fmla="*/ 1 h 5"/>
                    <a:gd name="T4" fmla="*/ 6 w 8"/>
                    <a:gd name="T5" fmla="*/ 1 h 5"/>
                    <a:gd name="T6" fmla="*/ 4 w 8"/>
                    <a:gd name="T7" fmla="*/ 0 h 5"/>
                    <a:gd name="T8" fmla="*/ 4 w 8"/>
                    <a:gd name="T9" fmla="*/ 0 h 5"/>
                    <a:gd name="T10" fmla="*/ 4 w 8"/>
                    <a:gd name="T11" fmla="*/ 0 h 5"/>
                    <a:gd name="T12" fmla="*/ 2 w 8"/>
                    <a:gd name="T13" fmla="*/ 3 h 5"/>
                    <a:gd name="T14" fmla="*/ 0 w 8"/>
                    <a:gd name="T15" fmla="*/ 5 h 5"/>
                    <a:gd name="T16" fmla="*/ 3 w 8"/>
                    <a:gd name="T17" fmla="*/ 4 h 5"/>
                    <a:gd name="T18" fmla="*/ 6 w 8"/>
                    <a:gd name="T1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5">
                      <a:moveTo>
                        <a:pt x="6" y="2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7" name="Freeform 151"/>
                <p:cNvSpPr>
                  <a:spLocks/>
                </p:cNvSpPr>
                <p:nvPr/>
              </p:nvSpPr>
              <p:spPr bwMode="auto">
                <a:xfrm>
                  <a:off x="1562100" y="2133600"/>
                  <a:ext cx="46038" cy="30163"/>
                </a:xfrm>
                <a:custGeom>
                  <a:avLst/>
                  <a:gdLst>
                    <a:gd name="T0" fmla="*/ 0 w 12"/>
                    <a:gd name="T1" fmla="*/ 5 h 8"/>
                    <a:gd name="T2" fmla="*/ 1 w 12"/>
                    <a:gd name="T3" fmla="*/ 7 h 8"/>
                    <a:gd name="T4" fmla="*/ 3 w 12"/>
                    <a:gd name="T5" fmla="*/ 8 h 8"/>
                    <a:gd name="T6" fmla="*/ 6 w 12"/>
                    <a:gd name="T7" fmla="*/ 6 h 8"/>
                    <a:gd name="T8" fmla="*/ 12 w 12"/>
                    <a:gd name="T9" fmla="*/ 0 h 8"/>
                    <a:gd name="T10" fmla="*/ 10 w 12"/>
                    <a:gd name="T11" fmla="*/ 0 h 8"/>
                    <a:gd name="T12" fmla="*/ 0 w 12"/>
                    <a:gd name="T1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0" y="5"/>
                      </a:move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2" y="1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8" name="Freeform 152"/>
                <p:cNvSpPr>
                  <a:spLocks/>
                </p:cNvSpPr>
                <p:nvPr/>
              </p:nvSpPr>
              <p:spPr bwMode="auto">
                <a:xfrm>
                  <a:off x="1622425" y="1743075"/>
                  <a:ext cx="173038" cy="330200"/>
                </a:xfrm>
                <a:custGeom>
                  <a:avLst/>
                  <a:gdLst>
                    <a:gd name="T0" fmla="*/ 43 w 46"/>
                    <a:gd name="T1" fmla="*/ 24 h 88"/>
                    <a:gd name="T2" fmla="*/ 38 w 46"/>
                    <a:gd name="T3" fmla="*/ 24 h 88"/>
                    <a:gd name="T4" fmla="*/ 34 w 46"/>
                    <a:gd name="T5" fmla="*/ 22 h 88"/>
                    <a:gd name="T6" fmla="*/ 37 w 46"/>
                    <a:gd name="T7" fmla="*/ 6 h 88"/>
                    <a:gd name="T8" fmla="*/ 23 w 46"/>
                    <a:gd name="T9" fmla="*/ 13 h 88"/>
                    <a:gd name="T10" fmla="*/ 18 w 46"/>
                    <a:gd name="T11" fmla="*/ 18 h 88"/>
                    <a:gd name="T12" fmla="*/ 9 w 46"/>
                    <a:gd name="T13" fmla="*/ 24 h 88"/>
                    <a:gd name="T14" fmla="*/ 14 w 46"/>
                    <a:gd name="T15" fmla="*/ 40 h 88"/>
                    <a:gd name="T16" fmla="*/ 8 w 46"/>
                    <a:gd name="T17" fmla="*/ 39 h 88"/>
                    <a:gd name="T18" fmla="*/ 5 w 46"/>
                    <a:gd name="T19" fmla="*/ 58 h 88"/>
                    <a:gd name="T20" fmla="*/ 6 w 46"/>
                    <a:gd name="T21" fmla="*/ 63 h 88"/>
                    <a:gd name="T22" fmla="*/ 2 w 46"/>
                    <a:gd name="T23" fmla="*/ 62 h 88"/>
                    <a:gd name="T24" fmla="*/ 1 w 46"/>
                    <a:gd name="T25" fmla="*/ 61 h 88"/>
                    <a:gd name="T26" fmla="*/ 1 w 46"/>
                    <a:gd name="T27" fmla="*/ 80 h 88"/>
                    <a:gd name="T28" fmla="*/ 2 w 46"/>
                    <a:gd name="T29" fmla="*/ 80 h 88"/>
                    <a:gd name="T30" fmla="*/ 3 w 46"/>
                    <a:gd name="T31" fmla="*/ 78 h 88"/>
                    <a:gd name="T32" fmla="*/ 2 w 46"/>
                    <a:gd name="T33" fmla="*/ 66 h 88"/>
                    <a:gd name="T34" fmla="*/ 4 w 46"/>
                    <a:gd name="T35" fmla="*/ 76 h 88"/>
                    <a:gd name="T36" fmla="*/ 5 w 46"/>
                    <a:gd name="T37" fmla="*/ 76 h 88"/>
                    <a:gd name="T38" fmla="*/ 15 w 46"/>
                    <a:gd name="T39" fmla="*/ 59 h 88"/>
                    <a:gd name="T40" fmla="*/ 9 w 46"/>
                    <a:gd name="T41" fmla="*/ 45 h 88"/>
                    <a:gd name="T42" fmla="*/ 9 w 46"/>
                    <a:gd name="T43" fmla="*/ 45 h 88"/>
                    <a:gd name="T44" fmla="*/ 16 w 46"/>
                    <a:gd name="T45" fmla="*/ 56 h 88"/>
                    <a:gd name="T46" fmla="*/ 16 w 46"/>
                    <a:gd name="T47" fmla="*/ 56 h 88"/>
                    <a:gd name="T48" fmla="*/ 16 w 46"/>
                    <a:gd name="T49" fmla="*/ 55 h 88"/>
                    <a:gd name="T50" fmla="*/ 18 w 46"/>
                    <a:gd name="T51" fmla="*/ 50 h 88"/>
                    <a:gd name="T52" fmla="*/ 22 w 46"/>
                    <a:gd name="T53" fmla="*/ 39 h 88"/>
                    <a:gd name="T54" fmla="*/ 22 w 46"/>
                    <a:gd name="T55" fmla="*/ 39 h 88"/>
                    <a:gd name="T56" fmla="*/ 23 w 46"/>
                    <a:gd name="T57" fmla="*/ 36 h 88"/>
                    <a:gd name="T58" fmla="*/ 22 w 46"/>
                    <a:gd name="T59" fmla="*/ 33 h 88"/>
                    <a:gd name="T60" fmla="*/ 23 w 46"/>
                    <a:gd name="T61" fmla="*/ 35 h 88"/>
                    <a:gd name="T62" fmla="*/ 26 w 46"/>
                    <a:gd name="T63" fmla="*/ 25 h 88"/>
                    <a:gd name="T64" fmla="*/ 29 w 46"/>
                    <a:gd name="T65" fmla="*/ 13 h 88"/>
                    <a:gd name="T66" fmla="*/ 29 w 46"/>
                    <a:gd name="T67" fmla="*/ 17 h 88"/>
                    <a:gd name="T68" fmla="*/ 25 w 46"/>
                    <a:gd name="T69" fmla="*/ 33 h 88"/>
                    <a:gd name="T70" fmla="*/ 24 w 46"/>
                    <a:gd name="T71" fmla="*/ 36 h 88"/>
                    <a:gd name="T72" fmla="*/ 40 w 46"/>
                    <a:gd name="T73" fmla="*/ 27 h 88"/>
                    <a:gd name="T74" fmla="*/ 24 w 46"/>
                    <a:gd name="T75" fmla="*/ 38 h 88"/>
                    <a:gd name="T76" fmla="*/ 24 w 46"/>
                    <a:gd name="T77" fmla="*/ 38 h 88"/>
                    <a:gd name="T78" fmla="*/ 20 w 46"/>
                    <a:gd name="T79" fmla="*/ 51 h 88"/>
                    <a:gd name="T80" fmla="*/ 18 w 46"/>
                    <a:gd name="T81" fmla="*/ 55 h 88"/>
                    <a:gd name="T82" fmla="*/ 16 w 46"/>
                    <a:gd name="T83" fmla="*/ 59 h 88"/>
                    <a:gd name="T84" fmla="*/ 33 w 46"/>
                    <a:gd name="T85" fmla="*/ 49 h 88"/>
                    <a:gd name="T86" fmla="*/ 15 w 46"/>
                    <a:gd name="T87" fmla="*/ 61 h 88"/>
                    <a:gd name="T88" fmla="*/ 14 w 46"/>
                    <a:gd name="T89" fmla="*/ 64 h 88"/>
                    <a:gd name="T90" fmla="*/ 12 w 46"/>
                    <a:gd name="T91" fmla="*/ 68 h 88"/>
                    <a:gd name="T92" fmla="*/ 10 w 46"/>
                    <a:gd name="T93" fmla="*/ 72 h 88"/>
                    <a:gd name="T94" fmla="*/ 8 w 46"/>
                    <a:gd name="T95" fmla="*/ 75 h 88"/>
                    <a:gd name="T96" fmla="*/ 5 w 46"/>
                    <a:gd name="T97" fmla="*/ 79 h 88"/>
                    <a:gd name="T98" fmla="*/ 19 w 46"/>
                    <a:gd name="T99" fmla="*/ 74 h 88"/>
                    <a:gd name="T100" fmla="*/ 20 w 46"/>
                    <a:gd name="T101" fmla="*/ 74 h 88"/>
                    <a:gd name="T102" fmla="*/ 4 w 46"/>
                    <a:gd name="T103" fmla="*/ 80 h 88"/>
                    <a:gd name="T104" fmla="*/ 2 w 46"/>
                    <a:gd name="T105" fmla="*/ 84 h 88"/>
                    <a:gd name="T106" fmla="*/ 4 w 46"/>
                    <a:gd name="T107" fmla="*/ 88 h 88"/>
                    <a:gd name="T108" fmla="*/ 6 w 46"/>
                    <a:gd name="T109" fmla="*/ 86 h 88"/>
                    <a:gd name="T110" fmla="*/ 24 w 46"/>
                    <a:gd name="T111" fmla="*/ 74 h 88"/>
                    <a:gd name="T112" fmla="*/ 23 w 46"/>
                    <a:gd name="T113" fmla="*/ 70 h 88"/>
                    <a:gd name="T114" fmla="*/ 23 w 46"/>
                    <a:gd name="T115" fmla="*/ 70 h 88"/>
                    <a:gd name="T116" fmla="*/ 22 w 46"/>
                    <a:gd name="T117" fmla="*/ 67 h 88"/>
                    <a:gd name="T118" fmla="*/ 38 w 46"/>
                    <a:gd name="T119" fmla="*/ 47 h 88"/>
                    <a:gd name="T120" fmla="*/ 30 w 46"/>
                    <a:gd name="T121" fmla="*/ 43 h 88"/>
                    <a:gd name="T122" fmla="*/ 44 w 46"/>
                    <a:gd name="T123" fmla="*/ 24 h 88"/>
                    <a:gd name="T124" fmla="*/ 43 w 46"/>
                    <a:gd name="T125" fmla="*/ 2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" h="88">
                      <a:moveTo>
                        <a:pt x="43" y="24"/>
                      </a:move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3"/>
                        <a:pt x="42" y="23"/>
                        <a:pt x="42" y="22"/>
                      </a:cubicBezTo>
                      <a:cubicBezTo>
                        <a:pt x="41" y="22"/>
                        <a:pt x="40" y="23"/>
                        <a:pt x="38" y="24"/>
                      </a:cubicBezTo>
                      <a:cubicBezTo>
                        <a:pt x="37" y="25"/>
                        <a:pt x="36" y="25"/>
                        <a:pt x="35" y="25"/>
                      </a:cubicBezTo>
                      <a:cubicBezTo>
                        <a:pt x="35" y="25"/>
                        <a:pt x="34" y="24"/>
                        <a:pt x="34" y="22"/>
                      </a:cubicBezTo>
                      <a:cubicBezTo>
                        <a:pt x="33" y="20"/>
                        <a:pt x="34" y="17"/>
                        <a:pt x="35" y="15"/>
                      </a:cubicBezTo>
                      <a:cubicBezTo>
                        <a:pt x="37" y="12"/>
                        <a:pt x="38" y="9"/>
                        <a:pt x="37" y="6"/>
                      </a:cubicBezTo>
                      <a:cubicBezTo>
                        <a:pt x="36" y="2"/>
                        <a:pt x="31" y="0"/>
                        <a:pt x="28" y="1"/>
                      </a:cubicBezTo>
                      <a:cubicBezTo>
                        <a:pt x="26" y="2"/>
                        <a:pt x="22" y="4"/>
                        <a:pt x="23" y="13"/>
                      </a:cubicBezTo>
                      <a:cubicBezTo>
                        <a:pt x="24" y="16"/>
                        <a:pt x="23" y="19"/>
                        <a:pt x="21" y="20"/>
                      </a:cubicBezTo>
                      <a:cubicBezTo>
                        <a:pt x="20" y="20"/>
                        <a:pt x="19" y="20"/>
                        <a:pt x="18" y="18"/>
                      </a:cubicBezTo>
                      <a:cubicBezTo>
                        <a:pt x="16" y="15"/>
                        <a:pt x="14" y="15"/>
                        <a:pt x="13" y="16"/>
                      </a:cubicBezTo>
                      <a:cubicBezTo>
                        <a:pt x="10" y="17"/>
                        <a:pt x="8" y="21"/>
                        <a:pt x="9" y="24"/>
                      </a:cubicBezTo>
                      <a:cubicBezTo>
                        <a:pt x="9" y="25"/>
                        <a:pt x="10" y="27"/>
                        <a:pt x="11" y="29"/>
                      </a:cubicBezTo>
                      <a:cubicBezTo>
                        <a:pt x="13" y="33"/>
                        <a:pt x="15" y="39"/>
                        <a:pt x="14" y="40"/>
                      </a:cubicBezTo>
                      <a:cubicBezTo>
                        <a:pt x="14" y="41"/>
                        <a:pt x="12" y="41"/>
                        <a:pt x="10" y="40"/>
                      </a:cubicBezTo>
                      <a:cubicBezTo>
                        <a:pt x="9" y="39"/>
                        <a:pt x="8" y="39"/>
                        <a:pt x="8" y="39"/>
                      </a:cubicBezTo>
                      <a:cubicBezTo>
                        <a:pt x="7" y="39"/>
                        <a:pt x="6" y="39"/>
                        <a:pt x="5" y="40"/>
                      </a:cubicBezTo>
                      <a:cubicBezTo>
                        <a:pt x="3" y="43"/>
                        <a:pt x="4" y="52"/>
                        <a:pt x="5" y="58"/>
                      </a:cubicBezTo>
                      <a:cubicBezTo>
                        <a:pt x="6" y="59"/>
                        <a:pt x="6" y="60"/>
                        <a:pt x="6" y="61"/>
                      </a:cubicBezTo>
                      <a:cubicBezTo>
                        <a:pt x="6" y="62"/>
                        <a:pt x="6" y="62"/>
                        <a:pt x="6" y="63"/>
                      </a:cubicBezTo>
                      <a:cubicBezTo>
                        <a:pt x="5" y="64"/>
                        <a:pt x="3" y="63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1" y="62"/>
                        <a:pt x="1" y="61"/>
                        <a:pt x="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3" y="79"/>
                        <a:pt x="3" y="79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4"/>
                        <a:pt x="2" y="67"/>
                        <a:pt x="2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3" y="70"/>
                        <a:pt x="3" y="74"/>
                        <a:pt x="4" y="76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9" y="71"/>
                        <a:pt x="12" y="65"/>
                        <a:pt x="14" y="59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2" y="56"/>
                        <a:pt x="9" y="49"/>
                        <a:pt x="9" y="45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9" y="44"/>
                        <a:pt x="9" y="44"/>
                        <a:pt x="9" y="45"/>
                      </a:cubicBezTo>
                      <a:cubicBezTo>
                        <a:pt x="10" y="48"/>
                        <a:pt x="13" y="54"/>
                        <a:pt x="14" y="55"/>
                      </a:cubicBezTo>
                      <a:cubicBezTo>
                        <a:pt x="14" y="56"/>
                        <a:pt x="15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5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7" y="54"/>
                        <a:pt x="17" y="52"/>
                        <a:pt x="18" y="51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9" y="48"/>
                        <a:pt x="20" y="45"/>
                        <a:pt x="21" y="41"/>
                      </a:cubicBezTo>
                      <a:cubicBezTo>
                        <a:pt x="22" y="41"/>
                        <a:pt x="22" y="40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18" y="30"/>
                        <a:pt x="16" y="26"/>
                        <a:pt x="16" y="22"/>
                      </a:cubicBezTo>
                      <a:cubicBezTo>
                        <a:pt x="18" y="28"/>
                        <a:pt x="21" y="32"/>
                        <a:pt x="22" y="33"/>
                      </a:cubicBezTo>
                      <a:cubicBezTo>
                        <a:pt x="22" y="34"/>
                        <a:pt x="23" y="34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29"/>
                        <a:pt x="26" y="27"/>
                        <a:pt x="26" y="2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5"/>
                        <a:pt x="29" y="14"/>
                        <a:pt x="29" y="13"/>
                      </a:cubicBezTo>
                      <a:cubicBezTo>
                        <a:pt x="29" y="13"/>
                        <a:pt x="29" y="14"/>
                        <a:pt x="29" y="14"/>
                      </a:cubicBezTo>
                      <a:cubicBezTo>
                        <a:pt x="29" y="15"/>
                        <a:pt x="29" y="16"/>
                        <a:pt x="29" y="17"/>
                      </a:cubicBezTo>
                      <a:cubicBezTo>
                        <a:pt x="28" y="19"/>
                        <a:pt x="28" y="22"/>
                        <a:pt x="27" y="25"/>
                      </a:cubicBezTo>
                      <a:cubicBezTo>
                        <a:pt x="26" y="28"/>
                        <a:pt x="26" y="31"/>
                        <a:pt x="25" y="33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7" y="35"/>
                        <a:pt x="35" y="31"/>
                        <a:pt x="40" y="27"/>
                      </a:cubicBezTo>
                      <a:cubicBezTo>
                        <a:pt x="40" y="27"/>
                        <a:pt x="39" y="28"/>
                        <a:pt x="39" y="28"/>
                      </a:cubicBezTo>
                      <a:cubicBezTo>
                        <a:pt x="36" y="30"/>
                        <a:pt x="30" y="36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9"/>
                        <a:pt x="23" y="41"/>
                        <a:pt x="23" y="42"/>
                      </a:cubicBezTo>
                      <a:cubicBezTo>
                        <a:pt x="22" y="45"/>
                        <a:pt x="21" y="48"/>
                        <a:pt x="20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9" y="52"/>
                        <a:pt x="18" y="54"/>
                        <a:pt x="18" y="55"/>
                      </a:cubicBezTo>
                      <a:cubicBezTo>
                        <a:pt x="18" y="56"/>
                        <a:pt x="17" y="57"/>
                        <a:pt x="17" y="57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0" y="58"/>
                        <a:pt x="27" y="55"/>
                        <a:pt x="33" y="49"/>
                      </a:cubicBezTo>
                      <a:cubicBezTo>
                        <a:pt x="32" y="51"/>
                        <a:pt x="28" y="58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2"/>
                        <a:pt x="14" y="63"/>
                        <a:pt x="14" y="64"/>
                      </a:cubicBezTo>
                      <a:cubicBezTo>
                        <a:pt x="14" y="65"/>
                        <a:pt x="13" y="66"/>
                        <a:pt x="12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1" y="69"/>
                        <a:pt x="11" y="70"/>
                        <a:pt x="10" y="71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9" y="73"/>
                        <a:pt x="9" y="73"/>
                        <a:pt x="8" y="74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7" y="76"/>
                        <a:pt x="6" y="77"/>
                        <a:pt x="6" y="78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2" y="78"/>
                        <a:pt x="16" y="75"/>
                        <a:pt x="19" y="74"/>
                      </a:cubicBezTo>
                      <a:cubicBezTo>
                        <a:pt x="20" y="73"/>
                        <a:pt x="21" y="73"/>
                        <a:pt x="21" y="73"/>
                      </a:cubicBezTo>
                      <a:cubicBezTo>
                        <a:pt x="21" y="73"/>
                        <a:pt x="20" y="74"/>
                        <a:pt x="20" y="74"/>
                      </a:cubicBezTo>
                      <a:cubicBezTo>
                        <a:pt x="13" y="79"/>
                        <a:pt x="7" y="80"/>
                        <a:pt x="4" y="80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6" y="88"/>
                        <a:pt x="6" y="88"/>
                        <a:pt x="6" y="88"/>
                      </a:cubicBezTo>
                      <a:cubicBezTo>
                        <a:pt x="6" y="86"/>
                        <a:pt x="6" y="86"/>
                        <a:pt x="6" y="86"/>
                      </a:cubicBezTo>
                      <a:cubicBezTo>
                        <a:pt x="6" y="86"/>
                        <a:pt x="7" y="86"/>
                        <a:pt x="8" y="85"/>
                      </a:cubicBezTo>
                      <a:cubicBezTo>
                        <a:pt x="14" y="83"/>
                        <a:pt x="23" y="79"/>
                        <a:pt x="24" y="74"/>
                      </a:cubicBezTo>
                      <a:cubicBezTo>
                        <a:pt x="24" y="73"/>
                        <a:pt x="24" y="72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0"/>
                        <a:pt x="21" y="70"/>
                        <a:pt x="21" y="69"/>
                      </a:cubicBezTo>
                      <a:cubicBezTo>
                        <a:pt x="21" y="68"/>
                        <a:pt x="21" y="67"/>
                        <a:pt x="22" y="67"/>
                      </a:cubicBezTo>
                      <a:cubicBezTo>
                        <a:pt x="22" y="66"/>
                        <a:pt x="24" y="65"/>
                        <a:pt x="25" y="64"/>
                      </a:cubicBezTo>
                      <a:cubicBezTo>
                        <a:pt x="32" y="57"/>
                        <a:pt x="39" y="51"/>
                        <a:pt x="38" y="47"/>
                      </a:cubicBezTo>
                      <a:cubicBezTo>
                        <a:pt x="37" y="46"/>
                        <a:pt x="36" y="45"/>
                        <a:pt x="33" y="45"/>
                      </a:cubicBezTo>
                      <a:cubicBezTo>
                        <a:pt x="32" y="45"/>
                        <a:pt x="30" y="44"/>
                        <a:pt x="30" y="43"/>
                      </a:cubicBezTo>
                      <a:cubicBezTo>
                        <a:pt x="30" y="42"/>
                        <a:pt x="31" y="41"/>
                        <a:pt x="32" y="41"/>
                      </a:cubicBezTo>
                      <a:cubicBezTo>
                        <a:pt x="42" y="36"/>
                        <a:pt x="46" y="30"/>
                        <a:pt x="44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9" name="Freeform 153"/>
                <p:cNvSpPr>
                  <a:spLocks noEditPoints="1"/>
                </p:cNvSpPr>
                <p:nvPr/>
              </p:nvSpPr>
              <p:spPr bwMode="auto">
                <a:xfrm>
                  <a:off x="1504950" y="1738313"/>
                  <a:ext cx="30163" cy="38100"/>
                </a:xfrm>
                <a:custGeom>
                  <a:avLst/>
                  <a:gdLst>
                    <a:gd name="T0" fmla="*/ 8 w 19"/>
                    <a:gd name="T1" fmla="*/ 0 h 24"/>
                    <a:gd name="T2" fmla="*/ 0 w 19"/>
                    <a:gd name="T3" fmla="*/ 24 h 24"/>
                    <a:gd name="T4" fmla="*/ 3 w 19"/>
                    <a:gd name="T5" fmla="*/ 24 h 24"/>
                    <a:gd name="T6" fmla="*/ 5 w 19"/>
                    <a:gd name="T7" fmla="*/ 17 h 24"/>
                    <a:gd name="T8" fmla="*/ 15 w 19"/>
                    <a:gd name="T9" fmla="*/ 17 h 24"/>
                    <a:gd name="T10" fmla="*/ 15 w 19"/>
                    <a:gd name="T11" fmla="*/ 24 h 24"/>
                    <a:gd name="T12" fmla="*/ 19 w 19"/>
                    <a:gd name="T13" fmla="*/ 24 h 24"/>
                    <a:gd name="T14" fmla="*/ 12 w 19"/>
                    <a:gd name="T15" fmla="*/ 0 h 24"/>
                    <a:gd name="T16" fmla="*/ 8 w 19"/>
                    <a:gd name="T17" fmla="*/ 0 h 24"/>
                    <a:gd name="T18" fmla="*/ 8 w 19"/>
                    <a:gd name="T19" fmla="*/ 0 h 24"/>
                    <a:gd name="T20" fmla="*/ 8 w 19"/>
                    <a:gd name="T21" fmla="*/ 0 h 24"/>
                    <a:gd name="T22" fmla="*/ 8 w 19"/>
                    <a:gd name="T23" fmla="*/ 15 h 24"/>
                    <a:gd name="T24" fmla="*/ 10 w 19"/>
                    <a:gd name="T25" fmla="*/ 5 h 24"/>
                    <a:gd name="T26" fmla="*/ 12 w 19"/>
                    <a:gd name="T27" fmla="*/ 15 h 24"/>
                    <a:gd name="T28" fmla="*/ 8 w 19"/>
                    <a:gd name="T29" fmla="*/ 15 h 24"/>
                    <a:gd name="T30" fmla="*/ 8 w 19"/>
                    <a:gd name="T31" fmla="*/ 15 h 24"/>
                    <a:gd name="T32" fmla="*/ 8 w 19"/>
                    <a:gd name="T33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4">
                      <a:moveTo>
                        <a:pt x="8" y="0"/>
                      </a:moveTo>
                      <a:lnTo>
                        <a:pt x="0" y="24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5" y="17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15"/>
                      </a:moveTo>
                      <a:lnTo>
                        <a:pt x="10" y="5"/>
                      </a:lnTo>
                      <a:lnTo>
                        <a:pt x="12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70" name="Freeform 154"/>
                <p:cNvSpPr>
                  <a:spLocks noEditPoints="1"/>
                </p:cNvSpPr>
                <p:nvPr/>
              </p:nvSpPr>
              <p:spPr bwMode="auto">
                <a:xfrm>
                  <a:off x="1565275" y="1727200"/>
                  <a:ext cx="34925" cy="52388"/>
                </a:xfrm>
                <a:custGeom>
                  <a:avLst/>
                  <a:gdLst>
                    <a:gd name="T0" fmla="*/ 0 w 9"/>
                    <a:gd name="T1" fmla="*/ 7 h 14"/>
                    <a:gd name="T2" fmla="*/ 9 w 9"/>
                    <a:gd name="T3" fmla="*/ 7 h 14"/>
                    <a:gd name="T4" fmla="*/ 0 w 9"/>
                    <a:gd name="T5" fmla="*/ 7 h 14"/>
                    <a:gd name="T6" fmla="*/ 2 w 9"/>
                    <a:gd name="T7" fmla="*/ 7 h 14"/>
                    <a:gd name="T8" fmla="*/ 7 w 9"/>
                    <a:gd name="T9" fmla="*/ 7 h 14"/>
                    <a:gd name="T10" fmla="*/ 2 w 9"/>
                    <a:gd name="T11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7"/>
                      </a:moveTo>
                      <a:cubicBezTo>
                        <a:pt x="0" y="14"/>
                        <a:pt x="9" y="14"/>
                        <a:pt x="9" y="7"/>
                      </a:cubicBezTo>
                      <a:cubicBezTo>
                        <a:pt x="9" y="0"/>
                        <a:pt x="0" y="0"/>
                        <a:pt x="0" y="7"/>
                      </a:cubicBezTo>
                      <a:close/>
                      <a:moveTo>
                        <a:pt x="2" y="7"/>
                      </a:moveTo>
                      <a:cubicBezTo>
                        <a:pt x="2" y="3"/>
                        <a:pt x="7" y="3"/>
                        <a:pt x="7" y="7"/>
                      </a:cubicBezTo>
                      <a:cubicBezTo>
                        <a:pt x="7" y="12"/>
                        <a:pt x="2" y="12"/>
                        <a:pt x="2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872" name="Line 156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73" name="Line 157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877" name="Группа 876"/>
              <p:cNvGrpSpPr/>
              <p:nvPr/>
            </p:nvGrpSpPr>
            <p:grpSpPr>
              <a:xfrm>
                <a:off x="374650" y="217487"/>
                <a:ext cx="2336801" cy="2895601"/>
                <a:chOff x="374650" y="217487"/>
                <a:chExt cx="2336801" cy="2895601"/>
              </a:xfrm>
            </p:grpSpPr>
            <p:sp>
              <p:nvSpPr>
                <p:cNvPr id="871" name="Freeform 155"/>
                <p:cNvSpPr>
                  <a:spLocks/>
                </p:cNvSpPr>
                <p:nvPr/>
              </p:nvSpPr>
              <p:spPr bwMode="auto">
                <a:xfrm>
                  <a:off x="1554163" y="533400"/>
                  <a:ext cx="1157288" cy="2451100"/>
                </a:xfrm>
                <a:custGeom>
                  <a:avLst/>
                  <a:gdLst>
                    <a:gd name="T0" fmla="*/ 307 w 307"/>
                    <a:gd name="T1" fmla="*/ 75 h 651"/>
                    <a:gd name="T2" fmla="*/ 307 w 307"/>
                    <a:gd name="T3" fmla="*/ 56 h 651"/>
                    <a:gd name="T4" fmla="*/ 269 w 307"/>
                    <a:gd name="T5" fmla="*/ 13 h 651"/>
                    <a:gd name="T6" fmla="*/ 236 w 307"/>
                    <a:gd name="T7" fmla="*/ 0 h 651"/>
                    <a:gd name="T8" fmla="*/ 236 w 307"/>
                    <a:gd name="T9" fmla="*/ 0 h 651"/>
                    <a:gd name="T10" fmla="*/ 235 w 307"/>
                    <a:gd name="T11" fmla="*/ 0 h 651"/>
                    <a:gd name="T12" fmla="*/ 235 w 307"/>
                    <a:gd name="T13" fmla="*/ 128 h 651"/>
                    <a:gd name="T14" fmla="*/ 235 w 307"/>
                    <a:gd name="T15" fmla="*/ 172 h 651"/>
                    <a:gd name="T16" fmla="*/ 235 w 307"/>
                    <a:gd name="T17" fmla="*/ 341 h 651"/>
                    <a:gd name="T18" fmla="*/ 235 w 307"/>
                    <a:gd name="T19" fmla="*/ 386 h 651"/>
                    <a:gd name="T20" fmla="*/ 235 w 307"/>
                    <a:gd name="T21" fmla="*/ 453 h 651"/>
                    <a:gd name="T22" fmla="*/ 216 w 307"/>
                    <a:gd name="T23" fmla="*/ 486 h 651"/>
                    <a:gd name="T24" fmla="*/ 0 w 307"/>
                    <a:gd name="T25" fmla="*/ 613 h 651"/>
                    <a:gd name="T26" fmla="*/ 67 w 307"/>
                    <a:gd name="T27" fmla="*/ 651 h 651"/>
                    <a:gd name="T28" fmla="*/ 262 w 307"/>
                    <a:gd name="T29" fmla="*/ 541 h 651"/>
                    <a:gd name="T30" fmla="*/ 307 w 307"/>
                    <a:gd name="T31" fmla="*/ 463 h 651"/>
                    <a:gd name="T32" fmla="*/ 307 w 307"/>
                    <a:gd name="T33" fmla="*/ 386 h 651"/>
                    <a:gd name="T34" fmla="*/ 307 w 307"/>
                    <a:gd name="T35" fmla="*/ 386 h 651"/>
                    <a:gd name="T36" fmla="*/ 307 w 307"/>
                    <a:gd name="T37" fmla="*/ 172 h 651"/>
                    <a:gd name="T38" fmla="*/ 307 w 307"/>
                    <a:gd name="T39" fmla="*/ 172 h 651"/>
                    <a:gd name="T40" fmla="*/ 307 w 307"/>
                    <a:gd name="T41" fmla="*/ 85 h 651"/>
                    <a:gd name="T42" fmla="*/ 307 w 307"/>
                    <a:gd name="T43" fmla="*/ 84 h 651"/>
                    <a:gd name="T44" fmla="*/ 307 w 307"/>
                    <a:gd name="T45" fmla="*/ 75 h 651"/>
                    <a:gd name="T46" fmla="*/ 307 w 307"/>
                    <a:gd name="T47" fmla="*/ 75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7" h="651">
                      <a:moveTo>
                        <a:pt x="307" y="75"/>
                      </a:moveTo>
                      <a:cubicBezTo>
                        <a:pt x="307" y="56"/>
                        <a:pt x="307" y="56"/>
                        <a:pt x="307" y="56"/>
                      </a:cubicBezTo>
                      <a:cubicBezTo>
                        <a:pt x="307" y="38"/>
                        <a:pt x="293" y="22"/>
                        <a:pt x="269" y="13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5" y="0"/>
                        <a:pt x="235" y="0"/>
                        <a:pt x="235" y="0"/>
                      </a:cubicBezTo>
                      <a:cubicBezTo>
                        <a:pt x="235" y="128"/>
                        <a:pt x="235" y="128"/>
                        <a:pt x="235" y="128"/>
                      </a:cubicBezTo>
                      <a:cubicBezTo>
                        <a:pt x="235" y="172"/>
                        <a:pt x="235" y="172"/>
                        <a:pt x="235" y="172"/>
                      </a:cubicBezTo>
                      <a:cubicBezTo>
                        <a:pt x="235" y="341"/>
                        <a:pt x="235" y="341"/>
                        <a:pt x="235" y="341"/>
                      </a:cubicBezTo>
                      <a:cubicBezTo>
                        <a:pt x="235" y="386"/>
                        <a:pt x="235" y="386"/>
                        <a:pt x="235" y="386"/>
                      </a:cubicBezTo>
                      <a:cubicBezTo>
                        <a:pt x="235" y="453"/>
                        <a:pt x="235" y="453"/>
                        <a:pt x="235" y="453"/>
                      </a:cubicBezTo>
                      <a:cubicBezTo>
                        <a:pt x="235" y="467"/>
                        <a:pt x="228" y="480"/>
                        <a:pt x="216" y="486"/>
                      </a:cubicBezTo>
                      <a:cubicBezTo>
                        <a:pt x="0" y="613"/>
                        <a:pt x="0" y="613"/>
                        <a:pt x="0" y="613"/>
                      </a:cubicBezTo>
                      <a:cubicBezTo>
                        <a:pt x="67" y="651"/>
                        <a:pt x="67" y="651"/>
                        <a:pt x="67" y="651"/>
                      </a:cubicBezTo>
                      <a:cubicBezTo>
                        <a:pt x="262" y="541"/>
                        <a:pt x="262" y="541"/>
                        <a:pt x="262" y="541"/>
                      </a:cubicBezTo>
                      <a:cubicBezTo>
                        <a:pt x="289" y="525"/>
                        <a:pt x="307" y="495"/>
                        <a:pt x="307" y="463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85"/>
                        <a:pt x="307" y="85"/>
                        <a:pt x="307" y="85"/>
                      </a:cubicBezTo>
                      <a:cubicBezTo>
                        <a:pt x="307" y="84"/>
                        <a:pt x="307" y="84"/>
                        <a:pt x="307" y="84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lose/>
                    </a:path>
                  </a:pathLst>
                </a:custGeom>
                <a:solidFill>
                  <a:srgbClr val="0886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74" name="Freeform 158"/>
                <p:cNvSpPr>
                  <a:spLocks/>
                </p:cNvSpPr>
                <p:nvPr/>
              </p:nvSpPr>
              <p:spPr bwMode="auto">
                <a:xfrm>
                  <a:off x="374650" y="217487"/>
                  <a:ext cx="2068513" cy="696913"/>
                </a:xfrm>
                <a:custGeom>
                  <a:avLst/>
                  <a:gdLst>
                    <a:gd name="T0" fmla="*/ 354 w 549"/>
                    <a:gd name="T1" fmla="*/ 10 h 185"/>
                    <a:gd name="T2" fmla="*/ 265 w 549"/>
                    <a:gd name="T3" fmla="*/ 10 h 185"/>
                    <a:gd name="T4" fmla="*/ 38 w 549"/>
                    <a:gd name="T5" fmla="*/ 97 h 185"/>
                    <a:gd name="T6" fmla="*/ 1 w 549"/>
                    <a:gd name="T7" fmla="*/ 140 h 185"/>
                    <a:gd name="T8" fmla="*/ 1 w 549"/>
                    <a:gd name="T9" fmla="*/ 159 h 185"/>
                    <a:gd name="T10" fmla="*/ 1 w 549"/>
                    <a:gd name="T11" fmla="*/ 159 h 185"/>
                    <a:gd name="T12" fmla="*/ 1 w 549"/>
                    <a:gd name="T13" fmla="*/ 185 h 185"/>
                    <a:gd name="T14" fmla="*/ 291 w 549"/>
                    <a:gd name="T15" fmla="*/ 74 h 185"/>
                    <a:gd name="T16" fmla="*/ 330 w 549"/>
                    <a:gd name="T17" fmla="*/ 74 h 185"/>
                    <a:gd name="T18" fmla="*/ 549 w 549"/>
                    <a:gd name="T19" fmla="*/ 157 h 185"/>
                    <a:gd name="T20" fmla="*/ 549 w 549"/>
                    <a:gd name="T21" fmla="*/ 137 h 185"/>
                    <a:gd name="T22" fmla="*/ 549 w 549"/>
                    <a:gd name="T23" fmla="*/ 104 h 185"/>
                    <a:gd name="T24" fmla="*/ 549 w 549"/>
                    <a:gd name="T25" fmla="*/ 84 h 185"/>
                    <a:gd name="T26" fmla="*/ 354 w 549"/>
                    <a:gd name="T27" fmla="*/ 1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9" h="185">
                      <a:moveTo>
                        <a:pt x="354" y="10"/>
                      </a:moveTo>
                      <a:cubicBezTo>
                        <a:pt x="326" y="0"/>
                        <a:pt x="292" y="0"/>
                        <a:pt x="265" y="10"/>
                      </a:cubicBezTo>
                      <a:cubicBezTo>
                        <a:pt x="38" y="97"/>
                        <a:pt x="38" y="97"/>
                        <a:pt x="38" y="97"/>
                      </a:cubicBezTo>
                      <a:cubicBezTo>
                        <a:pt x="15" y="106"/>
                        <a:pt x="0" y="122"/>
                        <a:pt x="1" y="140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85"/>
                        <a:pt x="1" y="185"/>
                        <a:pt x="1" y="185"/>
                      </a:cubicBezTo>
                      <a:cubicBezTo>
                        <a:pt x="291" y="74"/>
                        <a:pt x="291" y="74"/>
                        <a:pt x="291" y="74"/>
                      </a:cubicBezTo>
                      <a:cubicBezTo>
                        <a:pt x="303" y="70"/>
                        <a:pt x="318" y="70"/>
                        <a:pt x="330" y="74"/>
                      </a:cubicBezTo>
                      <a:cubicBezTo>
                        <a:pt x="549" y="157"/>
                        <a:pt x="549" y="157"/>
                        <a:pt x="549" y="157"/>
                      </a:cubicBezTo>
                      <a:cubicBezTo>
                        <a:pt x="549" y="137"/>
                        <a:pt x="549" y="137"/>
                        <a:pt x="549" y="137"/>
                      </a:cubicBezTo>
                      <a:cubicBezTo>
                        <a:pt x="549" y="104"/>
                        <a:pt x="549" y="104"/>
                        <a:pt x="549" y="104"/>
                      </a:cubicBezTo>
                      <a:cubicBezTo>
                        <a:pt x="549" y="84"/>
                        <a:pt x="549" y="84"/>
                        <a:pt x="549" y="84"/>
                      </a:cubicBezTo>
                      <a:lnTo>
                        <a:pt x="354" y="10"/>
                      </a:lnTo>
                      <a:close/>
                    </a:path>
                  </a:pathLst>
                </a:custGeom>
                <a:solidFill>
                  <a:srgbClr val="104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75" name="Freeform 159"/>
                <p:cNvSpPr>
                  <a:spLocks/>
                </p:cNvSpPr>
                <p:nvPr/>
              </p:nvSpPr>
              <p:spPr bwMode="auto">
                <a:xfrm>
                  <a:off x="374650" y="815975"/>
                  <a:ext cx="1436688" cy="2297113"/>
                </a:xfrm>
                <a:custGeom>
                  <a:avLst/>
                  <a:gdLst>
                    <a:gd name="T0" fmla="*/ 90 w 381"/>
                    <a:gd name="T1" fmla="*/ 409 h 610"/>
                    <a:gd name="T2" fmla="*/ 71 w 381"/>
                    <a:gd name="T3" fmla="*/ 376 h 610"/>
                    <a:gd name="T4" fmla="*/ 70 w 381"/>
                    <a:gd name="T5" fmla="*/ 0 h 610"/>
                    <a:gd name="T6" fmla="*/ 1 w 381"/>
                    <a:gd name="T7" fmla="*/ 26 h 610"/>
                    <a:gd name="T8" fmla="*/ 1 w 381"/>
                    <a:gd name="T9" fmla="*/ 49 h 610"/>
                    <a:gd name="T10" fmla="*/ 0 w 381"/>
                    <a:gd name="T11" fmla="*/ 49 h 610"/>
                    <a:gd name="T12" fmla="*/ 0 w 381"/>
                    <a:gd name="T13" fmla="*/ 96 h 610"/>
                    <a:gd name="T14" fmla="*/ 0 w 381"/>
                    <a:gd name="T15" fmla="*/ 96 h 610"/>
                    <a:gd name="T16" fmla="*/ 0 w 381"/>
                    <a:gd name="T17" fmla="*/ 388 h 610"/>
                    <a:gd name="T18" fmla="*/ 45 w 381"/>
                    <a:gd name="T19" fmla="*/ 466 h 610"/>
                    <a:gd name="T20" fmla="*/ 271 w 381"/>
                    <a:gd name="T21" fmla="*/ 596 h 610"/>
                    <a:gd name="T22" fmla="*/ 347 w 381"/>
                    <a:gd name="T23" fmla="*/ 596 h 610"/>
                    <a:gd name="T24" fmla="*/ 381 w 381"/>
                    <a:gd name="T25" fmla="*/ 577 h 610"/>
                    <a:gd name="T26" fmla="*/ 90 w 381"/>
                    <a:gd name="T27" fmla="*/ 409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1" h="610">
                      <a:moveTo>
                        <a:pt x="90" y="409"/>
                      </a:moveTo>
                      <a:cubicBezTo>
                        <a:pt x="78" y="402"/>
                        <a:pt x="71" y="389"/>
                        <a:pt x="71" y="376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388"/>
                        <a:pt x="0" y="388"/>
                        <a:pt x="0" y="388"/>
                      </a:cubicBezTo>
                      <a:cubicBezTo>
                        <a:pt x="0" y="420"/>
                        <a:pt x="17" y="450"/>
                        <a:pt x="45" y="466"/>
                      </a:cubicBezTo>
                      <a:cubicBezTo>
                        <a:pt x="271" y="596"/>
                        <a:pt x="271" y="596"/>
                        <a:pt x="271" y="596"/>
                      </a:cubicBezTo>
                      <a:cubicBezTo>
                        <a:pt x="295" y="610"/>
                        <a:pt x="323" y="610"/>
                        <a:pt x="347" y="596"/>
                      </a:cubicBezTo>
                      <a:cubicBezTo>
                        <a:pt x="381" y="577"/>
                        <a:pt x="381" y="577"/>
                        <a:pt x="381" y="577"/>
                      </a:cubicBezTo>
                      <a:lnTo>
                        <a:pt x="90" y="409"/>
                      </a:lnTo>
                      <a:close/>
                    </a:path>
                  </a:pathLst>
                </a:custGeom>
                <a:solidFill>
                  <a:srgbClr val="2AA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</p:grpSp>
      </p:grpSp>
      <p:sp>
        <p:nvSpPr>
          <p:cNvPr id="316" name="Прямоугольник 315"/>
          <p:cNvSpPr/>
          <p:nvPr/>
        </p:nvSpPr>
        <p:spPr>
          <a:xfrm>
            <a:off x="-72570" y="6778743"/>
            <a:ext cx="12337143" cy="144000"/>
          </a:xfrm>
          <a:prstGeom prst="rect">
            <a:avLst/>
          </a:prstGeom>
          <a:solidFill>
            <a:srgbClr val="C3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951" name="AutoShape 5"/>
          <p:cNvSpPr>
            <a:spLocks noChangeAspect="1" noChangeArrowheads="1" noTextEdit="1"/>
          </p:cNvSpPr>
          <p:nvPr/>
        </p:nvSpPr>
        <p:spPr bwMode="auto">
          <a:xfrm>
            <a:off x="3898907" y="1476830"/>
            <a:ext cx="3410023" cy="37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11" name="Группа 910"/>
          <p:cNvGrpSpPr/>
          <p:nvPr/>
        </p:nvGrpSpPr>
        <p:grpSpPr>
          <a:xfrm>
            <a:off x="3204008" y="1100316"/>
            <a:ext cx="780618" cy="752341"/>
            <a:chOff x="3484018" y="1313696"/>
            <a:chExt cx="1043919" cy="1006105"/>
          </a:xfrm>
        </p:grpSpPr>
        <p:sp>
          <p:nvSpPr>
            <p:cNvPr id="914" name="Овал 913"/>
            <p:cNvSpPr/>
            <p:nvPr/>
          </p:nvSpPr>
          <p:spPr>
            <a:xfrm>
              <a:off x="3484018" y="1313696"/>
              <a:ext cx="1004341" cy="100434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grpSp>
          <p:nvGrpSpPr>
            <p:cNvPr id="915" name="Группа 914"/>
            <p:cNvGrpSpPr/>
            <p:nvPr/>
          </p:nvGrpSpPr>
          <p:grpSpPr>
            <a:xfrm>
              <a:off x="4380017" y="2167042"/>
              <a:ext cx="147920" cy="152759"/>
              <a:chOff x="4380017" y="2167042"/>
              <a:chExt cx="160962" cy="166228"/>
            </a:xfrm>
          </p:grpSpPr>
          <p:cxnSp>
            <p:nvCxnSpPr>
              <p:cNvPr id="916" name="Прямая соединительная линия 915"/>
              <p:cNvCxnSpPr/>
              <p:nvPr/>
            </p:nvCxnSpPr>
            <p:spPr>
              <a:xfrm>
                <a:off x="4497282" y="2287779"/>
                <a:ext cx="43697" cy="45491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17" name="Овал 916"/>
              <p:cNvSpPr/>
              <p:nvPr/>
            </p:nvSpPr>
            <p:spPr>
              <a:xfrm>
                <a:off x="4380017" y="2167042"/>
                <a:ext cx="127940" cy="127940"/>
              </a:xfrm>
              <a:prstGeom prst="ellipse">
                <a:avLst/>
              </a:prstGeom>
              <a:noFill/>
              <a:ln w="254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214999" y="39822"/>
            <a:ext cx="993590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5DA2"/>
                </a:solidFill>
                <a:latin typeface="Arial Narrow" panose="020B0606020202030204" pitchFamily="34" charset="0"/>
              </a:rPr>
              <a:t>Особенности проведения государственной экологической экспертизы в соответствии с Постановлением № </a:t>
            </a:r>
            <a:r>
              <a:rPr lang="ru-RU" b="1" dirty="0" smtClean="0">
                <a:solidFill>
                  <a:srgbClr val="005DA2"/>
                </a:solidFill>
                <a:latin typeface="Arial Narrow" panose="020B0606020202030204" pitchFamily="34" charset="0"/>
              </a:rPr>
              <a:t>579, Закона № 254-ФЗ, </a:t>
            </a:r>
            <a:r>
              <a:rPr lang="ru-RU" b="1" dirty="0">
                <a:solidFill>
                  <a:srgbClr val="005DA2"/>
                </a:solidFill>
                <a:latin typeface="Arial Narrow" panose="020B0606020202030204" pitchFamily="34" charset="0"/>
              </a:rPr>
              <a:t>указанных в пунктах 7, 7.1-7.10 статьи 11 Закона № 174-ФЗ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05" y="1189756"/>
            <a:ext cx="5181816" cy="43088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/>
              <a:t>Проектная документация ОКС, указанная в </a:t>
            </a:r>
            <a:r>
              <a:rPr lang="ru-RU" sz="1050" b="1" dirty="0"/>
              <a:t>пункте 7 статьи 11 </a:t>
            </a:r>
            <a:r>
              <a:rPr lang="ru-RU" sz="1050" dirty="0"/>
              <a:t>Закона № 174-ФЗ, в </a:t>
            </a:r>
            <a:r>
              <a:rPr lang="ru-RU" sz="1050" b="1" dirty="0"/>
              <a:t>отсутствие исключений</a:t>
            </a:r>
            <a:endParaRPr lang="ru-RU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5559192" y="4740187"/>
            <a:ext cx="6621136" cy="7848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/>
              <a:t>10</a:t>
            </a:r>
            <a:r>
              <a:rPr lang="ru-RU" sz="900" dirty="0"/>
              <a:t>. Объектов коммунальной инфраструктуры, необходимых для обеспечения строительства, реконструкции, эксплуатации многоквартирных домов, объектов индивидуального жилищного строительства, домов блокированной застройки, объектов социальной инфраструктуры, планируемых к строительству, реконструкции в Арктической зоне Российской Федерации, в границах населенных пунктов, расположенных в особо охраняемых природных территориях (за исключением объектов I категории, а также объектов обработки, размещения, обезвреживания, утилизации твердых бытовых отходов, отходов производства и потребления).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19" y="3453980"/>
            <a:ext cx="5157542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/>
              <a:t>Проектная документация ОКС, предусмотренная пунктом 7.1 статьи 11 Закона № 174-ФЗ, за </a:t>
            </a:r>
            <a:r>
              <a:rPr lang="ru-RU" sz="1050" b="1" dirty="0"/>
              <a:t>исключением объектов социальной инфраструктуры, утвержденных распоряжением правительства РФ от 02.06.2021 № 1486-р, 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и </a:t>
            </a:r>
            <a:r>
              <a:rPr lang="ru-RU" sz="1050" b="1" dirty="0"/>
              <a:t>п. </a:t>
            </a:r>
            <a:r>
              <a:rPr lang="ru-RU" sz="1050" b="1" dirty="0" smtClean="0"/>
              <a:t>1-9, 11 </a:t>
            </a:r>
            <a:r>
              <a:rPr lang="ru-RU" sz="1050" b="1" dirty="0"/>
              <a:t>Перечня исключений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705" y="1629538"/>
            <a:ext cx="5181816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/>
              <a:t>Проектная документация ОКС, определенных </a:t>
            </a:r>
            <a:r>
              <a:rPr lang="ru-RU" sz="1050" b="1" dirty="0"/>
              <a:t>пунктом 7.2, 7.5  статьи 11 </a:t>
            </a:r>
            <a:r>
              <a:rPr lang="ru-RU" sz="1050" dirty="0"/>
              <a:t>Закона № 174-ФЗ, за исключением </a:t>
            </a:r>
            <a:r>
              <a:rPr lang="ru-RU" sz="1050" b="1" dirty="0"/>
              <a:t>п. 1-2 Перечня исключений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131" y="2086290"/>
            <a:ext cx="5181816" cy="9002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/>
              <a:t>Проектная документация ОКС, определённых  </a:t>
            </a:r>
            <a:r>
              <a:rPr lang="ru-RU" sz="1050" b="1" dirty="0"/>
              <a:t>пунктами 7.3, 7.4, 7.10  </a:t>
            </a:r>
            <a:r>
              <a:rPr lang="ru-RU" sz="1050" dirty="0"/>
              <a:t>статьи 11 Закона № 174-ФЗ, а также объекты, относящихся в соответствии с законодательством в области охраны окружающей среды к объектам I категории, содержащие решения, обусловленные пунктом 7.2 статьи 11 </a:t>
            </a:r>
            <a:r>
              <a:rPr lang="ru-RU" sz="1050" dirty="0" smtClean="0"/>
              <a:t>Закона № 174-ФЗ,  </a:t>
            </a:r>
            <a:r>
              <a:rPr lang="ru-RU" sz="1050" dirty="0"/>
              <a:t>за исключением п</a:t>
            </a:r>
            <a:r>
              <a:rPr lang="ru-RU" sz="1050" b="1" dirty="0"/>
              <a:t>. 1-3 Перечня исключений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705" y="3009928"/>
            <a:ext cx="5161543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/>
              <a:t>Проектная документация ОКС, предусмотренная пунктом 7.7 статьи 11 Закона № 174-ФЗ, за исключением п</a:t>
            </a:r>
            <a:r>
              <a:rPr lang="ru-RU" sz="1050" b="1" dirty="0"/>
              <a:t>. 1-4 Перечня исключений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705" y="4953331"/>
            <a:ext cx="5151733" cy="1223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/>
              <a:t>Проектная документация ОКС, предусмотренная пунктом 7.9 Закона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№ </a:t>
            </a:r>
            <a:r>
              <a:rPr lang="ru-RU" sz="1050" dirty="0"/>
              <a:t>174-ФЗ</a:t>
            </a:r>
            <a:r>
              <a:rPr lang="ru-RU" sz="1050" b="1" dirty="0"/>
              <a:t>, за исключением:</a:t>
            </a:r>
          </a:p>
          <a:p>
            <a:r>
              <a:rPr lang="ru-RU" sz="1050" b="1" dirty="0"/>
              <a:t>- п. </a:t>
            </a:r>
            <a:r>
              <a:rPr lang="ru-RU" sz="1050" b="1" dirty="0" smtClean="0"/>
              <a:t>1-11 </a:t>
            </a:r>
            <a:r>
              <a:rPr lang="ru-RU" sz="1050" b="1" dirty="0"/>
              <a:t>Перечня исключений;</a:t>
            </a:r>
            <a:endParaRPr lang="ru-RU" sz="1050" dirty="0"/>
          </a:p>
          <a:p>
            <a:r>
              <a:rPr lang="ru-RU" sz="1050" b="1" dirty="0"/>
              <a:t>- объектов, не подлежащих государственной экологической экспертизе в соответствии с пунктом 7.5 статьи 11 Закона № 174-ФЗ;</a:t>
            </a:r>
          </a:p>
          <a:p>
            <a:r>
              <a:rPr lang="ru-RU" sz="1050" b="1" dirty="0"/>
              <a:t>- объектов социальной инфраструктуры, утвержденных распоряжением правительства РФ от 07.09.2021 № 2479-р.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6015" y="4205809"/>
            <a:ext cx="5163149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/>
              <a:t>Проектная документация ОКС, определенная пунктом 7.8 Закона № 174-ФЗ, </a:t>
            </a:r>
            <a:r>
              <a:rPr lang="ru-RU" sz="1050" b="1" dirty="0"/>
              <a:t>за исключением объектов социальной инфраструктуры, утвержденных </a:t>
            </a:r>
            <a:r>
              <a:rPr lang="ru-RU" sz="1050" b="1" dirty="0" smtClean="0"/>
              <a:t>распоряжением правительства РФ </a:t>
            </a:r>
            <a:r>
              <a:rPr lang="ru-RU" sz="1050" b="1" dirty="0"/>
              <a:t>от 19.08.2020 № 2134-р, 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и </a:t>
            </a:r>
            <a:r>
              <a:rPr lang="ru-RU" sz="1050" b="1" dirty="0"/>
              <a:t>п. </a:t>
            </a:r>
            <a:r>
              <a:rPr lang="ru-RU" sz="1050" b="1" dirty="0" smtClean="0"/>
              <a:t>1-9, 11 Перечня </a:t>
            </a:r>
            <a:r>
              <a:rPr lang="ru-RU" sz="1050" b="1" dirty="0"/>
              <a:t>исключений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559193" y="1227434"/>
            <a:ext cx="6616652" cy="2385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50" b="1" dirty="0"/>
              <a:t>1. </a:t>
            </a:r>
            <a:r>
              <a:rPr lang="ru-RU" sz="950" dirty="0"/>
              <a:t>Объекты военной инфраструктуры Вооруженных Сил Российской Федерации.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559192" y="1519409"/>
            <a:ext cx="6619790" cy="2308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/>
              <a:t>2. </a:t>
            </a:r>
            <a:r>
              <a:rPr lang="ru-RU" sz="900" dirty="0"/>
              <a:t>Объекты, предназначенные для размещения пунктов пропуска через государственную границу Российской Федерации.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59192" y="1796448"/>
            <a:ext cx="66132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/>
              <a:t>3. </a:t>
            </a:r>
            <a:r>
              <a:rPr lang="ru-RU" sz="900" dirty="0"/>
              <a:t>Объекты, строительства и реконструкция которых осуществляется в рамках национальных проектов, государственных программ с привлечением средств бюджетов бюджетной системы Российской Федерации (за исключением сферы экологии).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559192" y="2201271"/>
            <a:ext cx="66194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/>
              <a:t>4. </a:t>
            </a:r>
            <a:r>
              <a:rPr lang="ru-RU" sz="900" dirty="0"/>
              <a:t>Объекты хранения автотранспортных средств, в том числе гаражей и стояночных боксов, объектов ремонта, содержания и обслуживания автотранспортных средств.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559192" y="2593526"/>
            <a:ext cx="66208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/>
              <a:t>5. </a:t>
            </a:r>
            <a:r>
              <a:rPr lang="ru-RU" sz="900" dirty="0"/>
              <a:t>Автомобильные дороги общего пользования или их участков, мостов, защитных дорожных сооружений, искусственных дорожных сооружений, производственных объектов (объектов, используемых при капитальном ремонте, ремонте и содержании автомобильных дорог), элементов обустройства автомобильных дорог, объектов, предназначенных для взимания платы (в том числе пунктов взимания платы), объектов дорожного сервиса.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559192" y="3285703"/>
            <a:ext cx="6638525" cy="2308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b="1" dirty="0" smtClean="0"/>
              <a:t>6</a:t>
            </a:r>
            <a:r>
              <a:rPr lang="ru-RU" sz="900" b="1" dirty="0"/>
              <a:t>. </a:t>
            </a:r>
            <a:r>
              <a:rPr lang="ru-RU" sz="900" dirty="0"/>
              <a:t>Объекты инфраструктуры железнодорожного транспорта.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559192" y="3548015"/>
            <a:ext cx="6632808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 smtClean="0"/>
              <a:t>7. </a:t>
            </a:r>
            <a:r>
              <a:rPr lang="ru-RU" sz="900" dirty="0" smtClean="0"/>
              <a:t>Аэродромы или здания и (или) сооружения, предназначенные для взлета, посадки, руления и стоянки воздушных судов, а также создаваемых и предназначенных для организации полетов гражданских и государственных воздушных судов, инфраструктуры воздушного транспорта и средств обслуживания воздушного движения, навигации, посадки и связи.</a:t>
            </a:r>
            <a:endParaRPr lang="ru-RU" sz="9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559192" y="4061281"/>
            <a:ext cx="6609346" cy="2308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/>
              <a:t>8. </a:t>
            </a:r>
            <a:r>
              <a:rPr lang="ru-RU" sz="900" dirty="0"/>
              <a:t>Транспортно-пересадочные узлы.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559192" y="4314055"/>
            <a:ext cx="6623458" cy="3847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/>
              <a:t>9. </a:t>
            </a:r>
            <a:r>
              <a:rPr lang="ru-RU" sz="900" dirty="0"/>
              <a:t>Объекты инженерной инфраструктуры, линий связи, иные объекты капитального строительства, необходимых для обеспечения строительства, реконструкции, эксплуатации </a:t>
            </a:r>
            <a:r>
              <a:rPr lang="ru-RU" sz="900" dirty="0" smtClean="0"/>
              <a:t>объектов</a:t>
            </a:r>
            <a:r>
              <a:rPr lang="ru-RU" sz="900" dirty="0"/>
              <a:t> </a:t>
            </a:r>
            <a:r>
              <a:rPr lang="ru-RU" sz="900" dirty="0" smtClean="0"/>
              <a:t>(указанных в пунктах 5-8 настоящего перечня исключений). </a:t>
            </a:r>
            <a:endParaRPr lang="ru-R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861753" y="773011"/>
            <a:ext cx="440289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Перечень объектов ГЭЭ федерального уровня</a:t>
            </a:r>
            <a:endParaRPr lang="ru-RU" sz="1600" b="1" dirty="0"/>
          </a:p>
        </p:txBody>
      </p:sp>
      <p:sp>
        <p:nvSpPr>
          <p:cNvPr id="928" name="TextBox 927"/>
          <p:cNvSpPr txBox="1"/>
          <p:nvPr/>
        </p:nvSpPr>
        <p:spPr>
          <a:xfrm>
            <a:off x="7076334" y="773011"/>
            <a:ext cx="310905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Перечень исключений</a:t>
            </a:r>
            <a:endParaRPr lang="ru-RU" sz="1600" b="1" dirty="0"/>
          </a:p>
        </p:txBody>
      </p:sp>
      <p:sp>
        <p:nvSpPr>
          <p:cNvPr id="929" name="TextBox 928"/>
          <p:cNvSpPr txBox="1"/>
          <p:nvPr/>
        </p:nvSpPr>
        <p:spPr>
          <a:xfrm>
            <a:off x="5559192" y="5578895"/>
            <a:ext cx="6623458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dirty="0" smtClean="0"/>
              <a:t>11. Магистральные </a:t>
            </a:r>
            <a:r>
              <a:rPr lang="ru-RU" sz="900" dirty="0"/>
              <a:t>газопроводы, нефтепроводы, нефтепродуктопроводы, а также объекты магистральной инфраструктуры, строительство, реконструкция которых осуществляются в соответствии с утвержденным Правительством Российской Федерации комплексным планом модернизации и расширения магистральной инфраструктуры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930" name="TextBox 929"/>
          <p:cNvSpPr txBox="1"/>
          <p:nvPr/>
        </p:nvSpPr>
        <p:spPr>
          <a:xfrm>
            <a:off x="82705" y="6176743"/>
            <a:ext cx="12085833" cy="507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Комплексный план модернизации и расширения магистральной инфраструктуры на период до 2024 года утвержден распоряжением Правительства Российской Федерации от 30.09.2018 № 2101-р.</a:t>
            </a:r>
          </a:p>
          <a:p>
            <a:pPr algn="ctr"/>
            <a:r>
              <a:rPr lang="ru-RU" sz="900" dirty="0"/>
              <a:t>Перечни объектов инфраструктуры, в том числе объектов инфраструктуры, необходимых для увеличения пропускной способности Байкало-Амурской и Транссибирской железнодорожных </a:t>
            </a:r>
            <a:r>
              <a:rPr lang="ru-RU" sz="900" dirty="0" smtClean="0"/>
              <a:t>магистралей, </a:t>
            </a:r>
            <a:r>
              <a:rPr lang="ru-RU" sz="900" dirty="0"/>
              <a:t>в отношении которых не проводится государственная экологическая экспертиза, утверждены распоряжением Правительства Российской Федерации от 07.09.2020 № 2278-р и распоряжением Правительства Российской Федерации от 26.10.2020 № 2774-р соответственно</a:t>
            </a:r>
            <a:r>
              <a:rPr lang="ru-RU" sz="900" dirty="0" smtClean="0"/>
              <a:t>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7823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grpSp>
        <p:nvGrpSpPr>
          <p:cNvPr id="20" name="Группа 2039"/>
          <p:cNvGrpSpPr/>
          <p:nvPr/>
        </p:nvGrpSpPr>
        <p:grpSpPr>
          <a:xfrm rot="460680">
            <a:off x="348319" y="-197794"/>
            <a:ext cx="11221331" cy="6186553"/>
            <a:chOff x="7695174" y="4234048"/>
            <a:chExt cx="1007392" cy="578875"/>
          </a:xfrm>
          <a:solidFill>
            <a:schemeClr val="bg1">
              <a:lumMod val="95000"/>
            </a:schemeClr>
          </a:solidFill>
        </p:grpSpPr>
        <p:sp>
          <p:nvSpPr>
            <p:cNvPr id="21" name="Freeform 1112"/>
            <p:cNvSpPr>
              <a:spLocks/>
            </p:cNvSpPr>
            <p:nvPr/>
          </p:nvSpPr>
          <p:spPr bwMode="auto">
            <a:xfrm>
              <a:off x="7695174" y="4634373"/>
              <a:ext cx="31951" cy="39469"/>
            </a:xfrm>
            <a:custGeom>
              <a:avLst/>
              <a:gdLst>
                <a:gd name="T0" fmla="*/ 52 w 77"/>
                <a:gd name="T1" fmla="*/ 56 h 90"/>
                <a:gd name="T2" fmla="*/ 67 w 77"/>
                <a:gd name="T3" fmla="*/ 20 h 90"/>
                <a:gd name="T4" fmla="*/ 61 w 77"/>
                <a:gd name="T5" fmla="*/ 16 h 90"/>
                <a:gd name="T6" fmla="*/ 51 w 77"/>
                <a:gd name="T7" fmla="*/ 21 h 90"/>
                <a:gd name="T8" fmla="*/ 14 w 77"/>
                <a:gd name="T9" fmla="*/ 0 h 90"/>
                <a:gd name="T10" fmla="*/ 13 w 77"/>
                <a:gd name="T11" fmla="*/ 3 h 90"/>
                <a:gd name="T12" fmla="*/ 14 w 77"/>
                <a:gd name="T13" fmla="*/ 29 h 90"/>
                <a:gd name="T14" fmla="*/ 0 w 77"/>
                <a:gd name="T15" fmla="*/ 41 h 90"/>
                <a:gd name="T16" fmla="*/ 3 w 77"/>
                <a:gd name="T17" fmla="*/ 53 h 90"/>
                <a:gd name="T18" fmla="*/ 26 w 77"/>
                <a:gd name="T19" fmla="*/ 52 h 90"/>
                <a:gd name="T20" fmla="*/ 55 w 77"/>
                <a:gd name="T21" fmla="*/ 82 h 90"/>
                <a:gd name="T22" fmla="*/ 70 w 77"/>
                <a:gd name="T23" fmla="*/ 90 h 90"/>
                <a:gd name="T24" fmla="*/ 77 w 77"/>
                <a:gd name="T25" fmla="*/ 83 h 90"/>
                <a:gd name="T26" fmla="*/ 52 w 77"/>
                <a:gd name="T27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90">
                  <a:moveTo>
                    <a:pt x="52" y="56"/>
                  </a:moveTo>
                  <a:lnTo>
                    <a:pt x="67" y="20"/>
                  </a:lnTo>
                  <a:lnTo>
                    <a:pt x="61" y="16"/>
                  </a:lnTo>
                  <a:lnTo>
                    <a:pt x="51" y="21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3" y="53"/>
                  </a:lnTo>
                  <a:lnTo>
                    <a:pt x="26" y="52"/>
                  </a:lnTo>
                  <a:lnTo>
                    <a:pt x="55" y="82"/>
                  </a:lnTo>
                  <a:lnTo>
                    <a:pt x="70" y="90"/>
                  </a:lnTo>
                  <a:lnTo>
                    <a:pt x="77" y="83"/>
                  </a:lnTo>
                  <a:lnTo>
                    <a:pt x="5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" name="Freeform 1113"/>
            <p:cNvSpPr>
              <a:spLocks/>
            </p:cNvSpPr>
            <p:nvPr/>
          </p:nvSpPr>
          <p:spPr bwMode="auto">
            <a:xfrm>
              <a:off x="7730884" y="4459584"/>
              <a:ext cx="20675" cy="24434"/>
            </a:xfrm>
            <a:custGeom>
              <a:avLst/>
              <a:gdLst>
                <a:gd name="T0" fmla="*/ 30 w 47"/>
                <a:gd name="T1" fmla="*/ 57 h 57"/>
                <a:gd name="T2" fmla="*/ 45 w 47"/>
                <a:gd name="T3" fmla="*/ 50 h 57"/>
                <a:gd name="T4" fmla="*/ 47 w 47"/>
                <a:gd name="T5" fmla="*/ 19 h 57"/>
                <a:gd name="T6" fmla="*/ 43 w 47"/>
                <a:gd name="T7" fmla="*/ 15 h 57"/>
                <a:gd name="T8" fmla="*/ 39 w 47"/>
                <a:gd name="T9" fmla="*/ 28 h 57"/>
                <a:gd name="T10" fmla="*/ 21 w 47"/>
                <a:gd name="T11" fmla="*/ 18 h 57"/>
                <a:gd name="T12" fmla="*/ 14 w 47"/>
                <a:gd name="T13" fmla="*/ 0 h 57"/>
                <a:gd name="T14" fmla="*/ 7 w 47"/>
                <a:gd name="T15" fmla="*/ 4 h 57"/>
                <a:gd name="T16" fmla="*/ 0 w 47"/>
                <a:gd name="T17" fmla="*/ 4 h 57"/>
                <a:gd name="T18" fmla="*/ 30 w 47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7">
                  <a:moveTo>
                    <a:pt x="30" y="57"/>
                  </a:moveTo>
                  <a:lnTo>
                    <a:pt x="45" y="50"/>
                  </a:lnTo>
                  <a:lnTo>
                    <a:pt x="47" y="19"/>
                  </a:lnTo>
                  <a:lnTo>
                    <a:pt x="43" y="15"/>
                  </a:lnTo>
                  <a:lnTo>
                    <a:pt x="39" y="28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3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3" name="Freeform 1114"/>
            <p:cNvSpPr>
              <a:spLocks/>
            </p:cNvSpPr>
            <p:nvPr/>
          </p:nvSpPr>
          <p:spPr bwMode="auto">
            <a:xfrm>
              <a:off x="7879361" y="4651289"/>
              <a:ext cx="37589" cy="31951"/>
            </a:xfrm>
            <a:custGeom>
              <a:avLst/>
              <a:gdLst>
                <a:gd name="T0" fmla="*/ 73 w 88"/>
                <a:gd name="T1" fmla="*/ 42 h 75"/>
                <a:gd name="T2" fmla="*/ 78 w 88"/>
                <a:gd name="T3" fmla="*/ 38 h 75"/>
                <a:gd name="T4" fmla="*/ 83 w 88"/>
                <a:gd name="T5" fmla="*/ 34 h 75"/>
                <a:gd name="T6" fmla="*/ 84 w 88"/>
                <a:gd name="T7" fmla="*/ 30 h 75"/>
                <a:gd name="T8" fmla="*/ 88 w 88"/>
                <a:gd name="T9" fmla="*/ 22 h 75"/>
                <a:gd name="T10" fmla="*/ 79 w 88"/>
                <a:gd name="T11" fmla="*/ 6 h 75"/>
                <a:gd name="T12" fmla="*/ 77 w 88"/>
                <a:gd name="T13" fmla="*/ 2 h 75"/>
                <a:gd name="T14" fmla="*/ 75 w 88"/>
                <a:gd name="T15" fmla="*/ 6 h 75"/>
                <a:gd name="T16" fmla="*/ 75 w 88"/>
                <a:gd name="T17" fmla="*/ 7 h 75"/>
                <a:gd name="T18" fmla="*/ 69 w 88"/>
                <a:gd name="T19" fmla="*/ 7 h 75"/>
                <a:gd name="T20" fmla="*/ 57 w 88"/>
                <a:gd name="T21" fmla="*/ 1 h 75"/>
                <a:gd name="T22" fmla="*/ 44 w 88"/>
                <a:gd name="T23" fmla="*/ 12 h 75"/>
                <a:gd name="T24" fmla="*/ 33 w 88"/>
                <a:gd name="T25" fmla="*/ 7 h 75"/>
                <a:gd name="T26" fmla="*/ 17 w 88"/>
                <a:gd name="T27" fmla="*/ 0 h 75"/>
                <a:gd name="T28" fmla="*/ 14 w 88"/>
                <a:gd name="T29" fmla="*/ 5 h 75"/>
                <a:gd name="T30" fmla="*/ 14 w 88"/>
                <a:gd name="T31" fmla="*/ 6 h 75"/>
                <a:gd name="T32" fmla="*/ 13 w 88"/>
                <a:gd name="T33" fmla="*/ 6 h 75"/>
                <a:gd name="T34" fmla="*/ 6 w 88"/>
                <a:gd name="T35" fmla="*/ 5 h 75"/>
                <a:gd name="T36" fmla="*/ 4 w 88"/>
                <a:gd name="T37" fmla="*/ 11 h 75"/>
                <a:gd name="T38" fmla="*/ 4 w 88"/>
                <a:gd name="T39" fmla="*/ 16 h 75"/>
                <a:gd name="T40" fmla="*/ 5 w 88"/>
                <a:gd name="T41" fmla="*/ 20 h 75"/>
                <a:gd name="T42" fmla="*/ 2 w 88"/>
                <a:gd name="T43" fmla="*/ 26 h 75"/>
                <a:gd name="T44" fmla="*/ 0 w 88"/>
                <a:gd name="T45" fmla="*/ 29 h 75"/>
                <a:gd name="T46" fmla="*/ 8 w 88"/>
                <a:gd name="T47" fmla="*/ 41 h 75"/>
                <a:gd name="T48" fmla="*/ 12 w 88"/>
                <a:gd name="T49" fmla="*/ 45 h 75"/>
                <a:gd name="T50" fmla="*/ 19 w 88"/>
                <a:gd name="T51" fmla="*/ 60 h 75"/>
                <a:gd name="T52" fmla="*/ 25 w 88"/>
                <a:gd name="T53" fmla="*/ 75 h 75"/>
                <a:gd name="T54" fmla="*/ 25 w 88"/>
                <a:gd name="T55" fmla="*/ 75 h 75"/>
                <a:gd name="T56" fmla="*/ 32 w 88"/>
                <a:gd name="T57" fmla="*/ 73 h 75"/>
                <a:gd name="T58" fmla="*/ 40 w 88"/>
                <a:gd name="T59" fmla="*/ 71 h 75"/>
                <a:gd name="T60" fmla="*/ 44 w 88"/>
                <a:gd name="T61" fmla="*/ 67 h 75"/>
                <a:gd name="T62" fmla="*/ 58 w 88"/>
                <a:gd name="T63" fmla="*/ 56 h 75"/>
                <a:gd name="T64" fmla="*/ 69 w 88"/>
                <a:gd name="T65" fmla="*/ 48 h 75"/>
                <a:gd name="T66" fmla="*/ 73 w 88"/>
                <a:gd name="T67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5">
                  <a:moveTo>
                    <a:pt x="73" y="42"/>
                  </a:moveTo>
                  <a:cubicBezTo>
                    <a:pt x="75" y="40"/>
                    <a:pt x="76" y="39"/>
                    <a:pt x="78" y="38"/>
                  </a:cubicBezTo>
                  <a:cubicBezTo>
                    <a:pt x="80" y="37"/>
                    <a:pt x="82" y="36"/>
                    <a:pt x="83" y="34"/>
                  </a:cubicBezTo>
                  <a:cubicBezTo>
                    <a:pt x="84" y="33"/>
                    <a:pt x="84" y="31"/>
                    <a:pt x="84" y="30"/>
                  </a:cubicBezTo>
                  <a:cubicBezTo>
                    <a:pt x="85" y="27"/>
                    <a:pt x="85" y="23"/>
                    <a:pt x="88" y="22"/>
                  </a:cubicBezTo>
                  <a:cubicBezTo>
                    <a:pt x="85" y="18"/>
                    <a:pt x="82" y="12"/>
                    <a:pt x="79" y="6"/>
                  </a:cubicBezTo>
                  <a:cubicBezTo>
                    <a:pt x="79" y="5"/>
                    <a:pt x="78" y="4"/>
                    <a:pt x="77" y="2"/>
                  </a:cubicBezTo>
                  <a:cubicBezTo>
                    <a:pt x="76" y="3"/>
                    <a:pt x="75" y="4"/>
                    <a:pt x="75" y="6"/>
                  </a:cubicBezTo>
                  <a:lnTo>
                    <a:pt x="75" y="7"/>
                  </a:lnTo>
                  <a:lnTo>
                    <a:pt x="69" y="7"/>
                  </a:lnTo>
                  <a:cubicBezTo>
                    <a:pt x="65" y="7"/>
                    <a:pt x="61" y="5"/>
                    <a:pt x="57" y="1"/>
                  </a:cubicBezTo>
                  <a:cubicBezTo>
                    <a:pt x="56" y="8"/>
                    <a:pt x="51" y="12"/>
                    <a:pt x="44" y="12"/>
                  </a:cubicBezTo>
                  <a:cubicBezTo>
                    <a:pt x="41" y="12"/>
                    <a:pt x="37" y="10"/>
                    <a:pt x="33" y="7"/>
                  </a:cubicBezTo>
                  <a:cubicBezTo>
                    <a:pt x="27" y="4"/>
                    <a:pt x="21" y="0"/>
                    <a:pt x="17" y="0"/>
                  </a:cubicBezTo>
                  <a:cubicBezTo>
                    <a:pt x="15" y="0"/>
                    <a:pt x="14" y="3"/>
                    <a:pt x="14" y="5"/>
                  </a:cubicBezTo>
                  <a:lnTo>
                    <a:pt x="14" y="6"/>
                  </a:lnTo>
                  <a:lnTo>
                    <a:pt x="13" y="6"/>
                  </a:lnTo>
                  <a:cubicBezTo>
                    <a:pt x="10" y="6"/>
                    <a:pt x="7" y="5"/>
                    <a:pt x="6" y="5"/>
                  </a:cubicBezTo>
                  <a:cubicBezTo>
                    <a:pt x="5" y="6"/>
                    <a:pt x="4" y="8"/>
                    <a:pt x="4" y="11"/>
                  </a:cubicBezTo>
                  <a:cubicBezTo>
                    <a:pt x="4" y="13"/>
                    <a:pt x="4" y="14"/>
                    <a:pt x="4" y="16"/>
                  </a:cubicBezTo>
                  <a:cubicBezTo>
                    <a:pt x="5" y="17"/>
                    <a:pt x="5" y="18"/>
                    <a:pt x="5" y="20"/>
                  </a:cubicBezTo>
                  <a:cubicBezTo>
                    <a:pt x="5" y="24"/>
                    <a:pt x="3" y="25"/>
                    <a:pt x="2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4"/>
                    <a:pt x="4" y="38"/>
                    <a:pt x="8" y="41"/>
                  </a:cubicBezTo>
                  <a:cubicBezTo>
                    <a:pt x="10" y="42"/>
                    <a:pt x="11" y="44"/>
                    <a:pt x="12" y="45"/>
                  </a:cubicBezTo>
                  <a:cubicBezTo>
                    <a:pt x="15" y="49"/>
                    <a:pt x="17" y="55"/>
                    <a:pt x="19" y="60"/>
                  </a:cubicBezTo>
                  <a:cubicBezTo>
                    <a:pt x="20" y="66"/>
                    <a:pt x="22" y="71"/>
                    <a:pt x="25" y="75"/>
                  </a:cubicBezTo>
                  <a:lnTo>
                    <a:pt x="25" y="75"/>
                  </a:lnTo>
                  <a:cubicBezTo>
                    <a:pt x="27" y="74"/>
                    <a:pt x="29" y="74"/>
                    <a:pt x="32" y="73"/>
                  </a:cubicBezTo>
                  <a:cubicBezTo>
                    <a:pt x="35" y="73"/>
                    <a:pt x="38" y="72"/>
                    <a:pt x="40" y="71"/>
                  </a:cubicBezTo>
                  <a:cubicBezTo>
                    <a:pt x="41" y="70"/>
                    <a:pt x="43" y="68"/>
                    <a:pt x="44" y="67"/>
                  </a:cubicBezTo>
                  <a:cubicBezTo>
                    <a:pt x="48" y="62"/>
                    <a:pt x="52" y="56"/>
                    <a:pt x="58" y="56"/>
                  </a:cubicBezTo>
                  <a:cubicBezTo>
                    <a:pt x="64" y="56"/>
                    <a:pt x="67" y="52"/>
                    <a:pt x="69" y="48"/>
                  </a:cubicBezTo>
                  <a:cubicBezTo>
                    <a:pt x="70" y="46"/>
                    <a:pt x="72" y="43"/>
                    <a:pt x="7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4" name="Freeform 1115"/>
            <p:cNvSpPr>
              <a:spLocks/>
            </p:cNvSpPr>
            <p:nvPr/>
          </p:nvSpPr>
          <p:spPr bwMode="auto">
            <a:xfrm>
              <a:off x="7958299" y="4583628"/>
              <a:ext cx="16916" cy="33830"/>
            </a:xfrm>
            <a:custGeom>
              <a:avLst/>
              <a:gdLst>
                <a:gd name="T0" fmla="*/ 20 w 43"/>
                <a:gd name="T1" fmla="*/ 79 h 79"/>
                <a:gd name="T2" fmla="*/ 24 w 43"/>
                <a:gd name="T3" fmla="*/ 79 h 79"/>
                <a:gd name="T4" fmla="*/ 24 w 43"/>
                <a:gd name="T5" fmla="*/ 79 h 79"/>
                <a:gd name="T6" fmla="*/ 31 w 43"/>
                <a:gd name="T7" fmla="*/ 79 h 79"/>
                <a:gd name="T8" fmla="*/ 33 w 43"/>
                <a:gd name="T9" fmla="*/ 79 h 79"/>
                <a:gd name="T10" fmla="*/ 38 w 43"/>
                <a:gd name="T11" fmla="*/ 79 h 79"/>
                <a:gd name="T12" fmla="*/ 35 w 43"/>
                <a:gd name="T13" fmla="*/ 76 h 79"/>
                <a:gd name="T14" fmla="*/ 29 w 43"/>
                <a:gd name="T15" fmla="*/ 66 h 79"/>
                <a:gd name="T16" fmla="*/ 35 w 43"/>
                <a:gd name="T17" fmla="*/ 51 h 79"/>
                <a:gd name="T18" fmla="*/ 41 w 43"/>
                <a:gd name="T19" fmla="*/ 36 h 79"/>
                <a:gd name="T20" fmla="*/ 42 w 43"/>
                <a:gd name="T21" fmla="*/ 25 h 79"/>
                <a:gd name="T22" fmla="*/ 43 w 43"/>
                <a:gd name="T23" fmla="*/ 21 h 79"/>
                <a:gd name="T24" fmla="*/ 35 w 43"/>
                <a:gd name="T25" fmla="*/ 16 h 79"/>
                <a:gd name="T26" fmla="*/ 32 w 43"/>
                <a:gd name="T27" fmla="*/ 13 h 79"/>
                <a:gd name="T28" fmla="*/ 28 w 43"/>
                <a:gd name="T29" fmla="*/ 13 h 79"/>
                <a:gd name="T30" fmla="*/ 24 w 43"/>
                <a:gd name="T31" fmla="*/ 5 h 79"/>
                <a:gd name="T32" fmla="*/ 18 w 43"/>
                <a:gd name="T33" fmla="*/ 0 h 79"/>
                <a:gd name="T34" fmla="*/ 14 w 43"/>
                <a:gd name="T35" fmla="*/ 0 h 79"/>
                <a:gd name="T36" fmla="*/ 10 w 43"/>
                <a:gd name="T37" fmla="*/ 1 h 79"/>
                <a:gd name="T38" fmla="*/ 5 w 43"/>
                <a:gd name="T39" fmla="*/ 1 h 79"/>
                <a:gd name="T40" fmla="*/ 3 w 43"/>
                <a:gd name="T41" fmla="*/ 0 h 79"/>
                <a:gd name="T42" fmla="*/ 2 w 43"/>
                <a:gd name="T43" fmla="*/ 0 h 79"/>
                <a:gd name="T44" fmla="*/ 3 w 43"/>
                <a:gd name="T45" fmla="*/ 3 h 79"/>
                <a:gd name="T46" fmla="*/ 4 w 43"/>
                <a:gd name="T47" fmla="*/ 10 h 79"/>
                <a:gd name="T48" fmla="*/ 1 w 43"/>
                <a:gd name="T49" fmla="*/ 16 h 79"/>
                <a:gd name="T50" fmla="*/ 8 w 43"/>
                <a:gd name="T51" fmla="*/ 22 h 79"/>
                <a:gd name="T52" fmla="*/ 17 w 43"/>
                <a:gd name="T53" fmla="*/ 34 h 79"/>
                <a:gd name="T54" fmla="*/ 7 w 43"/>
                <a:gd name="T55" fmla="*/ 47 h 79"/>
                <a:gd name="T56" fmla="*/ 0 w 43"/>
                <a:gd name="T57" fmla="*/ 55 h 79"/>
                <a:gd name="T58" fmla="*/ 0 w 43"/>
                <a:gd name="T59" fmla="*/ 72 h 79"/>
                <a:gd name="T60" fmla="*/ 20 w 43"/>
                <a:gd name="T6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20" y="79"/>
                  </a:moveTo>
                  <a:cubicBezTo>
                    <a:pt x="21" y="79"/>
                    <a:pt x="22" y="79"/>
                    <a:pt x="24" y="79"/>
                  </a:cubicBezTo>
                  <a:lnTo>
                    <a:pt x="24" y="79"/>
                  </a:lnTo>
                  <a:cubicBezTo>
                    <a:pt x="27" y="79"/>
                    <a:pt x="29" y="79"/>
                    <a:pt x="31" y="79"/>
                  </a:cubicBezTo>
                  <a:cubicBezTo>
                    <a:pt x="32" y="79"/>
                    <a:pt x="33" y="79"/>
                    <a:pt x="33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7" y="77"/>
                    <a:pt x="35" y="76"/>
                  </a:cubicBezTo>
                  <a:cubicBezTo>
                    <a:pt x="33" y="74"/>
                    <a:pt x="29" y="71"/>
                    <a:pt x="29" y="66"/>
                  </a:cubicBezTo>
                  <a:cubicBezTo>
                    <a:pt x="29" y="60"/>
                    <a:pt x="32" y="55"/>
                    <a:pt x="35" y="51"/>
                  </a:cubicBezTo>
                  <a:cubicBezTo>
                    <a:pt x="38" y="47"/>
                    <a:pt x="41" y="42"/>
                    <a:pt x="41" y="36"/>
                  </a:cubicBezTo>
                  <a:cubicBezTo>
                    <a:pt x="41" y="32"/>
                    <a:pt x="41" y="29"/>
                    <a:pt x="42" y="25"/>
                  </a:cubicBezTo>
                  <a:cubicBezTo>
                    <a:pt x="42" y="24"/>
                    <a:pt x="43" y="23"/>
                    <a:pt x="43" y="21"/>
                  </a:cubicBezTo>
                  <a:cubicBezTo>
                    <a:pt x="39" y="20"/>
                    <a:pt x="37" y="18"/>
                    <a:pt x="35" y="16"/>
                  </a:cubicBezTo>
                  <a:cubicBezTo>
                    <a:pt x="34" y="14"/>
                    <a:pt x="33" y="13"/>
                    <a:pt x="32" y="13"/>
                  </a:cubicBezTo>
                  <a:lnTo>
                    <a:pt x="28" y="13"/>
                  </a:lnTo>
                  <a:cubicBezTo>
                    <a:pt x="24" y="13"/>
                    <a:pt x="24" y="7"/>
                    <a:pt x="24" y="5"/>
                  </a:cubicBezTo>
                  <a:cubicBezTo>
                    <a:pt x="24" y="2"/>
                    <a:pt x="23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10" y="1"/>
                  </a:cubicBezTo>
                  <a:lnTo>
                    <a:pt x="5" y="1"/>
                  </a:ln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4" y="7"/>
                    <a:pt x="4" y="10"/>
                  </a:cubicBezTo>
                  <a:cubicBezTo>
                    <a:pt x="4" y="12"/>
                    <a:pt x="3" y="14"/>
                    <a:pt x="1" y="16"/>
                  </a:cubicBezTo>
                  <a:cubicBezTo>
                    <a:pt x="2" y="19"/>
                    <a:pt x="5" y="20"/>
                    <a:pt x="8" y="22"/>
                  </a:cubicBezTo>
                  <a:cubicBezTo>
                    <a:pt x="12" y="24"/>
                    <a:pt x="17" y="27"/>
                    <a:pt x="17" y="34"/>
                  </a:cubicBezTo>
                  <a:cubicBezTo>
                    <a:pt x="17" y="41"/>
                    <a:pt x="12" y="44"/>
                    <a:pt x="7" y="47"/>
                  </a:cubicBezTo>
                  <a:cubicBezTo>
                    <a:pt x="3" y="49"/>
                    <a:pt x="0" y="51"/>
                    <a:pt x="0" y="55"/>
                  </a:cubicBezTo>
                  <a:lnTo>
                    <a:pt x="0" y="72"/>
                  </a:lnTo>
                  <a:cubicBezTo>
                    <a:pt x="0" y="77"/>
                    <a:pt x="5" y="79"/>
                    <a:pt x="2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5" name="Freeform 1116"/>
            <p:cNvSpPr>
              <a:spLocks/>
            </p:cNvSpPr>
            <p:nvPr/>
          </p:nvSpPr>
          <p:spPr bwMode="auto">
            <a:xfrm>
              <a:off x="7772233" y="4745262"/>
              <a:ext cx="24434" cy="20675"/>
            </a:xfrm>
            <a:custGeom>
              <a:avLst/>
              <a:gdLst>
                <a:gd name="T0" fmla="*/ 55 w 55"/>
                <a:gd name="T1" fmla="*/ 19 h 46"/>
                <a:gd name="T2" fmla="*/ 38 w 55"/>
                <a:gd name="T3" fmla="*/ 5 h 46"/>
                <a:gd name="T4" fmla="*/ 37 w 55"/>
                <a:gd name="T5" fmla="*/ 3 h 46"/>
                <a:gd name="T6" fmla="*/ 33 w 55"/>
                <a:gd name="T7" fmla="*/ 3 h 46"/>
                <a:gd name="T8" fmla="*/ 31 w 55"/>
                <a:gd name="T9" fmla="*/ 2 h 46"/>
                <a:gd name="T10" fmla="*/ 28 w 55"/>
                <a:gd name="T11" fmla="*/ 0 h 46"/>
                <a:gd name="T12" fmla="*/ 8 w 55"/>
                <a:gd name="T13" fmla="*/ 7 h 46"/>
                <a:gd name="T14" fmla="*/ 9 w 55"/>
                <a:gd name="T15" fmla="*/ 10 h 46"/>
                <a:gd name="T16" fmla="*/ 10 w 55"/>
                <a:gd name="T17" fmla="*/ 15 h 46"/>
                <a:gd name="T18" fmla="*/ 5 w 55"/>
                <a:gd name="T19" fmla="*/ 24 h 46"/>
                <a:gd name="T20" fmla="*/ 0 w 55"/>
                <a:gd name="T21" fmla="*/ 22 h 46"/>
                <a:gd name="T22" fmla="*/ 0 w 55"/>
                <a:gd name="T23" fmla="*/ 22 h 46"/>
                <a:gd name="T24" fmla="*/ 1 w 55"/>
                <a:gd name="T25" fmla="*/ 24 h 46"/>
                <a:gd name="T26" fmla="*/ 4 w 55"/>
                <a:gd name="T27" fmla="*/ 28 h 46"/>
                <a:gd name="T28" fmla="*/ 11 w 55"/>
                <a:gd name="T29" fmla="*/ 33 h 46"/>
                <a:gd name="T30" fmla="*/ 14 w 55"/>
                <a:gd name="T31" fmla="*/ 39 h 46"/>
                <a:gd name="T32" fmla="*/ 16 w 55"/>
                <a:gd name="T33" fmla="*/ 46 h 46"/>
                <a:gd name="T34" fmla="*/ 27 w 55"/>
                <a:gd name="T35" fmla="*/ 43 h 46"/>
                <a:gd name="T36" fmla="*/ 31 w 55"/>
                <a:gd name="T37" fmla="*/ 44 h 46"/>
                <a:gd name="T38" fmla="*/ 34 w 55"/>
                <a:gd name="T39" fmla="*/ 45 h 46"/>
                <a:gd name="T40" fmla="*/ 40 w 55"/>
                <a:gd name="T41" fmla="*/ 37 h 46"/>
                <a:gd name="T42" fmla="*/ 42 w 55"/>
                <a:gd name="T43" fmla="*/ 32 h 46"/>
                <a:gd name="T44" fmla="*/ 42 w 55"/>
                <a:gd name="T45" fmla="*/ 31 h 46"/>
                <a:gd name="T46" fmla="*/ 50 w 55"/>
                <a:gd name="T47" fmla="*/ 24 h 46"/>
                <a:gd name="T48" fmla="*/ 51 w 55"/>
                <a:gd name="T49" fmla="*/ 22 h 46"/>
                <a:gd name="T50" fmla="*/ 55 w 55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45" y="17"/>
                    <a:pt x="42" y="14"/>
                    <a:pt x="38" y="5"/>
                  </a:cubicBezTo>
                  <a:lnTo>
                    <a:pt x="37" y="3"/>
                  </a:lnTo>
                  <a:lnTo>
                    <a:pt x="33" y="3"/>
                  </a:lnTo>
                  <a:cubicBezTo>
                    <a:pt x="32" y="3"/>
                    <a:pt x="31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3" y="0"/>
                    <a:pt x="8" y="3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0" y="11"/>
                    <a:pt x="10" y="13"/>
                    <a:pt x="10" y="15"/>
                  </a:cubicBezTo>
                  <a:cubicBezTo>
                    <a:pt x="10" y="18"/>
                    <a:pt x="10" y="24"/>
                    <a:pt x="5" y="24"/>
                  </a:cubicBezTo>
                  <a:cubicBezTo>
                    <a:pt x="3" y="24"/>
                    <a:pt x="2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6"/>
                    <a:pt x="2" y="27"/>
                    <a:pt x="4" y="28"/>
                  </a:cubicBezTo>
                  <a:cubicBezTo>
                    <a:pt x="7" y="29"/>
                    <a:pt x="9" y="30"/>
                    <a:pt x="11" y="33"/>
                  </a:cubicBezTo>
                  <a:cubicBezTo>
                    <a:pt x="13" y="35"/>
                    <a:pt x="13" y="37"/>
                    <a:pt x="14" y="39"/>
                  </a:cubicBezTo>
                  <a:cubicBezTo>
                    <a:pt x="14" y="42"/>
                    <a:pt x="14" y="44"/>
                    <a:pt x="16" y="46"/>
                  </a:cubicBezTo>
                  <a:cubicBezTo>
                    <a:pt x="19" y="44"/>
                    <a:pt x="22" y="43"/>
                    <a:pt x="27" y="43"/>
                  </a:cubicBezTo>
                  <a:cubicBezTo>
                    <a:pt x="28" y="43"/>
                    <a:pt x="30" y="44"/>
                    <a:pt x="31" y="44"/>
                  </a:cubicBezTo>
                  <a:cubicBezTo>
                    <a:pt x="32" y="45"/>
                    <a:pt x="33" y="45"/>
                    <a:pt x="34" y="45"/>
                  </a:cubicBezTo>
                  <a:cubicBezTo>
                    <a:pt x="38" y="45"/>
                    <a:pt x="39" y="43"/>
                    <a:pt x="40" y="37"/>
                  </a:cubicBezTo>
                  <a:cubicBezTo>
                    <a:pt x="41" y="35"/>
                    <a:pt x="41" y="34"/>
                    <a:pt x="42" y="32"/>
                  </a:cubicBezTo>
                  <a:cubicBezTo>
                    <a:pt x="42" y="32"/>
                    <a:pt x="42" y="32"/>
                    <a:pt x="42" y="31"/>
                  </a:cubicBezTo>
                  <a:lnTo>
                    <a:pt x="50" y="24"/>
                  </a:lnTo>
                  <a:cubicBezTo>
                    <a:pt x="50" y="23"/>
                    <a:pt x="51" y="23"/>
                    <a:pt x="51" y="22"/>
                  </a:cubicBezTo>
                  <a:cubicBezTo>
                    <a:pt x="52" y="22"/>
                    <a:pt x="54" y="20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6" name="Freeform 1117"/>
            <p:cNvSpPr>
              <a:spLocks/>
            </p:cNvSpPr>
            <p:nvPr/>
          </p:nvSpPr>
          <p:spPr bwMode="auto">
            <a:xfrm>
              <a:off x="7847411" y="4611820"/>
              <a:ext cx="35710" cy="24434"/>
            </a:xfrm>
            <a:custGeom>
              <a:avLst/>
              <a:gdLst>
                <a:gd name="T0" fmla="*/ 66 w 81"/>
                <a:gd name="T1" fmla="*/ 53 h 55"/>
                <a:gd name="T2" fmla="*/ 72 w 81"/>
                <a:gd name="T3" fmla="*/ 55 h 55"/>
                <a:gd name="T4" fmla="*/ 76 w 81"/>
                <a:gd name="T5" fmla="*/ 43 h 55"/>
                <a:gd name="T6" fmla="*/ 79 w 81"/>
                <a:gd name="T7" fmla="*/ 39 h 55"/>
                <a:gd name="T8" fmla="*/ 81 w 81"/>
                <a:gd name="T9" fmla="*/ 38 h 55"/>
                <a:gd name="T10" fmla="*/ 79 w 81"/>
                <a:gd name="T11" fmla="*/ 36 h 55"/>
                <a:gd name="T12" fmla="*/ 77 w 81"/>
                <a:gd name="T13" fmla="*/ 34 h 55"/>
                <a:gd name="T14" fmla="*/ 70 w 81"/>
                <a:gd name="T15" fmla="*/ 25 h 55"/>
                <a:gd name="T16" fmla="*/ 60 w 81"/>
                <a:gd name="T17" fmla="*/ 30 h 55"/>
                <a:gd name="T18" fmla="*/ 50 w 81"/>
                <a:gd name="T19" fmla="*/ 34 h 55"/>
                <a:gd name="T20" fmla="*/ 40 w 81"/>
                <a:gd name="T21" fmla="*/ 22 h 55"/>
                <a:gd name="T22" fmla="*/ 35 w 81"/>
                <a:gd name="T23" fmla="*/ 4 h 55"/>
                <a:gd name="T24" fmla="*/ 22 w 81"/>
                <a:gd name="T25" fmla="*/ 0 h 55"/>
                <a:gd name="T26" fmla="*/ 0 w 81"/>
                <a:gd name="T27" fmla="*/ 17 h 55"/>
                <a:gd name="T28" fmla="*/ 10 w 81"/>
                <a:gd name="T29" fmla="*/ 26 h 55"/>
                <a:gd name="T30" fmla="*/ 14 w 81"/>
                <a:gd name="T31" fmla="*/ 25 h 55"/>
                <a:gd name="T32" fmla="*/ 17 w 81"/>
                <a:gd name="T33" fmla="*/ 24 h 55"/>
                <a:gd name="T34" fmla="*/ 26 w 81"/>
                <a:gd name="T35" fmla="*/ 37 h 55"/>
                <a:gd name="T36" fmla="*/ 31 w 81"/>
                <a:gd name="T37" fmla="*/ 48 h 55"/>
                <a:gd name="T38" fmla="*/ 33 w 81"/>
                <a:gd name="T39" fmla="*/ 45 h 55"/>
                <a:gd name="T40" fmla="*/ 38 w 81"/>
                <a:gd name="T41" fmla="*/ 42 h 55"/>
                <a:gd name="T42" fmla="*/ 48 w 81"/>
                <a:gd name="T43" fmla="*/ 47 h 55"/>
                <a:gd name="T44" fmla="*/ 55 w 81"/>
                <a:gd name="T45" fmla="*/ 52 h 55"/>
                <a:gd name="T46" fmla="*/ 58 w 81"/>
                <a:gd name="T47" fmla="*/ 52 h 55"/>
                <a:gd name="T48" fmla="*/ 60 w 81"/>
                <a:gd name="T49" fmla="*/ 51 h 55"/>
                <a:gd name="T50" fmla="*/ 66 w 81"/>
                <a:gd name="T51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5">
                  <a:moveTo>
                    <a:pt x="66" y="53"/>
                  </a:moveTo>
                  <a:cubicBezTo>
                    <a:pt x="67" y="54"/>
                    <a:pt x="69" y="55"/>
                    <a:pt x="72" y="55"/>
                  </a:cubicBezTo>
                  <a:cubicBezTo>
                    <a:pt x="76" y="55"/>
                    <a:pt x="76" y="50"/>
                    <a:pt x="76" y="43"/>
                  </a:cubicBezTo>
                  <a:cubicBezTo>
                    <a:pt x="76" y="41"/>
                    <a:pt x="77" y="40"/>
                    <a:pt x="79" y="39"/>
                  </a:cubicBezTo>
                  <a:cubicBezTo>
                    <a:pt x="80" y="39"/>
                    <a:pt x="81" y="38"/>
                    <a:pt x="81" y="38"/>
                  </a:cubicBezTo>
                  <a:cubicBezTo>
                    <a:pt x="81" y="37"/>
                    <a:pt x="80" y="36"/>
                    <a:pt x="79" y="36"/>
                  </a:cubicBezTo>
                  <a:cubicBezTo>
                    <a:pt x="79" y="35"/>
                    <a:pt x="78" y="35"/>
                    <a:pt x="77" y="34"/>
                  </a:cubicBezTo>
                  <a:cubicBezTo>
                    <a:pt x="73" y="30"/>
                    <a:pt x="71" y="27"/>
                    <a:pt x="70" y="25"/>
                  </a:cubicBezTo>
                  <a:cubicBezTo>
                    <a:pt x="67" y="26"/>
                    <a:pt x="63" y="28"/>
                    <a:pt x="60" y="30"/>
                  </a:cubicBezTo>
                  <a:cubicBezTo>
                    <a:pt x="56" y="32"/>
                    <a:pt x="53" y="34"/>
                    <a:pt x="50" y="34"/>
                  </a:cubicBezTo>
                  <a:cubicBezTo>
                    <a:pt x="45" y="34"/>
                    <a:pt x="40" y="28"/>
                    <a:pt x="40" y="22"/>
                  </a:cubicBezTo>
                  <a:cubicBezTo>
                    <a:pt x="40" y="10"/>
                    <a:pt x="38" y="4"/>
                    <a:pt x="35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19" y="6"/>
                    <a:pt x="12" y="12"/>
                    <a:pt x="0" y="17"/>
                  </a:cubicBezTo>
                  <a:cubicBezTo>
                    <a:pt x="1" y="21"/>
                    <a:pt x="7" y="26"/>
                    <a:pt x="10" y="26"/>
                  </a:cubicBezTo>
                  <a:cubicBezTo>
                    <a:pt x="11" y="26"/>
                    <a:pt x="13" y="26"/>
                    <a:pt x="14" y="25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24" y="24"/>
                    <a:pt x="25" y="31"/>
                    <a:pt x="26" y="37"/>
                  </a:cubicBezTo>
                  <a:cubicBezTo>
                    <a:pt x="26" y="44"/>
                    <a:pt x="27" y="48"/>
                    <a:pt x="31" y="48"/>
                  </a:cubicBezTo>
                  <a:cubicBezTo>
                    <a:pt x="31" y="48"/>
                    <a:pt x="32" y="47"/>
                    <a:pt x="33" y="45"/>
                  </a:cubicBezTo>
                  <a:cubicBezTo>
                    <a:pt x="34" y="44"/>
                    <a:pt x="36" y="42"/>
                    <a:pt x="38" y="42"/>
                  </a:cubicBezTo>
                  <a:cubicBezTo>
                    <a:pt x="43" y="42"/>
                    <a:pt x="45" y="45"/>
                    <a:pt x="48" y="47"/>
                  </a:cubicBezTo>
                  <a:cubicBezTo>
                    <a:pt x="50" y="50"/>
                    <a:pt x="52" y="52"/>
                    <a:pt x="55" y="52"/>
                  </a:cubicBezTo>
                  <a:lnTo>
                    <a:pt x="58" y="52"/>
                  </a:lnTo>
                  <a:cubicBezTo>
                    <a:pt x="58" y="52"/>
                    <a:pt x="59" y="51"/>
                    <a:pt x="60" y="51"/>
                  </a:cubicBezTo>
                  <a:cubicBezTo>
                    <a:pt x="62" y="51"/>
                    <a:pt x="64" y="52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" name="Freeform 1118"/>
            <p:cNvSpPr>
              <a:spLocks/>
            </p:cNvSpPr>
            <p:nvPr/>
          </p:nvSpPr>
          <p:spPr bwMode="auto">
            <a:xfrm>
              <a:off x="7963938" y="4593025"/>
              <a:ext cx="67661" cy="82696"/>
            </a:xfrm>
            <a:custGeom>
              <a:avLst/>
              <a:gdLst>
                <a:gd name="T0" fmla="*/ 138 w 160"/>
                <a:gd name="T1" fmla="*/ 162 h 194"/>
                <a:gd name="T2" fmla="*/ 156 w 160"/>
                <a:gd name="T3" fmla="*/ 162 h 194"/>
                <a:gd name="T4" fmla="*/ 160 w 160"/>
                <a:gd name="T5" fmla="*/ 140 h 194"/>
                <a:gd name="T6" fmla="*/ 148 w 160"/>
                <a:gd name="T7" fmla="*/ 112 h 194"/>
                <a:gd name="T8" fmla="*/ 140 w 160"/>
                <a:gd name="T9" fmla="*/ 98 h 194"/>
                <a:gd name="T10" fmla="*/ 140 w 160"/>
                <a:gd name="T11" fmla="*/ 82 h 194"/>
                <a:gd name="T12" fmla="*/ 138 w 160"/>
                <a:gd name="T13" fmla="*/ 58 h 194"/>
                <a:gd name="T14" fmla="*/ 140 w 160"/>
                <a:gd name="T15" fmla="*/ 45 h 194"/>
                <a:gd name="T16" fmla="*/ 133 w 160"/>
                <a:gd name="T17" fmla="*/ 33 h 194"/>
                <a:gd name="T18" fmla="*/ 111 w 160"/>
                <a:gd name="T19" fmla="*/ 2 h 194"/>
                <a:gd name="T20" fmla="*/ 110 w 160"/>
                <a:gd name="T21" fmla="*/ 1 h 194"/>
                <a:gd name="T22" fmla="*/ 90 w 160"/>
                <a:gd name="T23" fmla="*/ 38 h 194"/>
                <a:gd name="T24" fmla="*/ 77 w 160"/>
                <a:gd name="T25" fmla="*/ 57 h 194"/>
                <a:gd name="T26" fmla="*/ 61 w 160"/>
                <a:gd name="T27" fmla="*/ 67 h 194"/>
                <a:gd name="T28" fmla="*/ 65 w 160"/>
                <a:gd name="T29" fmla="*/ 81 h 194"/>
                <a:gd name="T30" fmla="*/ 61 w 160"/>
                <a:gd name="T31" fmla="*/ 90 h 194"/>
                <a:gd name="T32" fmla="*/ 64 w 160"/>
                <a:gd name="T33" fmla="*/ 97 h 194"/>
                <a:gd name="T34" fmla="*/ 43 w 160"/>
                <a:gd name="T35" fmla="*/ 115 h 194"/>
                <a:gd name="T36" fmla="*/ 35 w 160"/>
                <a:gd name="T37" fmla="*/ 121 h 194"/>
                <a:gd name="T38" fmla="*/ 22 w 160"/>
                <a:gd name="T39" fmla="*/ 128 h 194"/>
                <a:gd name="T40" fmla="*/ 13 w 160"/>
                <a:gd name="T41" fmla="*/ 134 h 194"/>
                <a:gd name="T42" fmla="*/ 0 w 160"/>
                <a:gd name="T43" fmla="*/ 152 h 194"/>
                <a:gd name="T44" fmla="*/ 23 w 160"/>
                <a:gd name="T45" fmla="*/ 166 h 194"/>
                <a:gd name="T46" fmla="*/ 47 w 160"/>
                <a:gd name="T47" fmla="*/ 176 h 194"/>
                <a:gd name="T48" fmla="*/ 55 w 160"/>
                <a:gd name="T49" fmla="*/ 179 h 194"/>
                <a:gd name="T50" fmla="*/ 64 w 160"/>
                <a:gd name="T51" fmla="*/ 180 h 194"/>
                <a:gd name="T52" fmla="*/ 73 w 160"/>
                <a:gd name="T53" fmla="*/ 187 h 194"/>
                <a:gd name="T54" fmla="*/ 84 w 160"/>
                <a:gd name="T55" fmla="*/ 181 h 194"/>
                <a:gd name="T56" fmla="*/ 111 w 160"/>
                <a:gd name="T57" fmla="*/ 194 h 194"/>
                <a:gd name="T58" fmla="*/ 120 w 160"/>
                <a:gd name="T59" fmla="*/ 188 h 194"/>
                <a:gd name="T60" fmla="*/ 128 w 160"/>
                <a:gd name="T61" fmla="*/ 191 h 194"/>
                <a:gd name="T62" fmla="*/ 127 w 160"/>
                <a:gd name="T63" fmla="*/ 177 h 194"/>
                <a:gd name="T64" fmla="*/ 131 w 160"/>
                <a:gd name="T6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94">
                  <a:moveTo>
                    <a:pt x="131" y="171"/>
                  </a:moveTo>
                  <a:cubicBezTo>
                    <a:pt x="133" y="168"/>
                    <a:pt x="134" y="165"/>
                    <a:pt x="138" y="162"/>
                  </a:cubicBezTo>
                  <a:lnTo>
                    <a:pt x="138" y="162"/>
                  </a:lnTo>
                  <a:lnTo>
                    <a:pt x="156" y="162"/>
                  </a:lnTo>
                  <a:cubicBezTo>
                    <a:pt x="159" y="157"/>
                    <a:pt x="159" y="152"/>
                    <a:pt x="160" y="146"/>
                  </a:cubicBezTo>
                  <a:cubicBezTo>
                    <a:pt x="160" y="144"/>
                    <a:pt x="160" y="142"/>
                    <a:pt x="160" y="140"/>
                  </a:cubicBezTo>
                  <a:cubicBezTo>
                    <a:pt x="160" y="140"/>
                    <a:pt x="158" y="124"/>
                    <a:pt x="155" y="118"/>
                  </a:cubicBezTo>
                  <a:cubicBezTo>
                    <a:pt x="154" y="115"/>
                    <a:pt x="151" y="113"/>
                    <a:pt x="148" y="112"/>
                  </a:cubicBezTo>
                  <a:cubicBezTo>
                    <a:pt x="144" y="111"/>
                    <a:pt x="140" y="109"/>
                    <a:pt x="139" y="105"/>
                  </a:cubicBezTo>
                  <a:cubicBezTo>
                    <a:pt x="138" y="102"/>
                    <a:pt x="139" y="100"/>
                    <a:pt x="140" y="98"/>
                  </a:cubicBezTo>
                  <a:cubicBezTo>
                    <a:pt x="140" y="98"/>
                    <a:pt x="140" y="97"/>
                    <a:pt x="140" y="96"/>
                  </a:cubicBezTo>
                  <a:lnTo>
                    <a:pt x="140" y="82"/>
                  </a:lnTo>
                  <a:cubicBezTo>
                    <a:pt x="140" y="78"/>
                    <a:pt x="140" y="74"/>
                    <a:pt x="139" y="70"/>
                  </a:cubicBezTo>
                  <a:cubicBezTo>
                    <a:pt x="138" y="66"/>
                    <a:pt x="138" y="62"/>
                    <a:pt x="138" y="58"/>
                  </a:cubicBezTo>
                  <a:cubicBezTo>
                    <a:pt x="138" y="55"/>
                    <a:pt x="138" y="53"/>
                    <a:pt x="139" y="51"/>
                  </a:cubicBezTo>
                  <a:cubicBezTo>
                    <a:pt x="140" y="49"/>
                    <a:pt x="140" y="47"/>
                    <a:pt x="140" y="45"/>
                  </a:cubicBezTo>
                  <a:cubicBezTo>
                    <a:pt x="140" y="42"/>
                    <a:pt x="138" y="39"/>
                    <a:pt x="136" y="37"/>
                  </a:cubicBezTo>
                  <a:cubicBezTo>
                    <a:pt x="135" y="36"/>
                    <a:pt x="134" y="35"/>
                    <a:pt x="133" y="33"/>
                  </a:cubicBezTo>
                  <a:cubicBezTo>
                    <a:pt x="131" y="27"/>
                    <a:pt x="127" y="23"/>
                    <a:pt x="123" y="19"/>
                  </a:cubicBezTo>
                  <a:cubicBezTo>
                    <a:pt x="118" y="15"/>
                    <a:pt x="114" y="11"/>
                    <a:pt x="111" y="2"/>
                  </a:cubicBezTo>
                  <a:lnTo>
                    <a:pt x="111" y="2"/>
                  </a:lnTo>
                  <a:cubicBezTo>
                    <a:pt x="111" y="2"/>
                    <a:pt x="110" y="2"/>
                    <a:pt x="110" y="1"/>
                  </a:cubicBezTo>
                  <a:cubicBezTo>
                    <a:pt x="109" y="1"/>
                    <a:pt x="109" y="0"/>
                    <a:pt x="108" y="0"/>
                  </a:cubicBezTo>
                  <a:cubicBezTo>
                    <a:pt x="102" y="13"/>
                    <a:pt x="97" y="27"/>
                    <a:pt x="90" y="38"/>
                  </a:cubicBezTo>
                  <a:cubicBezTo>
                    <a:pt x="89" y="39"/>
                    <a:pt x="89" y="40"/>
                    <a:pt x="88" y="41"/>
                  </a:cubicBezTo>
                  <a:cubicBezTo>
                    <a:pt x="85" y="48"/>
                    <a:pt x="82" y="53"/>
                    <a:pt x="77" y="57"/>
                  </a:cubicBezTo>
                  <a:cubicBezTo>
                    <a:pt x="75" y="58"/>
                    <a:pt x="73" y="59"/>
                    <a:pt x="70" y="60"/>
                  </a:cubicBezTo>
                  <a:cubicBezTo>
                    <a:pt x="64" y="61"/>
                    <a:pt x="61" y="62"/>
                    <a:pt x="61" y="67"/>
                  </a:cubicBezTo>
                  <a:cubicBezTo>
                    <a:pt x="61" y="70"/>
                    <a:pt x="62" y="72"/>
                    <a:pt x="63" y="74"/>
                  </a:cubicBezTo>
                  <a:cubicBezTo>
                    <a:pt x="64" y="76"/>
                    <a:pt x="65" y="78"/>
                    <a:pt x="65" y="81"/>
                  </a:cubicBezTo>
                  <a:cubicBezTo>
                    <a:pt x="65" y="83"/>
                    <a:pt x="64" y="85"/>
                    <a:pt x="63" y="86"/>
                  </a:cubicBezTo>
                  <a:cubicBezTo>
                    <a:pt x="62" y="88"/>
                    <a:pt x="61" y="89"/>
                    <a:pt x="61" y="90"/>
                  </a:cubicBezTo>
                  <a:cubicBezTo>
                    <a:pt x="61" y="91"/>
                    <a:pt x="61" y="92"/>
                    <a:pt x="62" y="93"/>
                  </a:cubicBezTo>
                  <a:cubicBezTo>
                    <a:pt x="63" y="94"/>
                    <a:pt x="64" y="95"/>
                    <a:pt x="64" y="97"/>
                  </a:cubicBezTo>
                  <a:cubicBezTo>
                    <a:pt x="64" y="105"/>
                    <a:pt x="54" y="109"/>
                    <a:pt x="48" y="109"/>
                  </a:cubicBezTo>
                  <a:cubicBezTo>
                    <a:pt x="44" y="109"/>
                    <a:pt x="43" y="112"/>
                    <a:pt x="43" y="115"/>
                  </a:cubicBezTo>
                  <a:cubicBezTo>
                    <a:pt x="42" y="118"/>
                    <a:pt x="42" y="122"/>
                    <a:pt x="37" y="122"/>
                  </a:cubicBezTo>
                  <a:cubicBezTo>
                    <a:pt x="37" y="122"/>
                    <a:pt x="36" y="122"/>
                    <a:pt x="35" y="121"/>
                  </a:cubicBezTo>
                  <a:cubicBezTo>
                    <a:pt x="33" y="121"/>
                    <a:pt x="32" y="121"/>
                    <a:pt x="30" y="121"/>
                  </a:cubicBezTo>
                  <a:cubicBezTo>
                    <a:pt x="26" y="121"/>
                    <a:pt x="24" y="124"/>
                    <a:pt x="22" y="128"/>
                  </a:cubicBezTo>
                  <a:cubicBezTo>
                    <a:pt x="21" y="130"/>
                    <a:pt x="20" y="131"/>
                    <a:pt x="19" y="133"/>
                  </a:cubicBezTo>
                  <a:cubicBezTo>
                    <a:pt x="18" y="134"/>
                    <a:pt x="16" y="134"/>
                    <a:pt x="13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5" y="135"/>
                    <a:pt x="0" y="146"/>
                    <a:pt x="0" y="152"/>
                  </a:cubicBezTo>
                  <a:cubicBezTo>
                    <a:pt x="0" y="157"/>
                    <a:pt x="15" y="167"/>
                    <a:pt x="22" y="167"/>
                  </a:cubicBezTo>
                  <a:cubicBezTo>
                    <a:pt x="22" y="167"/>
                    <a:pt x="23" y="167"/>
                    <a:pt x="23" y="166"/>
                  </a:cubicBezTo>
                  <a:cubicBezTo>
                    <a:pt x="24" y="166"/>
                    <a:pt x="26" y="165"/>
                    <a:pt x="28" y="165"/>
                  </a:cubicBezTo>
                  <a:cubicBezTo>
                    <a:pt x="36" y="165"/>
                    <a:pt x="43" y="172"/>
                    <a:pt x="47" y="176"/>
                  </a:cubicBezTo>
                  <a:lnTo>
                    <a:pt x="48" y="177"/>
                  </a:lnTo>
                  <a:cubicBezTo>
                    <a:pt x="50" y="178"/>
                    <a:pt x="52" y="179"/>
                    <a:pt x="55" y="179"/>
                  </a:cubicBezTo>
                  <a:lnTo>
                    <a:pt x="57" y="179"/>
                  </a:lnTo>
                  <a:cubicBezTo>
                    <a:pt x="59" y="179"/>
                    <a:pt x="61" y="179"/>
                    <a:pt x="64" y="180"/>
                  </a:cubicBezTo>
                  <a:cubicBezTo>
                    <a:pt x="65" y="180"/>
                    <a:pt x="67" y="182"/>
                    <a:pt x="68" y="183"/>
                  </a:cubicBezTo>
                  <a:cubicBezTo>
                    <a:pt x="69" y="185"/>
                    <a:pt x="71" y="187"/>
                    <a:pt x="73" y="187"/>
                  </a:cubicBezTo>
                  <a:cubicBezTo>
                    <a:pt x="76" y="187"/>
                    <a:pt x="77" y="185"/>
                    <a:pt x="78" y="184"/>
                  </a:cubicBezTo>
                  <a:cubicBezTo>
                    <a:pt x="80" y="183"/>
                    <a:pt x="81" y="181"/>
                    <a:pt x="84" y="181"/>
                  </a:cubicBezTo>
                  <a:cubicBezTo>
                    <a:pt x="89" y="181"/>
                    <a:pt x="95" y="185"/>
                    <a:pt x="101" y="189"/>
                  </a:cubicBezTo>
                  <a:cubicBezTo>
                    <a:pt x="105" y="191"/>
                    <a:pt x="109" y="194"/>
                    <a:pt x="111" y="194"/>
                  </a:cubicBezTo>
                  <a:cubicBezTo>
                    <a:pt x="112" y="194"/>
                    <a:pt x="113" y="193"/>
                    <a:pt x="115" y="191"/>
                  </a:cubicBezTo>
                  <a:cubicBezTo>
                    <a:pt x="116" y="190"/>
                    <a:pt x="118" y="188"/>
                    <a:pt x="120" y="188"/>
                  </a:cubicBezTo>
                  <a:cubicBezTo>
                    <a:pt x="122" y="188"/>
                    <a:pt x="123" y="189"/>
                    <a:pt x="125" y="190"/>
                  </a:cubicBezTo>
                  <a:cubicBezTo>
                    <a:pt x="126" y="190"/>
                    <a:pt x="127" y="190"/>
                    <a:pt x="128" y="191"/>
                  </a:cubicBezTo>
                  <a:cubicBezTo>
                    <a:pt x="131" y="188"/>
                    <a:pt x="129" y="180"/>
                    <a:pt x="128" y="177"/>
                  </a:cubicBezTo>
                  <a:lnTo>
                    <a:pt x="127" y="177"/>
                  </a:lnTo>
                  <a:lnTo>
                    <a:pt x="128" y="176"/>
                  </a:lnTo>
                  <a:cubicBezTo>
                    <a:pt x="129" y="174"/>
                    <a:pt x="130" y="173"/>
                    <a:pt x="13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" name="Freeform 1119"/>
            <p:cNvSpPr>
              <a:spLocks/>
            </p:cNvSpPr>
            <p:nvPr/>
          </p:nvSpPr>
          <p:spPr bwMode="auto">
            <a:xfrm>
              <a:off x="7856808" y="4587387"/>
              <a:ext cx="54505" cy="39469"/>
            </a:xfrm>
            <a:custGeom>
              <a:avLst/>
              <a:gdLst>
                <a:gd name="T0" fmla="*/ 101 w 132"/>
                <a:gd name="T1" fmla="*/ 44 h 92"/>
                <a:gd name="T2" fmla="*/ 103 w 132"/>
                <a:gd name="T3" fmla="*/ 44 h 92"/>
                <a:gd name="T4" fmla="*/ 116 w 132"/>
                <a:gd name="T5" fmla="*/ 33 h 92"/>
                <a:gd name="T6" fmla="*/ 121 w 132"/>
                <a:gd name="T7" fmla="*/ 34 h 92"/>
                <a:gd name="T8" fmla="*/ 123 w 132"/>
                <a:gd name="T9" fmla="*/ 36 h 92"/>
                <a:gd name="T10" fmla="*/ 126 w 132"/>
                <a:gd name="T11" fmla="*/ 34 h 92"/>
                <a:gd name="T12" fmla="*/ 132 w 132"/>
                <a:gd name="T13" fmla="*/ 32 h 92"/>
                <a:gd name="T14" fmla="*/ 132 w 132"/>
                <a:gd name="T15" fmla="*/ 30 h 92"/>
                <a:gd name="T16" fmla="*/ 119 w 132"/>
                <a:gd name="T17" fmla="*/ 13 h 92"/>
                <a:gd name="T18" fmla="*/ 106 w 132"/>
                <a:gd name="T19" fmla="*/ 10 h 92"/>
                <a:gd name="T20" fmla="*/ 104 w 132"/>
                <a:gd name="T21" fmla="*/ 5 h 92"/>
                <a:gd name="T22" fmla="*/ 100 w 132"/>
                <a:gd name="T23" fmla="*/ 0 h 92"/>
                <a:gd name="T24" fmla="*/ 95 w 132"/>
                <a:gd name="T25" fmla="*/ 3 h 92"/>
                <a:gd name="T26" fmla="*/ 86 w 132"/>
                <a:gd name="T27" fmla="*/ 7 h 92"/>
                <a:gd name="T28" fmla="*/ 72 w 132"/>
                <a:gd name="T29" fmla="*/ 6 h 92"/>
                <a:gd name="T30" fmla="*/ 65 w 132"/>
                <a:gd name="T31" fmla="*/ 6 h 92"/>
                <a:gd name="T32" fmla="*/ 54 w 132"/>
                <a:gd name="T33" fmla="*/ 16 h 92"/>
                <a:gd name="T34" fmla="*/ 50 w 132"/>
                <a:gd name="T35" fmla="*/ 13 h 92"/>
                <a:gd name="T36" fmla="*/ 47 w 132"/>
                <a:gd name="T37" fmla="*/ 11 h 92"/>
                <a:gd name="T38" fmla="*/ 44 w 132"/>
                <a:gd name="T39" fmla="*/ 13 h 92"/>
                <a:gd name="T40" fmla="*/ 39 w 132"/>
                <a:gd name="T41" fmla="*/ 17 h 92"/>
                <a:gd name="T42" fmla="*/ 17 w 132"/>
                <a:gd name="T43" fmla="*/ 31 h 92"/>
                <a:gd name="T44" fmla="*/ 0 w 132"/>
                <a:gd name="T45" fmla="*/ 42 h 92"/>
                <a:gd name="T46" fmla="*/ 6 w 132"/>
                <a:gd name="T47" fmla="*/ 48 h 92"/>
                <a:gd name="T48" fmla="*/ 6 w 132"/>
                <a:gd name="T49" fmla="*/ 48 h 92"/>
                <a:gd name="T50" fmla="*/ 6 w 132"/>
                <a:gd name="T51" fmla="*/ 52 h 92"/>
                <a:gd name="T52" fmla="*/ 5 w 132"/>
                <a:gd name="T53" fmla="*/ 54 h 92"/>
                <a:gd name="T54" fmla="*/ 4 w 132"/>
                <a:gd name="T55" fmla="*/ 56 h 92"/>
                <a:gd name="T56" fmla="*/ 16 w 132"/>
                <a:gd name="T57" fmla="*/ 62 h 92"/>
                <a:gd name="T58" fmla="*/ 24 w 132"/>
                <a:gd name="T59" fmla="*/ 82 h 92"/>
                <a:gd name="T60" fmla="*/ 31 w 132"/>
                <a:gd name="T61" fmla="*/ 92 h 92"/>
                <a:gd name="T62" fmla="*/ 40 w 132"/>
                <a:gd name="T63" fmla="*/ 88 h 92"/>
                <a:gd name="T64" fmla="*/ 52 w 132"/>
                <a:gd name="T65" fmla="*/ 83 h 92"/>
                <a:gd name="T66" fmla="*/ 53 w 132"/>
                <a:gd name="T67" fmla="*/ 83 h 92"/>
                <a:gd name="T68" fmla="*/ 53 w 132"/>
                <a:gd name="T69" fmla="*/ 84 h 92"/>
                <a:gd name="T70" fmla="*/ 57 w 132"/>
                <a:gd name="T71" fmla="*/ 89 h 92"/>
                <a:gd name="T72" fmla="*/ 64 w 132"/>
                <a:gd name="T73" fmla="*/ 84 h 92"/>
                <a:gd name="T74" fmla="*/ 70 w 132"/>
                <a:gd name="T75" fmla="*/ 80 h 92"/>
                <a:gd name="T76" fmla="*/ 71 w 132"/>
                <a:gd name="T77" fmla="*/ 73 h 92"/>
                <a:gd name="T78" fmla="*/ 80 w 132"/>
                <a:gd name="T79" fmla="*/ 64 h 92"/>
                <a:gd name="T80" fmla="*/ 79 w 132"/>
                <a:gd name="T81" fmla="*/ 61 h 92"/>
                <a:gd name="T82" fmla="*/ 77 w 132"/>
                <a:gd name="T83" fmla="*/ 55 h 92"/>
                <a:gd name="T84" fmla="*/ 94 w 132"/>
                <a:gd name="T85" fmla="*/ 41 h 92"/>
                <a:gd name="T86" fmla="*/ 101 w 132"/>
                <a:gd name="T87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92">
                  <a:moveTo>
                    <a:pt x="101" y="44"/>
                  </a:moveTo>
                  <a:cubicBezTo>
                    <a:pt x="102" y="44"/>
                    <a:pt x="102" y="44"/>
                    <a:pt x="103" y="44"/>
                  </a:cubicBezTo>
                  <a:cubicBezTo>
                    <a:pt x="104" y="40"/>
                    <a:pt x="111" y="33"/>
                    <a:pt x="116" y="33"/>
                  </a:cubicBezTo>
                  <a:cubicBezTo>
                    <a:pt x="118" y="33"/>
                    <a:pt x="120" y="34"/>
                    <a:pt x="121" y="34"/>
                  </a:cubicBezTo>
                  <a:cubicBezTo>
                    <a:pt x="122" y="35"/>
                    <a:pt x="122" y="36"/>
                    <a:pt x="123" y="36"/>
                  </a:cubicBezTo>
                  <a:cubicBezTo>
                    <a:pt x="124" y="36"/>
                    <a:pt x="125" y="35"/>
                    <a:pt x="126" y="34"/>
                  </a:cubicBezTo>
                  <a:cubicBezTo>
                    <a:pt x="128" y="33"/>
                    <a:pt x="129" y="32"/>
                    <a:pt x="132" y="32"/>
                  </a:cubicBezTo>
                  <a:lnTo>
                    <a:pt x="132" y="30"/>
                  </a:lnTo>
                  <a:cubicBezTo>
                    <a:pt x="130" y="27"/>
                    <a:pt x="121" y="17"/>
                    <a:pt x="119" y="13"/>
                  </a:cubicBezTo>
                  <a:cubicBezTo>
                    <a:pt x="115" y="13"/>
                    <a:pt x="109" y="11"/>
                    <a:pt x="106" y="10"/>
                  </a:cubicBezTo>
                  <a:cubicBezTo>
                    <a:pt x="105" y="9"/>
                    <a:pt x="104" y="7"/>
                    <a:pt x="104" y="5"/>
                  </a:cubicBezTo>
                  <a:cubicBezTo>
                    <a:pt x="103" y="1"/>
                    <a:pt x="102" y="0"/>
                    <a:pt x="100" y="0"/>
                  </a:cubicBezTo>
                  <a:cubicBezTo>
                    <a:pt x="98" y="0"/>
                    <a:pt x="97" y="1"/>
                    <a:pt x="95" y="3"/>
                  </a:cubicBezTo>
                  <a:cubicBezTo>
                    <a:pt x="93" y="5"/>
                    <a:pt x="90" y="7"/>
                    <a:pt x="86" y="7"/>
                  </a:cubicBezTo>
                  <a:cubicBezTo>
                    <a:pt x="82" y="7"/>
                    <a:pt x="76" y="7"/>
                    <a:pt x="72" y="6"/>
                  </a:cubicBezTo>
                  <a:lnTo>
                    <a:pt x="65" y="6"/>
                  </a:lnTo>
                  <a:cubicBezTo>
                    <a:pt x="64" y="13"/>
                    <a:pt x="61" y="16"/>
                    <a:pt x="54" y="16"/>
                  </a:cubicBezTo>
                  <a:cubicBezTo>
                    <a:pt x="52" y="16"/>
                    <a:pt x="51" y="14"/>
                    <a:pt x="50" y="13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6" y="11"/>
                    <a:pt x="45" y="12"/>
                    <a:pt x="44" y="13"/>
                  </a:cubicBezTo>
                  <a:cubicBezTo>
                    <a:pt x="43" y="14"/>
                    <a:pt x="41" y="16"/>
                    <a:pt x="39" y="17"/>
                  </a:cubicBezTo>
                  <a:cubicBezTo>
                    <a:pt x="37" y="27"/>
                    <a:pt x="26" y="29"/>
                    <a:pt x="17" y="31"/>
                  </a:cubicBezTo>
                  <a:cubicBezTo>
                    <a:pt x="8" y="33"/>
                    <a:pt x="0" y="34"/>
                    <a:pt x="0" y="42"/>
                  </a:cubicBezTo>
                  <a:cubicBezTo>
                    <a:pt x="0" y="46"/>
                    <a:pt x="2" y="47"/>
                    <a:pt x="6" y="48"/>
                  </a:cubicBezTo>
                  <a:lnTo>
                    <a:pt x="6" y="48"/>
                  </a:lnTo>
                  <a:lnTo>
                    <a:pt x="6" y="52"/>
                  </a:lnTo>
                  <a:cubicBezTo>
                    <a:pt x="6" y="53"/>
                    <a:pt x="5" y="54"/>
                    <a:pt x="5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60"/>
                    <a:pt x="12" y="62"/>
                    <a:pt x="16" y="62"/>
                  </a:cubicBezTo>
                  <a:cubicBezTo>
                    <a:pt x="24" y="62"/>
                    <a:pt x="24" y="76"/>
                    <a:pt x="24" y="82"/>
                  </a:cubicBezTo>
                  <a:cubicBezTo>
                    <a:pt x="24" y="87"/>
                    <a:pt x="27" y="92"/>
                    <a:pt x="31" y="92"/>
                  </a:cubicBezTo>
                  <a:cubicBezTo>
                    <a:pt x="34" y="92"/>
                    <a:pt x="36" y="90"/>
                    <a:pt x="40" y="88"/>
                  </a:cubicBezTo>
                  <a:cubicBezTo>
                    <a:pt x="44" y="86"/>
                    <a:pt x="48" y="83"/>
                    <a:pt x="52" y="83"/>
                  </a:cubicBezTo>
                  <a:lnTo>
                    <a:pt x="53" y="83"/>
                  </a:lnTo>
                  <a:lnTo>
                    <a:pt x="53" y="84"/>
                  </a:lnTo>
                  <a:cubicBezTo>
                    <a:pt x="53" y="85"/>
                    <a:pt x="55" y="87"/>
                    <a:pt x="57" y="89"/>
                  </a:cubicBezTo>
                  <a:cubicBezTo>
                    <a:pt x="58" y="87"/>
                    <a:pt x="61" y="85"/>
                    <a:pt x="64" y="84"/>
                  </a:cubicBezTo>
                  <a:cubicBezTo>
                    <a:pt x="66" y="83"/>
                    <a:pt x="69" y="81"/>
                    <a:pt x="70" y="80"/>
                  </a:cubicBezTo>
                  <a:cubicBezTo>
                    <a:pt x="71" y="77"/>
                    <a:pt x="71" y="75"/>
                    <a:pt x="71" y="73"/>
                  </a:cubicBezTo>
                  <a:cubicBezTo>
                    <a:pt x="72" y="69"/>
                    <a:pt x="72" y="65"/>
                    <a:pt x="80" y="64"/>
                  </a:cubicBezTo>
                  <a:cubicBezTo>
                    <a:pt x="80" y="63"/>
                    <a:pt x="79" y="62"/>
                    <a:pt x="79" y="61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77" y="46"/>
                    <a:pt x="86" y="41"/>
                    <a:pt x="94" y="41"/>
                  </a:cubicBezTo>
                  <a:cubicBezTo>
                    <a:pt x="97" y="41"/>
                    <a:pt x="100" y="42"/>
                    <a:pt x="10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" name="Freeform 1120"/>
            <p:cNvSpPr>
              <a:spLocks/>
            </p:cNvSpPr>
            <p:nvPr/>
          </p:nvSpPr>
          <p:spPr bwMode="auto">
            <a:xfrm>
              <a:off x="7866206" y="4559195"/>
              <a:ext cx="58264" cy="31951"/>
            </a:xfrm>
            <a:custGeom>
              <a:avLst/>
              <a:gdLst>
                <a:gd name="T0" fmla="*/ 116 w 133"/>
                <a:gd name="T1" fmla="*/ 42 h 74"/>
                <a:gd name="T2" fmla="*/ 112 w 133"/>
                <a:gd name="T3" fmla="*/ 43 h 74"/>
                <a:gd name="T4" fmla="*/ 89 w 133"/>
                <a:gd name="T5" fmla="*/ 30 h 74"/>
                <a:gd name="T6" fmla="*/ 79 w 133"/>
                <a:gd name="T7" fmla="*/ 21 h 74"/>
                <a:gd name="T8" fmla="*/ 64 w 133"/>
                <a:gd name="T9" fmla="*/ 9 h 74"/>
                <a:gd name="T10" fmla="*/ 62 w 133"/>
                <a:gd name="T11" fmla="*/ 4 h 74"/>
                <a:gd name="T12" fmla="*/ 61 w 133"/>
                <a:gd name="T13" fmla="*/ 0 h 74"/>
                <a:gd name="T14" fmla="*/ 60 w 133"/>
                <a:gd name="T15" fmla="*/ 2 h 74"/>
                <a:gd name="T16" fmla="*/ 56 w 133"/>
                <a:gd name="T17" fmla="*/ 6 h 74"/>
                <a:gd name="T18" fmla="*/ 50 w 133"/>
                <a:gd name="T19" fmla="*/ 4 h 74"/>
                <a:gd name="T20" fmla="*/ 45 w 133"/>
                <a:gd name="T21" fmla="*/ 2 h 74"/>
                <a:gd name="T22" fmla="*/ 39 w 133"/>
                <a:gd name="T23" fmla="*/ 4 h 74"/>
                <a:gd name="T24" fmla="*/ 33 w 133"/>
                <a:gd name="T25" fmla="*/ 7 h 74"/>
                <a:gd name="T26" fmla="*/ 13 w 133"/>
                <a:gd name="T27" fmla="*/ 19 h 74"/>
                <a:gd name="T28" fmla="*/ 5 w 133"/>
                <a:gd name="T29" fmla="*/ 27 h 74"/>
                <a:gd name="T30" fmla="*/ 0 w 133"/>
                <a:gd name="T31" fmla="*/ 31 h 74"/>
                <a:gd name="T32" fmla="*/ 14 w 133"/>
                <a:gd name="T33" fmla="*/ 38 h 74"/>
                <a:gd name="T34" fmla="*/ 20 w 133"/>
                <a:gd name="T35" fmla="*/ 34 h 74"/>
                <a:gd name="T36" fmla="*/ 22 w 133"/>
                <a:gd name="T37" fmla="*/ 32 h 74"/>
                <a:gd name="T38" fmla="*/ 23 w 133"/>
                <a:gd name="T39" fmla="*/ 31 h 74"/>
                <a:gd name="T40" fmla="*/ 24 w 133"/>
                <a:gd name="T41" fmla="*/ 33 h 74"/>
                <a:gd name="T42" fmla="*/ 25 w 133"/>
                <a:gd name="T43" fmla="*/ 38 h 74"/>
                <a:gd name="T44" fmla="*/ 27 w 133"/>
                <a:gd name="T45" fmla="*/ 43 h 74"/>
                <a:gd name="T46" fmla="*/ 32 w 133"/>
                <a:gd name="T47" fmla="*/ 46 h 74"/>
                <a:gd name="T48" fmla="*/ 39 w 133"/>
                <a:gd name="T49" fmla="*/ 51 h 74"/>
                <a:gd name="T50" fmla="*/ 39 w 133"/>
                <a:gd name="T51" fmla="*/ 53 h 74"/>
                <a:gd name="T52" fmla="*/ 38 w 133"/>
                <a:gd name="T53" fmla="*/ 53 h 74"/>
                <a:gd name="T54" fmla="*/ 35 w 133"/>
                <a:gd name="T55" fmla="*/ 54 h 74"/>
                <a:gd name="T56" fmla="*/ 35 w 133"/>
                <a:gd name="T57" fmla="*/ 56 h 74"/>
                <a:gd name="T58" fmla="*/ 42 w 133"/>
                <a:gd name="T59" fmla="*/ 59 h 74"/>
                <a:gd name="T60" fmla="*/ 50 w 133"/>
                <a:gd name="T61" fmla="*/ 67 h 74"/>
                <a:gd name="T62" fmla="*/ 60 w 133"/>
                <a:gd name="T63" fmla="*/ 68 h 74"/>
                <a:gd name="T64" fmla="*/ 67 w 133"/>
                <a:gd name="T65" fmla="*/ 64 h 74"/>
                <a:gd name="T66" fmla="*/ 74 w 133"/>
                <a:gd name="T67" fmla="*/ 60 h 74"/>
                <a:gd name="T68" fmla="*/ 80 w 133"/>
                <a:gd name="T69" fmla="*/ 67 h 74"/>
                <a:gd name="T70" fmla="*/ 81 w 133"/>
                <a:gd name="T71" fmla="*/ 71 h 74"/>
                <a:gd name="T72" fmla="*/ 93 w 133"/>
                <a:gd name="T73" fmla="*/ 74 h 74"/>
                <a:gd name="T74" fmla="*/ 97 w 133"/>
                <a:gd name="T75" fmla="*/ 71 h 74"/>
                <a:gd name="T76" fmla="*/ 99 w 133"/>
                <a:gd name="T77" fmla="*/ 68 h 74"/>
                <a:gd name="T78" fmla="*/ 103 w 133"/>
                <a:gd name="T79" fmla="*/ 64 h 74"/>
                <a:gd name="T80" fmla="*/ 109 w 133"/>
                <a:gd name="T81" fmla="*/ 64 h 74"/>
                <a:gd name="T82" fmla="*/ 118 w 133"/>
                <a:gd name="T83" fmla="*/ 65 h 74"/>
                <a:gd name="T84" fmla="*/ 126 w 133"/>
                <a:gd name="T85" fmla="*/ 61 h 74"/>
                <a:gd name="T86" fmla="*/ 130 w 133"/>
                <a:gd name="T87" fmla="*/ 41 h 74"/>
                <a:gd name="T88" fmla="*/ 133 w 133"/>
                <a:gd name="T89" fmla="*/ 31 h 74"/>
                <a:gd name="T90" fmla="*/ 116 w 133"/>
                <a:gd name="T9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74">
                  <a:moveTo>
                    <a:pt x="116" y="42"/>
                  </a:moveTo>
                  <a:cubicBezTo>
                    <a:pt x="115" y="42"/>
                    <a:pt x="113" y="43"/>
                    <a:pt x="112" y="43"/>
                  </a:cubicBezTo>
                  <a:cubicBezTo>
                    <a:pt x="103" y="43"/>
                    <a:pt x="93" y="37"/>
                    <a:pt x="89" y="30"/>
                  </a:cubicBezTo>
                  <a:cubicBezTo>
                    <a:pt x="86" y="26"/>
                    <a:pt x="82" y="24"/>
                    <a:pt x="79" y="21"/>
                  </a:cubicBezTo>
                  <a:cubicBezTo>
                    <a:pt x="74" y="18"/>
                    <a:pt x="69" y="15"/>
                    <a:pt x="64" y="9"/>
                  </a:cubicBezTo>
                  <a:cubicBezTo>
                    <a:pt x="63" y="7"/>
                    <a:pt x="63" y="5"/>
                    <a:pt x="62" y="4"/>
                  </a:cubicBezTo>
                  <a:cubicBezTo>
                    <a:pt x="62" y="2"/>
                    <a:pt x="62" y="1"/>
                    <a:pt x="61" y="0"/>
                  </a:cubicBezTo>
                  <a:cubicBezTo>
                    <a:pt x="61" y="1"/>
                    <a:pt x="60" y="1"/>
                    <a:pt x="60" y="2"/>
                  </a:cubicBezTo>
                  <a:cubicBezTo>
                    <a:pt x="59" y="4"/>
                    <a:pt x="58" y="6"/>
                    <a:pt x="56" y="6"/>
                  </a:cubicBezTo>
                  <a:cubicBezTo>
                    <a:pt x="53" y="6"/>
                    <a:pt x="51" y="5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2"/>
                    <a:pt x="41" y="3"/>
                    <a:pt x="39" y="4"/>
                  </a:cubicBezTo>
                  <a:cubicBezTo>
                    <a:pt x="38" y="5"/>
                    <a:pt x="36" y="6"/>
                    <a:pt x="33" y="7"/>
                  </a:cubicBezTo>
                  <a:cubicBezTo>
                    <a:pt x="30" y="14"/>
                    <a:pt x="23" y="19"/>
                    <a:pt x="13" y="19"/>
                  </a:cubicBezTo>
                  <a:cubicBezTo>
                    <a:pt x="13" y="25"/>
                    <a:pt x="8" y="26"/>
                    <a:pt x="5" y="27"/>
                  </a:cubicBezTo>
                  <a:cubicBezTo>
                    <a:pt x="2" y="28"/>
                    <a:pt x="0" y="29"/>
                    <a:pt x="0" y="31"/>
                  </a:cubicBezTo>
                  <a:cubicBezTo>
                    <a:pt x="0" y="33"/>
                    <a:pt x="10" y="38"/>
                    <a:pt x="14" y="38"/>
                  </a:cubicBezTo>
                  <a:cubicBezTo>
                    <a:pt x="17" y="38"/>
                    <a:pt x="19" y="36"/>
                    <a:pt x="20" y="34"/>
                  </a:cubicBezTo>
                  <a:cubicBezTo>
                    <a:pt x="21" y="34"/>
                    <a:pt x="21" y="33"/>
                    <a:pt x="22" y="32"/>
                  </a:cubicBezTo>
                  <a:lnTo>
                    <a:pt x="23" y="31"/>
                  </a:lnTo>
                  <a:lnTo>
                    <a:pt x="24" y="33"/>
                  </a:lnTo>
                  <a:cubicBezTo>
                    <a:pt x="24" y="34"/>
                    <a:pt x="25" y="36"/>
                    <a:pt x="25" y="38"/>
                  </a:cubicBezTo>
                  <a:cubicBezTo>
                    <a:pt x="26" y="40"/>
                    <a:pt x="26" y="42"/>
                    <a:pt x="27" y="43"/>
                  </a:cubicBezTo>
                  <a:cubicBezTo>
                    <a:pt x="28" y="44"/>
                    <a:pt x="30" y="45"/>
                    <a:pt x="32" y="46"/>
                  </a:cubicBezTo>
                  <a:cubicBezTo>
                    <a:pt x="34" y="47"/>
                    <a:pt x="37" y="49"/>
                    <a:pt x="39" y="51"/>
                  </a:cubicBezTo>
                  <a:lnTo>
                    <a:pt x="39" y="53"/>
                  </a:lnTo>
                  <a:lnTo>
                    <a:pt x="38" y="53"/>
                  </a:lnTo>
                  <a:cubicBezTo>
                    <a:pt x="37" y="54"/>
                    <a:pt x="36" y="54"/>
                    <a:pt x="35" y="54"/>
                  </a:cubicBezTo>
                  <a:lnTo>
                    <a:pt x="35" y="56"/>
                  </a:lnTo>
                  <a:cubicBezTo>
                    <a:pt x="37" y="58"/>
                    <a:pt x="39" y="59"/>
                    <a:pt x="42" y="59"/>
                  </a:cubicBezTo>
                  <a:cubicBezTo>
                    <a:pt x="45" y="60"/>
                    <a:pt x="49" y="61"/>
                    <a:pt x="50" y="67"/>
                  </a:cubicBezTo>
                  <a:cubicBezTo>
                    <a:pt x="54" y="68"/>
                    <a:pt x="57" y="68"/>
                    <a:pt x="60" y="68"/>
                  </a:cubicBezTo>
                  <a:cubicBezTo>
                    <a:pt x="63" y="68"/>
                    <a:pt x="65" y="66"/>
                    <a:pt x="67" y="64"/>
                  </a:cubicBezTo>
                  <a:cubicBezTo>
                    <a:pt x="69" y="62"/>
                    <a:pt x="71" y="60"/>
                    <a:pt x="74" y="60"/>
                  </a:cubicBezTo>
                  <a:cubicBezTo>
                    <a:pt x="79" y="60"/>
                    <a:pt x="79" y="64"/>
                    <a:pt x="80" y="67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3" y="72"/>
                    <a:pt x="90" y="73"/>
                    <a:pt x="93" y="74"/>
                  </a:cubicBezTo>
                  <a:cubicBezTo>
                    <a:pt x="94" y="72"/>
                    <a:pt x="96" y="71"/>
                    <a:pt x="97" y="71"/>
                  </a:cubicBezTo>
                  <a:cubicBezTo>
                    <a:pt x="98" y="70"/>
                    <a:pt x="98" y="69"/>
                    <a:pt x="99" y="68"/>
                  </a:cubicBezTo>
                  <a:cubicBezTo>
                    <a:pt x="99" y="67"/>
                    <a:pt x="100" y="65"/>
                    <a:pt x="103" y="64"/>
                  </a:cubicBezTo>
                  <a:cubicBezTo>
                    <a:pt x="104" y="64"/>
                    <a:pt x="107" y="64"/>
                    <a:pt x="109" y="64"/>
                  </a:cubicBezTo>
                  <a:cubicBezTo>
                    <a:pt x="112" y="65"/>
                    <a:pt x="115" y="65"/>
                    <a:pt x="118" y="65"/>
                  </a:cubicBezTo>
                  <a:cubicBezTo>
                    <a:pt x="125" y="65"/>
                    <a:pt x="126" y="63"/>
                    <a:pt x="126" y="61"/>
                  </a:cubicBezTo>
                  <a:cubicBezTo>
                    <a:pt x="126" y="53"/>
                    <a:pt x="128" y="47"/>
                    <a:pt x="130" y="41"/>
                  </a:cubicBezTo>
                  <a:cubicBezTo>
                    <a:pt x="131" y="38"/>
                    <a:pt x="132" y="35"/>
                    <a:pt x="133" y="31"/>
                  </a:cubicBezTo>
                  <a:cubicBezTo>
                    <a:pt x="128" y="36"/>
                    <a:pt x="123" y="41"/>
                    <a:pt x="11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" name="Freeform 1121"/>
            <p:cNvSpPr>
              <a:spLocks/>
            </p:cNvSpPr>
            <p:nvPr/>
          </p:nvSpPr>
          <p:spPr bwMode="auto">
            <a:xfrm>
              <a:off x="7849290" y="4547918"/>
              <a:ext cx="30071" cy="26313"/>
            </a:xfrm>
            <a:custGeom>
              <a:avLst/>
              <a:gdLst>
                <a:gd name="T0" fmla="*/ 9 w 70"/>
                <a:gd name="T1" fmla="*/ 39 h 64"/>
                <a:gd name="T2" fmla="*/ 0 w 70"/>
                <a:gd name="T3" fmla="*/ 53 h 64"/>
                <a:gd name="T4" fmla="*/ 7 w 70"/>
                <a:gd name="T5" fmla="*/ 64 h 64"/>
                <a:gd name="T6" fmla="*/ 14 w 70"/>
                <a:gd name="T7" fmla="*/ 61 h 64"/>
                <a:gd name="T8" fmla="*/ 21 w 70"/>
                <a:gd name="T9" fmla="*/ 57 h 64"/>
                <a:gd name="T10" fmla="*/ 30 w 70"/>
                <a:gd name="T11" fmla="*/ 58 h 64"/>
                <a:gd name="T12" fmla="*/ 38 w 70"/>
                <a:gd name="T13" fmla="*/ 59 h 64"/>
                <a:gd name="T14" fmla="*/ 44 w 70"/>
                <a:gd name="T15" fmla="*/ 54 h 64"/>
                <a:gd name="T16" fmla="*/ 51 w 70"/>
                <a:gd name="T17" fmla="*/ 47 h 64"/>
                <a:gd name="T18" fmla="*/ 51 w 70"/>
                <a:gd name="T19" fmla="*/ 46 h 64"/>
                <a:gd name="T20" fmla="*/ 52 w 70"/>
                <a:gd name="T21" fmla="*/ 46 h 64"/>
                <a:gd name="T22" fmla="*/ 70 w 70"/>
                <a:gd name="T23" fmla="*/ 36 h 64"/>
                <a:gd name="T24" fmla="*/ 60 w 70"/>
                <a:gd name="T25" fmla="*/ 19 h 64"/>
                <a:gd name="T26" fmla="*/ 52 w 70"/>
                <a:gd name="T27" fmla="*/ 6 h 64"/>
                <a:gd name="T28" fmla="*/ 50 w 70"/>
                <a:gd name="T29" fmla="*/ 7 h 64"/>
                <a:gd name="T30" fmla="*/ 48 w 70"/>
                <a:gd name="T31" fmla="*/ 9 h 64"/>
                <a:gd name="T32" fmla="*/ 41 w 70"/>
                <a:gd name="T33" fmla="*/ 4 h 64"/>
                <a:gd name="T34" fmla="*/ 35 w 70"/>
                <a:gd name="T35" fmla="*/ 0 h 64"/>
                <a:gd name="T36" fmla="*/ 33 w 70"/>
                <a:gd name="T37" fmla="*/ 1 h 64"/>
                <a:gd name="T38" fmla="*/ 30 w 70"/>
                <a:gd name="T39" fmla="*/ 1 h 64"/>
                <a:gd name="T40" fmla="*/ 26 w 70"/>
                <a:gd name="T41" fmla="*/ 3 h 64"/>
                <a:gd name="T42" fmla="*/ 20 w 70"/>
                <a:gd name="T43" fmla="*/ 3 h 64"/>
                <a:gd name="T44" fmla="*/ 16 w 70"/>
                <a:gd name="T45" fmla="*/ 12 h 64"/>
                <a:gd name="T46" fmla="*/ 13 w 70"/>
                <a:gd name="T47" fmla="*/ 18 h 64"/>
                <a:gd name="T48" fmla="*/ 17 w 70"/>
                <a:gd name="T49" fmla="*/ 22 h 64"/>
                <a:gd name="T50" fmla="*/ 18 w 70"/>
                <a:gd name="T51" fmla="*/ 22 h 64"/>
                <a:gd name="T52" fmla="*/ 18 w 70"/>
                <a:gd name="T53" fmla="*/ 27 h 64"/>
                <a:gd name="T54" fmla="*/ 9 w 70"/>
                <a:gd name="T5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64">
                  <a:moveTo>
                    <a:pt x="9" y="39"/>
                  </a:moveTo>
                  <a:cubicBezTo>
                    <a:pt x="5" y="42"/>
                    <a:pt x="0" y="46"/>
                    <a:pt x="0" y="53"/>
                  </a:cubicBezTo>
                  <a:cubicBezTo>
                    <a:pt x="0" y="57"/>
                    <a:pt x="4" y="64"/>
                    <a:pt x="7" y="64"/>
                  </a:cubicBezTo>
                  <a:cubicBezTo>
                    <a:pt x="10" y="64"/>
                    <a:pt x="12" y="62"/>
                    <a:pt x="14" y="61"/>
                  </a:cubicBezTo>
                  <a:cubicBezTo>
                    <a:pt x="16" y="59"/>
                    <a:pt x="18" y="57"/>
                    <a:pt x="21" y="57"/>
                  </a:cubicBezTo>
                  <a:cubicBezTo>
                    <a:pt x="24" y="57"/>
                    <a:pt x="27" y="58"/>
                    <a:pt x="30" y="58"/>
                  </a:cubicBezTo>
                  <a:cubicBezTo>
                    <a:pt x="32" y="59"/>
                    <a:pt x="35" y="59"/>
                    <a:pt x="38" y="59"/>
                  </a:cubicBezTo>
                  <a:cubicBezTo>
                    <a:pt x="38" y="56"/>
                    <a:pt x="42" y="55"/>
                    <a:pt x="44" y="54"/>
                  </a:cubicBezTo>
                  <a:cubicBezTo>
                    <a:pt x="48" y="53"/>
                    <a:pt x="51" y="52"/>
                    <a:pt x="51" y="47"/>
                  </a:cubicBezTo>
                  <a:lnTo>
                    <a:pt x="51" y="46"/>
                  </a:lnTo>
                  <a:lnTo>
                    <a:pt x="52" y="46"/>
                  </a:lnTo>
                  <a:cubicBezTo>
                    <a:pt x="61" y="46"/>
                    <a:pt x="68" y="42"/>
                    <a:pt x="70" y="36"/>
                  </a:cubicBezTo>
                  <a:cubicBezTo>
                    <a:pt x="64" y="34"/>
                    <a:pt x="62" y="27"/>
                    <a:pt x="60" y="19"/>
                  </a:cubicBezTo>
                  <a:cubicBezTo>
                    <a:pt x="59" y="12"/>
                    <a:pt x="57" y="6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8"/>
                    <a:pt x="49" y="9"/>
                    <a:pt x="48" y="9"/>
                  </a:cubicBezTo>
                  <a:cubicBezTo>
                    <a:pt x="45" y="9"/>
                    <a:pt x="43" y="6"/>
                    <a:pt x="41" y="4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32" y="1"/>
                    <a:pt x="30" y="1"/>
                    <a:pt x="30" y="1"/>
                  </a:cubicBezTo>
                  <a:cubicBezTo>
                    <a:pt x="28" y="2"/>
                    <a:pt x="27" y="3"/>
                    <a:pt x="26" y="3"/>
                  </a:cubicBezTo>
                  <a:lnTo>
                    <a:pt x="20" y="3"/>
                  </a:lnTo>
                  <a:cubicBezTo>
                    <a:pt x="20" y="8"/>
                    <a:pt x="18" y="10"/>
                    <a:pt x="16" y="12"/>
                  </a:cubicBezTo>
                  <a:cubicBezTo>
                    <a:pt x="14" y="14"/>
                    <a:pt x="13" y="15"/>
                    <a:pt x="13" y="18"/>
                  </a:cubicBezTo>
                  <a:cubicBezTo>
                    <a:pt x="13" y="21"/>
                    <a:pt x="14" y="22"/>
                    <a:pt x="17" y="22"/>
                  </a:cubicBezTo>
                  <a:lnTo>
                    <a:pt x="18" y="22"/>
                  </a:lnTo>
                  <a:lnTo>
                    <a:pt x="18" y="27"/>
                  </a:lnTo>
                  <a:cubicBezTo>
                    <a:pt x="18" y="33"/>
                    <a:pt x="14" y="36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" name="Freeform 1122"/>
            <p:cNvSpPr>
              <a:spLocks/>
            </p:cNvSpPr>
            <p:nvPr/>
          </p:nvSpPr>
          <p:spPr bwMode="auto">
            <a:xfrm>
              <a:off x="7804183" y="4527244"/>
              <a:ext cx="58264" cy="39469"/>
            </a:xfrm>
            <a:custGeom>
              <a:avLst/>
              <a:gdLst>
                <a:gd name="T0" fmla="*/ 135 w 135"/>
                <a:gd name="T1" fmla="*/ 45 h 91"/>
                <a:gd name="T2" fmla="*/ 134 w 135"/>
                <a:gd name="T3" fmla="*/ 42 h 91"/>
                <a:gd name="T4" fmla="*/ 134 w 135"/>
                <a:gd name="T5" fmla="*/ 38 h 91"/>
                <a:gd name="T6" fmla="*/ 133 w 135"/>
                <a:gd name="T7" fmla="*/ 31 h 91"/>
                <a:gd name="T8" fmla="*/ 131 w 135"/>
                <a:gd name="T9" fmla="*/ 30 h 91"/>
                <a:gd name="T10" fmla="*/ 128 w 135"/>
                <a:gd name="T11" fmla="*/ 32 h 91"/>
                <a:gd name="T12" fmla="*/ 122 w 135"/>
                <a:gd name="T13" fmla="*/ 34 h 91"/>
                <a:gd name="T14" fmla="*/ 119 w 135"/>
                <a:gd name="T15" fmla="*/ 30 h 91"/>
                <a:gd name="T16" fmla="*/ 118 w 135"/>
                <a:gd name="T17" fmla="*/ 29 h 91"/>
                <a:gd name="T18" fmla="*/ 110 w 135"/>
                <a:gd name="T19" fmla="*/ 25 h 91"/>
                <a:gd name="T20" fmla="*/ 106 w 135"/>
                <a:gd name="T21" fmla="*/ 23 h 91"/>
                <a:gd name="T22" fmla="*/ 105 w 135"/>
                <a:gd name="T23" fmla="*/ 23 h 91"/>
                <a:gd name="T24" fmla="*/ 102 w 135"/>
                <a:gd name="T25" fmla="*/ 25 h 91"/>
                <a:gd name="T26" fmla="*/ 96 w 135"/>
                <a:gd name="T27" fmla="*/ 20 h 91"/>
                <a:gd name="T28" fmla="*/ 95 w 135"/>
                <a:gd name="T29" fmla="*/ 21 h 91"/>
                <a:gd name="T30" fmla="*/ 92 w 135"/>
                <a:gd name="T31" fmla="*/ 22 h 91"/>
                <a:gd name="T32" fmla="*/ 87 w 135"/>
                <a:gd name="T33" fmla="*/ 17 h 91"/>
                <a:gd name="T34" fmla="*/ 81 w 135"/>
                <a:gd name="T35" fmla="*/ 10 h 91"/>
                <a:gd name="T36" fmla="*/ 73 w 135"/>
                <a:gd name="T37" fmla="*/ 13 h 91"/>
                <a:gd name="T38" fmla="*/ 60 w 135"/>
                <a:gd name="T39" fmla="*/ 18 h 91"/>
                <a:gd name="T40" fmla="*/ 55 w 135"/>
                <a:gd name="T41" fmla="*/ 15 h 91"/>
                <a:gd name="T42" fmla="*/ 53 w 135"/>
                <a:gd name="T43" fmla="*/ 12 h 91"/>
                <a:gd name="T44" fmla="*/ 41 w 135"/>
                <a:gd name="T45" fmla="*/ 10 h 91"/>
                <a:gd name="T46" fmla="*/ 27 w 135"/>
                <a:gd name="T47" fmla="*/ 8 h 91"/>
                <a:gd name="T48" fmla="*/ 23 w 135"/>
                <a:gd name="T49" fmla="*/ 4 h 91"/>
                <a:gd name="T50" fmla="*/ 20 w 135"/>
                <a:gd name="T51" fmla="*/ 0 h 91"/>
                <a:gd name="T52" fmla="*/ 17 w 135"/>
                <a:gd name="T53" fmla="*/ 0 h 91"/>
                <a:gd name="T54" fmla="*/ 16 w 135"/>
                <a:gd name="T55" fmla="*/ 0 h 91"/>
                <a:gd name="T56" fmla="*/ 15 w 135"/>
                <a:gd name="T57" fmla="*/ 5 h 91"/>
                <a:gd name="T58" fmla="*/ 14 w 135"/>
                <a:gd name="T59" fmla="*/ 11 h 91"/>
                <a:gd name="T60" fmla="*/ 14 w 135"/>
                <a:gd name="T61" fmla="*/ 17 h 91"/>
                <a:gd name="T62" fmla="*/ 0 w 135"/>
                <a:gd name="T63" fmla="*/ 30 h 91"/>
                <a:gd name="T64" fmla="*/ 25 w 135"/>
                <a:gd name="T65" fmla="*/ 56 h 91"/>
                <a:gd name="T66" fmla="*/ 32 w 135"/>
                <a:gd name="T67" fmla="*/ 56 h 91"/>
                <a:gd name="T68" fmla="*/ 44 w 135"/>
                <a:gd name="T69" fmla="*/ 66 h 91"/>
                <a:gd name="T70" fmla="*/ 52 w 135"/>
                <a:gd name="T71" fmla="*/ 73 h 91"/>
                <a:gd name="T72" fmla="*/ 59 w 135"/>
                <a:gd name="T73" fmla="*/ 73 h 91"/>
                <a:gd name="T74" fmla="*/ 61 w 135"/>
                <a:gd name="T75" fmla="*/ 71 h 91"/>
                <a:gd name="T76" fmla="*/ 65 w 135"/>
                <a:gd name="T77" fmla="*/ 68 h 91"/>
                <a:gd name="T78" fmla="*/ 67 w 135"/>
                <a:gd name="T79" fmla="*/ 68 h 91"/>
                <a:gd name="T80" fmla="*/ 67 w 135"/>
                <a:gd name="T81" fmla="*/ 69 h 91"/>
                <a:gd name="T82" fmla="*/ 74 w 135"/>
                <a:gd name="T83" fmla="*/ 78 h 91"/>
                <a:gd name="T84" fmla="*/ 81 w 135"/>
                <a:gd name="T85" fmla="*/ 80 h 91"/>
                <a:gd name="T86" fmla="*/ 84 w 135"/>
                <a:gd name="T87" fmla="*/ 83 h 91"/>
                <a:gd name="T88" fmla="*/ 86 w 135"/>
                <a:gd name="T89" fmla="*/ 85 h 91"/>
                <a:gd name="T90" fmla="*/ 89 w 135"/>
                <a:gd name="T91" fmla="*/ 84 h 91"/>
                <a:gd name="T92" fmla="*/ 94 w 135"/>
                <a:gd name="T93" fmla="*/ 82 h 91"/>
                <a:gd name="T94" fmla="*/ 107 w 135"/>
                <a:gd name="T95" fmla="*/ 91 h 91"/>
                <a:gd name="T96" fmla="*/ 115 w 135"/>
                <a:gd name="T97" fmla="*/ 83 h 91"/>
                <a:gd name="T98" fmla="*/ 123 w 135"/>
                <a:gd name="T99" fmla="*/ 73 h 91"/>
                <a:gd name="T100" fmla="*/ 123 w 135"/>
                <a:gd name="T101" fmla="*/ 71 h 91"/>
                <a:gd name="T102" fmla="*/ 117 w 135"/>
                <a:gd name="T103" fmla="*/ 64 h 91"/>
                <a:gd name="T104" fmla="*/ 121 w 135"/>
                <a:gd name="T105" fmla="*/ 56 h 91"/>
                <a:gd name="T106" fmla="*/ 125 w 135"/>
                <a:gd name="T107" fmla="*/ 47 h 91"/>
                <a:gd name="T108" fmla="*/ 125 w 135"/>
                <a:gd name="T109" fmla="*/ 46 h 91"/>
                <a:gd name="T110" fmla="*/ 133 w 135"/>
                <a:gd name="T111" fmla="*/ 46 h 91"/>
                <a:gd name="T112" fmla="*/ 135 w 135"/>
                <a:gd name="T1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91">
                  <a:moveTo>
                    <a:pt x="135" y="45"/>
                  </a:moveTo>
                  <a:cubicBezTo>
                    <a:pt x="134" y="44"/>
                    <a:pt x="134" y="43"/>
                    <a:pt x="134" y="42"/>
                  </a:cubicBezTo>
                  <a:cubicBezTo>
                    <a:pt x="134" y="41"/>
                    <a:pt x="134" y="39"/>
                    <a:pt x="134" y="38"/>
                  </a:cubicBezTo>
                  <a:cubicBezTo>
                    <a:pt x="134" y="35"/>
                    <a:pt x="134" y="32"/>
                    <a:pt x="133" y="31"/>
                  </a:cubicBezTo>
                  <a:cubicBezTo>
                    <a:pt x="132" y="31"/>
                    <a:pt x="132" y="30"/>
                    <a:pt x="131" y="30"/>
                  </a:cubicBezTo>
                  <a:cubicBezTo>
                    <a:pt x="130" y="30"/>
                    <a:pt x="129" y="31"/>
                    <a:pt x="128" y="32"/>
                  </a:cubicBezTo>
                  <a:cubicBezTo>
                    <a:pt x="127" y="33"/>
                    <a:pt x="125" y="34"/>
                    <a:pt x="122" y="34"/>
                  </a:cubicBezTo>
                  <a:cubicBezTo>
                    <a:pt x="122" y="34"/>
                    <a:pt x="119" y="34"/>
                    <a:pt x="119" y="30"/>
                  </a:cubicBezTo>
                  <a:lnTo>
                    <a:pt x="118" y="29"/>
                  </a:lnTo>
                  <a:cubicBezTo>
                    <a:pt x="115" y="29"/>
                    <a:pt x="112" y="27"/>
                    <a:pt x="110" y="25"/>
                  </a:cubicBezTo>
                  <a:cubicBezTo>
                    <a:pt x="109" y="24"/>
                    <a:pt x="107" y="23"/>
                    <a:pt x="106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4"/>
                    <a:pt x="103" y="25"/>
                    <a:pt x="102" y="25"/>
                  </a:cubicBezTo>
                  <a:cubicBezTo>
                    <a:pt x="99" y="25"/>
                    <a:pt x="97" y="23"/>
                    <a:pt x="96" y="20"/>
                  </a:cubicBezTo>
                  <a:cubicBezTo>
                    <a:pt x="96" y="20"/>
                    <a:pt x="95" y="20"/>
                    <a:pt x="95" y="21"/>
                  </a:cubicBezTo>
                  <a:cubicBezTo>
                    <a:pt x="94" y="21"/>
                    <a:pt x="93" y="22"/>
                    <a:pt x="92" y="22"/>
                  </a:cubicBezTo>
                  <a:cubicBezTo>
                    <a:pt x="89" y="22"/>
                    <a:pt x="88" y="19"/>
                    <a:pt x="87" y="17"/>
                  </a:cubicBezTo>
                  <a:cubicBezTo>
                    <a:pt x="86" y="13"/>
                    <a:pt x="85" y="10"/>
                    <a:pt x="81" y="10"/>
                  </a:cubicBezTo>
                  <a:cubicBezTo>
                    <a:pt x="78" y="10"/>
                    <a:pt x="76" y="11"/>
                    <a:pt x="73" y="13"/>
                  </a:cubicBezTo>
                  <a:cubicBezTo>
                    <a:pt x="70" y="15"/>
                    <a:pt x="65" y="18"/>
                    <a:pt x="60" y="18"/>
                  </a:cubicBezTo>
                  <a:cubicBezTo>
                    <a:pt x="58" y="18"/>
                    <a:pt x="56" y="16"/>
                    <a:pt x="55" y="15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48" y="10"/>
                    <a:pt x="44" y="10"/>
                    <a:pt x="41" y="10"/>
                  </a:cubicBezTo>
                  <a:cubicBezTo>
                    <a:pt x="37" y="10"/>
                    <a:pt x="33" y="10"/>
                    <a:pt x="27" y="8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2"/>
                    <a:pt x="16" y="4"/>
                    <a:pt x="15" y="5"/>
                  </a:cubicBezTo>
                  <a:cubicBezTo>
                    <a:pt x="15" y="7"/>
                    <a:pt x="14" y="9"/>
                    <a:pt x="14" y="11"/>
                  </a:cubicBezTo>
                  <a:lnTo>
                    <a:pt x="14" y="17"/>
                  </a:lnTo>
                  <a:cubicBezTo>
                    <a:pt x="14" y="21"/>
                    <a:pt x="5" y="28"/>
                    <a:pt x="0" y="30"/>
                  </a:cubicBezTo>
                  <a:cubicBezTo>
                    <a:pt x="3" y="36"/>
                    <a:pt x="15" y="56"/>
                    <a:pt x="25" y="56"/>
                  </a:cubicBezTo>
                  <a:lnTo>
                    <a:pt x="32" y="56"/>
                  </a:lnTo>
                  <a:cubicBezTo>
                    <a:pt x="39" y="56"/>
                    <a:pt x="42" y="61"/>
                    <a:pt x="44" y="66"/>
                  </a:cubicBezTo>
                  <a:cubicBezTo>
                    <a:pt x="46" y="70"/>
                    <a:pt x="47" y="73"/>
                    <a:pt x="52" y="73"/>
                  </a:cubicBezTo>
                  <a:lnTo>
                    <a:pt x="59" y="73"/>
                  </a:lnTo>
                  <a:cubicBezTo>
                    <a:pt x="60" y="73"/>
                    <a:pt x="60" y="72"/>
                    <a:pt x="61" y="71"/>
                  </a:cubicBezTo>
                  <a:cubicBezTo>
                    <a:pt x="62" y="70"/>
                    <a:pt x="63" y="69"/>
                    <a:pt x="65" y="68"/>
                  </a:cubicBezTo>
                  <a:lnTo>
                    <a:pt x="67" y="68"/>
                  </a:lnTo>
                  <a:lnTo>
                    <a:pt x="67" y="69"/>
                  </a:lnTo>
                  <a:cubicBezTo>
                    <a:pt x="69" y="77"/>
                    <a:pt x="70" y="77"/>
                    <a:pt x="74" y="78"/>
                  </a:cubicBezTo>
                  <a:cubicBezTo>
                    <a:pt x="76" y="78"/>
                    <a:pt x="78" y="79"/>
                    <a:pt x="81" y="80"/>
                  </a:cubicBezTo>
                  <a:cubicBezTo>
                    <a:pt x="82" y="81"/>
                    <a:pt x="83" y="82"/>
                    <a:pt x="84" y="83"/>
                  </a:cubicBezTo>
                  <a:cubicBezTo>
                    <a:pt x="84" y="84"/>
                    <a:pt x="85" y="85"/>
                    <a:pt x="86" y="85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0" y="83"/>
                    <a:pt x="92" y="82"/>
                    <a:pt x="94" y="82"/>
                  </a:cubicBezTo>
                  <a:cubicBezTo>
                    <a:pt x="102" y="82"/>
                    <a:pt x="105" y="86"/>
                    <a:pt x="107" y="91"/>
                  </a:cubicBezTo>
                  <a:cubicBezTo>
                    <a:pt x="109" y="87"/>
                    <a:pt x="112" y="85"/>
                    <a:pt x="115" y="83"/>
                  </a:cubicBezTo>
                  <a:cubicBezTo>
                    <a:pt x="119" y="80"/>
                    <a:pt x="123" y="78"/>
                    <a:pt x="123" y="73"/>
                  </a:cubicBezTo>
                  <a:lnTo>
                    <a:pt x="123" y="71"/>
                  </a:lnTo>
                  <a:cubicBezTo>
                    <a:pt x="119" y="70"/>
                    <a:pt x="117" y="68"/>
                    <a:pt x="117" y="64"/>
                  </a:cubicBezTo>
                  <a:cubicBezTo>
                    <a:pt x="117" y="60"/>
                    <a:pt x="119" y="58"/>
                    <a:pt x="121" y="56"/>
                  </a:cubicBezTo>
                  <a:cubicBezTo>
                    <a:pt x="123" y="55"/>
                    <a:pt x="125" y="53"/>
                    <a:pt x="125" y="47"/>
                  </a:cubicBezTo>
                  <a:lnTo>
                    <a:pt x="125" y="46"/>
                  </a:lnTo>
                  <a:lnTo>
                    <a:pt x="133" y="46"/>
                  </a:lnTo>
                  <a:cubicBezTo>
                    <a:pt x="133" y="46"/>
                    <a:pt x="134" y="46"/>
                    <a:pt x="1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" name="Freeform 1123"/>
            <p:cNvSpPr>
              <a:spLocks/>
            </p:cNvSpPr>
            <p:nvPr/>
          </p:nvSpPr>
          <p:spPr bwMode="auto">
            <a:xfrm>
              <a:off x="7785388" y="4540400"/>
              <a:ext cx="39469" cy="30071"/>
            </a:xfrm>
            <a:custGeom>
              <a:avLst/>
              <a:gdLst>
                <a:gd name="T0" fmla="*/ 65 w 91"/>
                <a:gd name="T1" fmla="*/ 69 h 73"/>
                <a:gd name="T2" fmla="*/ 84 w 91"/>
                <a:gd name="T3" fmla="*/ 56 h 73"/>
                <a:gd name="T4" fmla="*/ 91 w 91"/>
                <a:gd name="T5" fmla="*/ 47 h 73"/>
                <a:gd name="T6" fmla="*/ 86 w 91"/>
                <a:gd name="T7" fmla="*/ 40 h 73"/>
                <a:gd name="T8" fmla="*/ 76 w 91"/>
                <a:gd name="T9" fmla="*/ 32 h 73"/>
                <a:gd name="T10" fmla="*/ 69 w 91"/>
                <a:gd name="T11" fmla="*/ 32 h 73"/>
                <a:gd name="T12" fmla="*/ 48 w 91"/>
                <a:gd name="T13" fmla="*/ 13 h 73"/>
                <a:gd name="T14" fmla="*/ 41 w 91"/>
                <a:gd name="T15" fmla="*/ 3 h 73"/>
                <a:gd name="T16" fmla="*/ 38 w 91"/>
                <a:gd name="T17" fmla="*/ 1 h 73"/>
                <a:gd name="T18" fmla="*/ 37 w 91"/>
                <a:gd name="T19" fmla="*/ 0 h 73"/>
                <a:gd name="T20" fmla="*/ 36 w 91"/>
                <a:gd name="T21" fmla="*/ 0 h 73"/>
                <a:gd name="T22" fmla="*/ 34 w 91"/>
                <a:gd name="T23" fmla="*/ 2 h 73"/>
                <a:gd name="T24" fmla="*/ 28 w 91"/>
                <a:gd name="T25" fmla="*/ 7 h 73"/>
                <a:gd name="T26" fmla="*/ 26 w 91"/>
                <a:gd name="T27" fmla="*/ 7 h 73"/>
                <a:gd name="T28" fmla="*/ 23 w 91"/>
                <a:gd name="T29" fmla="*/ 12 h 73"/>
                <a:gd name="T30" fmla="*/ 11 w 91"/>
                <a:gd name="T31" fmla="*/ 19 h 73"/>
                <a:gd name="T32" fmla="*/ 8 w 91"/>
                <a:gd name="T33" fmla="*/ 31 h 73"/>
                <a:gd name="T34" fmla="*/ 6 w 91"/>
                <a:gd name="T35" fmla="*/ 39 h 73"/>
                <a:gd name="T36" fmla="*/ 7 w 91"/>
                <a:gd name="T37" fmla="*/ 43 h 73"/>
                <a:gd name="T38" fmla="*/ 7 w 91"/>
                <a:gd name="T39" fmla="*/ 49 h 73"/>
                <a:gd name="T40" fmla="*/ 1 w 91"/>
                <a:gd name="T41" fmla="*/ 52 h 73"/>
                <a:gd name="T42" fmla="*/ 0 w 91"/>
                <a:gd name="T43" fmla="*/ 52 h 73"/>
                <a:gd name="T44" fmla="*/ 2 w 91"/>
                <a:gd name="T45" fmla="*/ 55 h 73"/>
                <a:gd name="T46" fmla="*/ 6 w 91"/>
                <a:gd name="T47" fmla="*/ 63 h 73"/>
                <a:gd name="T48" fmla="*/ 5 w 91"/>
                <a:gd name="T49" fmla="*/ 67 h 73"/>
                <a:gd name="T50" fmla="*/ 4 w 91"/>
                <a:gd name="T51" fmla="*/ 69 h 73"/>
                <a:gd name="T52" fmla="*/ 8 w 91"/>
                <a:gd name="T53" fmla="*/ 72 h 73"/>
                <a:gd name="T54" fmla="*/ 10 w 91"/>
                <a:gd name="T55" fmla="*/ 72 h 73"/>
                <a:gd name="T56" fmla="*/ 11 w 91"/>
                <a:gd name="T57" fmla="*/ 72 h 73"/>
                <a:gd name="T58" fmla="*/ 35 w 91"/>
                <a:gd name="T59" fmla="*/ 64 h 73"/>
                <a:gd name="T60" fmla="*/ 44 w 91"/>
                <a:gd name="T61" fmla="*/ 60 h 73"/>
                <a:gd name="T62" fmla="*/ 45 w 91"/>
                <a:gd name="T63" fmla="*/ 60 h 73"/>
                <a:gd name="T64" fmla="*/ 45 w 91"/>
                <a:gd name="T65" fmla="*/ 61 h 73"/>
                <a:gd name="T66" fmla="*/ 47 w 91"/>
                <a:gd name="T67" fmla="*/ 65 h 73"/>
                <a:gd name="T68" fmla="*/ 51 w 91"/>
                <a:gd name="T69" fmla="*/ 70 h 73"/>
                <a:gd name="T70" fmla="*/ 53 w 91"/>
                <a:gd name="T71" fmla="*/ 68 h 73"/>
                <a:gd name="T72" fmla="*/ 53 w 91"/>
                <a:gd name="T73" fmla="*/ 68 h 73"/>
                <a:gd name="T74" fmla="*/ 54 w 91"/>
                <a:gd name="T75" fmla="*/ 68 h 73"/>
                <a:gd name="T76" fmla="*/ 58 w 91"/>
                <a:gd name="T77" fmla="*/ 71 h 73"/>
                <a:gd name="T78" fmla="*/ 60 w 91"/>
                <a:gd name="T79" fmla="*/ 73 h 73"/>
                <a:gd name="T80" fmla="*/ 62 w 91"/>
                <a:gd name="T81" fmla="*/ 71 h 73"/>
                <a:gd name="T82" fmla="*/ 65 w 91"/>
                <a:gd name="T8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73">
                  <a:moveTo>
                    <a:pt x="65" y="69"/>
                  </a:moveTo>
                  <a:cubicBezTo>
                    <a:pt x="77" y="67"/>
                    <a:pt x="80" y="62"/>
                    <a:pt x="84" y="56"/>
                  </a:cubicBezTo>
                  <a:cubicBezTo>
                    <a:pt x="86" y="53"/>
                    <a:pt x="88" y="50"/>
                    <a:pt x="91" y="47"/>
                  </a:cubicBezTo>
                  <a:cubicBezTo>
                    <a:pt x="88" y="45"/>
                    <a:pt x="87" y="42"/>
                    <a:pt x="86" y="40"/>
                  </a:cubicBezTo>
                  <a:cubicBezTo>
                    <a:pt x="84" y="35"/>
                    <a:pt x="82" y="32"/>
                    <a:pt x="76" y="32"/>
                  </a:cubicBezTo>
                  <a:lnTo>
                    <a:pt x="69" y="32"/>
                  </a:lnTo>
                  <a:cubicBezTo>
                    <a:pt x="60" y="32"/>
                    <a:pt x="54" y="22"/>
                    <a:pt x="48" y="13"/>
                  </a:cubicBezTo>
                  <a:cubicBezTo>
                    <a:pt x="46" y="10"/>
                    <a:pt x="44" y="6"/>
                    <a:pt x="41" y="3"/>
                  </a:cubicBezTo>
                  <a:cubicBezTo>
                    <a:pt x="40" y="3"/>
                    <a:pt x="39" y="2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3" y="5"/>
                    <a:pt x="31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1" y="15"/>
                    <a:pt x="19" y="19"/>
                    <a:pt x="11" y="19"/>
                  </a:cubicBezTo>
                  <a:cubicBezTo>
                    <a:pt x="10" y="24"/>
                    <a:pt x="9" y="27"/>
                    <a:pt x="8" y="31"/>
                  </a:cubicBezTo>
                  <a:cubicBezTo>
                    <a:pt x="7" y="33"/>
                    <a:pt x="7" y="36"/>
                    <a:pt x="6" y="39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7" y="45"/>
                    <a:pt x="8" y="47"/>
                    <a:pt x="7" y="49"/>
                  </a:cubicBezTo>
                  <a:cubicBezTo>
                    <a:pt x="5" y="52"/>
                    <a:pt x="2" y="52"/>
                    <a:pt x="1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3"/>
                    <a:pt x="1" y="54"/>
                    <a:pt x="2" y="55"/>
                  </a:cubicBezTo>
                  <a:cubicBezTo>
                    <a:pt x="4" y="57"/>
                    <a:pt x="6" y="59"/>
                    <a:pt x="6" y="63"/>
                  </a:cubicBezTo>
                  <a:cubicBezTo>
                    <a:pt x="6" y="64"/>
                    <a:pt x="6" y="66"/>
                    <a:pt x="5" y="67"/>
                  </a:cubicBezTo>
                  <a:cubicBezTo>
                    <a:pt x="5" y="68"/>
                    <a:pt x="4" y="68"/>
                    <a:pt x="4" y="69"/>
                  </a:cubicBezTo>
                  <a:cubicBezTo>
                    <a:pt x="4" y="71"/>
                    <a:pt x="5" y="72"/>
                    <a:pt x="8" y="72"/>
                  </a:cubicBezTo>
                  <a:cubicBezTo>
                    <a:pt x="9" y="72"/>
                    <a:pt x="9" y="72"/>
                    <a:pt x="10" y="72"/>
                  </a:cubicBezTo>
                  <a:cubicBezTo>
                    <a:pt x="10" y="72"/>
                    <a:pt x="11" y="72"/>
                    <a:pt x="11" y="72"/>
                  </a:cubicBezTo>
                  <a:cubicBezTo>
                    <a:pt x="20" y="72"/>
                    <a:pt x="28" y="68"/>
                    <a:pt x="35" y="64"/>
                  </a:cubicBezTo>
                  <a:cubicBezTo>
                    <a:pt x="38" y="63"/>
                    <a:pt x="41" y="61"/>
                    <a:pt x="44" y="60"/>
                  </a:cubicBezTo>
                  <a:lnTo>
                    <a:pt x="45" y="60"/>
                  </a:lnTo>
                  <a:lnTo>
                    <a:pt x="45" y="61"/>
                  </a:lnTo>
                  <a:cubicBezTo>
                    <a:pt x="46" y="62"/>
                    <a:pt x="47" y="64"/>
                    <a:pt x="47" y="65"/>
                  </a:cubicBezTo>
                  <a:cubicBezTo>
                    <a:pt x="48" y="67"/>
                    <a:pt x="49" y="69"/>
                    <a:pt x="51" y="70"/>
                  </a:cubicBezTo>
                  <a:cubicBezTo>
                    <a:pt x="52" y="70"/>
                    <a:pt x="52" y="69"/>
                    <a:pt x="53" y="68"/>
                  </a:cubicBezTo>
                  <a:lnTo>
                    <a:pt x="53" y="68"/>
                  </a:lnTo>
                  <a:lnTo>
                    <a:pt x="54" y="68"/>
                  </a:lnTo>
                  <a:cubicBezTo>
                    <a:pt x="56" y="69"/>
                    <a:pt x="57" y="70"/>
                    <a:pt x="58" y="71"/>
                  </a:cubicBezTo>
                  <a:cubicBezTo>
                    <a:pt x="59" y="72"/>
                    <a:pt x="59" y="73"/>
                    <a:pt x="60" y="73"/>
                  </a:cubicBezTo>
                  <a:cubicBezTo>
                    <a:pt x="61" y="73"/>
                    <a:pt x="62" y="72"/>
                    <a:pt x="62" y="71"/>
                  </a:cubicBezTo>
                  <a:cubicBezTo>
                    <a:pt x="63" y="71"/>
                    <a:pt x="63" y="69"/>
                    <a:pt x="6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" name="Freeform 1124"/>
            <p:cNvSpPr>
              <a:spLocks/>
            </p:cNvSpPr>
            <p:nvPr/>
          </p:nvSpPr>
          <p:spPr bwMode="auto">
            <a:xfrm>
              <a:off x="7845531" y="4570471"/>
              <a:ext cx="26312" cy="31951"/>
            </a:xfrm>
            <a:custGeom>
              <a:avLst/>
              <a:gdLst>
                <a:gd name="T0" fmla="*/ 61 w 61"/>
                <a:gd name="T1" fmla="*/ 54 h 74"/>
                <a:gd name="T2" fmla="*/ 59 w 61"/>
                <a:gd name="T3" fmla="*/ 52 h 74"/>
                <a:gd name="T4" fmla="*/ 52 w 61"/>
                <a:gd name="T5" fmla="*/ 50 h 74"/>
                <a:gd name="T6" fmla="*/ 51 w 61"/>
                <a:gd name="T7" fmla="*/ 50 h 74"/>
                <a:gd name="T8" fmla="*/ 51 w 61"/>
                <a:gd name="T9" fmla="*/ 49 h 74"/>
                <a:gd name="T10" fmla="*/ 46 w 61"/>
                <a:gd name="T11" fmla="*/ 41 h 74"/>
                <a:gd name="T12" fmla="*/ 41 w 61"/>
                <a:gd name="T13" fmla="*/ 36 h 74"/>
                <a:gd name="T14" fmla="*/ 40 w 61"/>
                <a:gd name="T15" fmla="*/ 31 h 74"/>
                <a:gd name="T16" fmla="*/ 37 w 61"/>
                <a:gd name="T17" fmla="*/ 27 h 74"/>
                <a:gd name="T18" fmla="*/ 33 w 61"/>
                <a:gd name="T19" fmla="*/ 26 h 74"/>
                <a:gd name="T20" fmla="*/ 26 w 61"/>
                <a:gd name="T21" fmla="*/ 20 h 74"/>
                <a:gd name="T22" fmla="*/ 27 w 61"/>
                <a:gd name="T23" fmla="*/ 17 h 74"/>
                <a:gd name="T24" fmla="*/ 28 w 61"/>
                <a:gd name="T25" fmla="*/ 13 h 74"/>
                <a:gd name="T26" fmla="*/ 27 w 61"/>
                <a:gd name="T27" fmla="*/ 9 h 74"/>
                <a:gd name="T28" fmla="*/ 26 w 61"/>
                <a:gd name="T29" fmla="*/ 8 h 74"/>
                <a:gd name="T30" fmla="*/ 18 w 61"/>
                <a:gd name="T31" fmla="*/ 11 h 74"/>
                <a:gd name="T32" fmla="*/ 9 w 61"/>
                <a:gd name="T33" fmla="*/ 1 h 74"/>
                <a:gd name="T34" fmla="*/ 7 w 61"/>
                <a:gd name="T35" fmla="*/ 7 h 74"/>
                <a:gd name="T36" fmla="*/ 8 w 61"/>
                <a:gd name="T37" fmla="*/ 0 h 74"/>
                <a:gd name="T38" fmla="*/ 6 w 61"/>
                <a:gd name="T39" fmla="*/ 3 h 74"/>
                <a:gd name="T40" fmla="*/ 0 w 61"/>
                <a:gd name="T41" fmla="*/ 14 h 74"/>
                <a:gd name="T42" fmla="*/ 6 w 61"/>
                <a:gd name="T43" fmla="*/ 28 h 74"/>
                <a:gd name="T44" fmla="*/ 13 w 61"/>
                <a:gd name="T45" fmla="*/ 42 h 74"/>
                <a:gd name="T46" fmla="*/ 11 w 61"/>
                <a:gd name="T47" fmla="*/ 49 h 74"/>
                <a:gd name="T48" fmla="*/ 11 w 61"/>
                <a:gd name="T49" fmla="*/ 57 h 74"/>
                <a:gd name="T50" fmla="*/ 16 w 61"/>
                <a:gd name="T51" fmla="*/ 63 h 74"/>
                <a:gd name="T52" fmla="*/ 17 w 61"/>
                <a:gd name="T53" fmla="*/ 64 h 74"/>
                <a:gd name="T54" fmla="*/ 17 w 61"/>
                <a:gd name="T55" fmla="*/ 64 h 74"/>
                <a:gd name="T56" fmla="*/ 24 w 61"/>
                <a:gd name="T57" fmla="*/ 74 h 74"/>
                <a:gd name="T58" fmla="*/ 41 w 61"/>
                <a:gd name="T59" fmla="*/ 66 h 74"/>
                <a:gd name="T60" fmla="*/ 61 w 61"/>
                <a:gd name="T6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4">
                  <a:moveTo>
                    <a:pt x="61" y="54"/>
                  </a:moveTo>
                  <a:cubicBezTo>
                    <a:pt x="61" y="53"/>
                    <a:pt x="60" y="53"/>
                    <a:pt x="59" y="52"/>
                  </a:cubicBezTo>
                  <a:cubicBezTo>
                    <a:pt x="57" y="51"/>
                    <a:pt x="55" y="50"/>
                    <a:pt x="52" y="50"/>
                  </a:cubicBezTo>
                  <a:lnTo>
                    <a:pt x="51" y="50"/>
                  </a:lnTo>
                  <a:lnTo>
                    <a:pt x="51" y="49"/>
                  </a:lnTo>
                  <a:cubicBezTo>
                    <a:pt x="51" y="44"/>
                    <a:pt x="49" y="42"/>
                    <a:pt x="46" y="41"/>
                  </a:cubicBezTo>
                  <a:cubicBezTo>
                    <a:pt x="44" y="40"/>
                    <a:pt x="42" y="38"/>
                    <a:pt x="41" y="36"/>
                  </a:cubicBezTo>
                  <a:cubicBezTo>
                    <a:pt x="40" y="34"/>
                    <a:pt x="40" y="32"/>
                    <a:pt x="40" y="31"/>
                  </a:cubicBezTo>
                  <a:cubicBezTo>
                    <a:pt x="40" y="29"/>
                    <a:pt x="40" y="28"/>
                    <a:pt x="37" y="27"/>
                  </a:cubicBezTo>
                  <a:cubicBezTo>
                    <a:pt x="36" y="27"/>
                    <a:pt x="35" y="27"/>
                    <a:pt x="33" y="26"/>
                  </a:cubicBezTo>
                  <a:cubicBezTo>
                    <a:pt x="30" y="26"/>
                    <a:pt x="26" y="26"/>
                    <a:pt x="26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6"/>
                    <a:pt x="28" y="15"/>
                    <a:pt x="28" y="13"/>
                  </a:cubicBezTo>
                  <a:cubicBezTo>
                    <a:pt x="28" y="12"/>
                    <a:pt x="28" y="11"/>
                    <a:pt x="27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4" y="10"/>
                    <a:pt x="22" y="11"/>
                    <a:pt x="18" y="11"/>
                  </a:cubicBezTo>
                  <a:cubicBezTo>
                    <a:pt x="14" y="11"/>
                    <a:pt x="10" y="6"/>
                    <a:pt x="9" y="1"/>
                  </a:cubicBezTo>
                  <a:lnTo>
                    <a:pt x="7" y="7"/>
                  </a:lnTo>
                  <a:lnTo>
                    <a:pt x="8" y="0"/>
                  </a:lnTo>
                  <a:cubicBezTo>
                    <a:pt x="7" y="1"/>
                    <a:pt x="6" y="2"/>
                    <a:pt x="6" y="3"/>
                  </a:cubicBezTo>
                  <a:cubicBezTo>
                    <a:pt x="3" y="6"/>
                    <a:pt x="0" y="9"/>
                    <a:pt x="0" y="14"/>
                  </a:cubicBezTo>
                  <a:cubicBezTo>
                    <a:pt x="0" y="20"/>
                    <a:pt x="3" y="24"/>
                    <a:pt x="6" y="28"/>
                  </a:cubicBezTo>
                  <a:cubicBezTo>
                    <a:pt x="9" y="32"/>
                    <a:pt x="13" y="36"/>
                    <a:pt x="13" y="42"/>
                  </a:cubicBezTo>
                  <a:cubicBezTo>
                    <a:pt x="13" y="45"/>
                    <a:pt x="12" y="48"/>
                    <a:pt x="11" y="49"/>
                  </a:cubicBezTo>
                  <a:lnTo>
                    <a:pt x="11" y="57"/>
                  </a:lnTo>
                  <a:cubicBezTo>
                    <a:pt x="11" y="61"/>
                    <a:pt x="14" y="63"/>
                    <a:pt x="16" y="63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9" y="69"/>
                    <a:pt x="21" y="72"/>
                    <a:pt x="24" y="74"/>
                  </a:cubicBezTo>
                  <a:cubicBezTo>
                    <a:pt x="27" y="69"/>
                    <a:pt x="34" y="67"/>
                    <a:pt x="41" y="66"/>
                  </a:cubicBezTo>
                  <a:cubicBezTo>
                    <a:pt x="50" y="64"/>
                    <a:pt x="60" y="62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" name="Freeform 1125"/>
            <p:cNvSpPr>
              <a:spLocks/>
            </p:cNvSpPr>
            <p:nvPr/>
          </p:nvSpPr>
          <p:spPr bwMode="auto">
            <a:xfrm>
              <a:off x="7819219" y="4559195"/>
              <a:ext cx="30071" cy="37589"/>
            </a:xfrm>
            <a:custGeom>
              <a:avLst/>
              <a:gdLst>
                <a:gd name="T0" fmla="*/ 65 w 71"/>
                <a:gd name="T1" fmla="*/ 60 h 88"/>
                <a:gd name="T2" fmla="*/ 59 w 71"/>
                <a:gd name="T3" fmla="*/ 44 h 88"/>
                <a:gd name="T4" fmla="*/ 65 w 71"/>
                <a:gd name="T5" fmla="*/ 31 h 88"/>
                <a:gd name="T6" fmla="*/ 70 w 71"/>
                <a:gd name="T7" fmla="*/ 25 h 88"/>
                <a:gd name="T8" fmla="*/ 70 w 71"/>
                <a:gd name="T9" fmla="*/ 23 h 88"/>
                <a:gd name="T10" fmla="*/ 70 w 71"/>
                <a:gd name="T11" fmla="*/ 22 h 88"/>
                <a:gd name="T12" fmla="*/ 59 w 71"/>
                <a:gd name="T13" fmla="*/ 13 h 88"/>
                <a:gd name="T14" fmla="*/ 55 w 71"/>
                <a:gd name="T15" fmla="*/ 15 h 88"/>
                <a:gd name="T16" fmla="*/ 51 w 71"/>
                <a:gd name="T17" fmla="*/ 16 h 88"/>
                <a:gd name="T18" fmla="*/ 47 w 71"/>
                <a:gd name="T19" fmla="*/ 13 h 88"/>
                <a:gd name="T20" fmla="*/ 45 w 71"/>
                <a:gd name="T21" fmla="*/ 11 h 88"/>
                <a:gd name="T22" fmla="*/ 38 w 71"/>
                <a:gd name="T23" fmla="*/ 9 h 88"/>
                <a:gd name="T24" fmla="*/ 30 w 71"/>
                <a:gd name="T25" fmla="*/ 0 h 88"/>
                <a:gd name="T26" fmla="*/ 28 w 71"/>
                <a:gd name="T27" fmla="*/ 2 h 88"/>
                <a:gd name="T28" fmla="*/ 24 w 71"/>
                <a:gd name="T29" fmla="*/ 4 h 88"/>
                <a:gd name="T30" fmla="*/ 17 w 71"/>
                <a:gd name="T31" fmla="*/ 4 h 88"/>
                <a:gd name="T32" fmla="*/ 13 w 71"/>
                <a:gd name="T33" fmla="*/ 3 h 88"/>
                <a:gd name="T34" fmla="*/ 7 w 71"/>
                <a:gd name="T35" fmla="*/ 13 h 88"/>
                <a:gd name="T36" fmla="*/ 0 w 71"/>
                <a:gd name="T37" fmla="*/ 22 h 88"/>
                <a:gd name="T38" fmla="*/ 9 w 71"/>
                <a:gd name="T39" fmla="*/ 31 h 88"/>
                <a:gd name="T40" fmla="*/ 10 w 71"/>
                <a:gd name="T41" fmla="*/ 33 h 88"/>
                <a:gd name="T42" fmla="*/ 14 w 71"/>
                <a:gd name="T43" fmla="*/ 36 h 88"/>
                <a:gd name="T44" fmla="*/ 22 w 71"/>
                <a:gd name="T45" fmla="*/ 48 h 88"/>
                <a:gd name="T46" fmla="*/ 21 w 71"/>
                <a:gd name="T47" fmla="*/ 53 h 88"/>
                <a:gd name="T48" fmla="*/ 19 w 71"/>
                <a:gd name="T49" fmla="*/ 58 h 88"/>
                <a:gd name="T50" fmla="*/ 24 w 71"/>
                <a:gd name="T51" fmla="*/ 67 h 88"/>
                <a:gd name="T52" fmla="*/ 29 w 71"/>
                <a:gd name="T53" fmla="*/ 78 h 88"/>
                <a:gd name="T54" fmla="*/ 27 w 71"/>
                <a:gd name="T55" fmla="*/ 82 h 88"/>
                <a:gd name="T56" fmla="*/ 25 w 71"/>
                <a:gd name="T57" fmla="*/ 86 h 88"/>
                <a:gd name="T58" fmla="*/ 27 w 71"/>
                <a:gd name="T59" fmla="*/ 88 h 88"/>
                <a:gd name="T60" fmla="*/ 29 w 71"/>
                <a:gd name="T61" fmla="*/ 86 h 88"/>
                <a:gd name="T62" fmla="*/ 32 w 71"/>
                <a:gd name="T63" fmla="*/ 84 h 88"/>
                <a:gd name="T64" fmla="*/ 39 w 71"/>
                <a:gd name="T65" fmla="*/ 84 h 88"/>
                <a:gd name="T66" fmla="*/ 43 w 71"/>
                <a:gd name="T67" fmla="*/ 83 h 88"/>
                <a:gd name="T68" fmla="*/ 50 w 71"/>
                <a:gd name="T69" fmla="*/ 82 h 88"/>
                <a:gd name="T70" fmla="*/ 55 w 71"/>
                <a:gd name="T71" fmla="*/ 83 h 88"/>
                <a:gd name="T72" fmla="*/ 61 w 71"/>
                <a:gd name="T73" fmla="*/ 84 h 88"/>
                <a:gd name="T74" fmla="*/ 71 w 71"/>
                <a:gd name="T75" fmla="*/ 72 h 88"/>
                <a:gd name="T76" fmla="*/ 65 w 71"/>
                <a:gd name="T7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8">
                  <a:moveTo>
                    <a:pt x="65" y="60"/>
                  </a:moveTo>
                  <a:cubicBezTo>
                    <a:pt x="62" y="55"/>
                    <a:pt x="59" y="51"/>
                    <a:pt x="59" y="44"/>
                  </a:cubicBezTo>
                  <a:cubicBezTo>
                    <a:pt x="59" y="38"/>
                    <a:pt x="62" y="35"/>
                    <a:pt x="65" y="31"/>
                  </a:cubicBezTo>
                  <a:cubicBezTo>
                    <a:pt x="67" y="29"/>
                    <a:pt x="69" y="27"/>
                    <a:pt x="70" y="25"/>
                  </a:cubicBezTo>
                  <a:lnTo>
                    <a:pt x="70" y="23"/>
                  </a:lnTo>
                  <a:lnTo>
                    <a:pt x="70" y="22"/>
                  </a:lnTo>
                  <a:cubicBezTo>
                    <a:pt x="68" y="17"/>
                    <a:pt x="66" y="13"/>
                    <a:pt x="59" y="13"/>
                  </a:cubicBezTo>
                  <a:cubicBezTo>
                    <a:pt x="58" y="13"/>
                    <a:pt x="56" y="14"/>
                    <a:pt x="55" y="15"/>
                  </a:cubicBezTo>
                  <a:cubicBezTo>
                    <a:pt x="54" y="15"/>
                    <a:pt x="53" y="16"/>
                    <a:pt x="51" y="16"/>
                  </a:cubicBezTo>
                  <a:cubicBezTo>
                    <a:pt x="49" y="16"/>
                    <a:pt x="48" y="15"/>
                    <a:pt x="47" y="13"/>
                  </a:cubicBezTo>
                  <a:cubicBezTo>
                    <a:pt x="46" y="12"/>
                    <a:pt x="46" y="12"/>
                    <a:pt x="45" y="11"/>
                  </a:cubicBezTo>
                  <a:cubicBezTo>
                    <a:pt x="42" y="10"/>
                    <a:pt x="40" y="10"/>
                    <a:pt x="38" y="9"/>
                  </a:cubicBezTo>
                  <a:cubicBezTo>
                    <a:pt x="34" y="9"/>
                    <a:pt x="32" y="8"/>
                    <a:pt x="30" y="0"/>
                  </a:cubicBezTo>
                  <a:cubicBezTo>
                    <a:pt x="29" y="1"/>
                    <a:pt x="29" y="1"/>
                    <a:pt x="28" y="2"/>
                  </a:cubicBezTo>
                  <a:cubicBezTo>
                    <a:pt x="27" y="3"/>
                    <a:pt x="26" y="4"/>
                    <a:pt x="24" y="4"/>
                  </a:cubicBezTo>
                  <a:lnTo>
                    <a:pt x="17" y="4"/>
                  </a:lnTo>
                  <a:cubicBezTo>
                    <a:pt x="16" y="4"/>
                    <a:pt x="14" y="4"/>
                    <a:pt x="13" y="3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5" y="16"/>
                    <a:pt x="3" y="20"/>
                    <a:pt x="0" y="22"/>
                  </a:cubicBezTo>
                  <a:cubicBezTo>
                    <a:pt x="6" y="24"/>
                    <a:pt x="7" y="27"/>
                    <a:pt x="9" y="31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8" y="37"/>
                    <a:pt x="22" y="40"/>
                    <a:pt x="22" y="48"/>
                  </a:cubicBezTo>
                  <a:cubicBezTo>
                    <a:pt x="22" y="50"/>
                    <a:pt x="22" y="51"/>
                    <a:pt x="21" y="53"/>
                  </a:cubicBezTo>
                  <a:cubicBezTo>
                    <a:pt x="20" y="54"/>
                    <a:pt x="19" y="56"/>
                    <a:pt x="19" y="58"/>
                  </a:cubicBezTo>
                  <a:cubicBezTo>
                    <a:pt x="19" y="63"/>
                    <a:pt x="21" y="65"/>
                    <a:pt x="24" y="67"/>
                  </a:cubicBezTo>
                  <a:cubicBezTo>
                    <a:pt x="27" y="69"/>
                    <a:pt x="29" y="72"/>
                    <a:pt x="29" y="78"/>
                  </a:cubicBezTo>
                  <a:cubicBezTo>
                    <a:pt x="29" y="80"/>
                    <a:pt x="28" y="81"/>
                    <a:pt x="27" y="82"/>
                  </a:cubicBezTo>
                  <a:cubicBezTo>
                    <a:pt x="26" y="83"/>
                    <a:pt x="25" y="84"/>
                    <a:pt x="25" y="86"/>
                  </a:cubicBezTo>
                  <a:cubicBezTo>
                    <a:pt x="25" y="87"/>
                    <a:pt x="25" y="88"/>
                    <a:pt x="27" y="88"/>
                  </a:cubicBezTo>
                  <a:cubicBezTo>
                    <a:pt x="27" y="88"/>
                    <a:pt x="28" y="87"/>
                    <a:pt x="29" y="86"/>
                  </a:cubicBezTo>
                  <a:cubicBezTo>
                    <a:pt x="29" y="85"/>
                    <a:pt x="30" y="84"/>
                    <a:pt x="32" y="84"/>
                  </a:cubicBezTo>
                  <a:lnTo>
                    <a:pt x="39" y="84"/>
                  </a:lnTo>
                  <a:cubicBezTo>
                    <a:pt x="41" y="84"/>
                    <a:pt x="42" y="84"/>
                    <a:pt x="43" y="83"/>
                  </a:cubicBezTo>
                  <a:cubicBezTo>
                    <a:pt x="45" y="82"/>
                    <a:pt x="48" y="82"/>
                    <a:pt x="50" y="82"/>
                  </a:cubicBezTo>
                  <a:cubicBezTo>
                    <a:pt x="52" y="82"/>
                    <a:pt x="54" y="82"/>
                    <a:pt x="55" y="83"/>
                  </a:cubicBezTo>
                  <a:cubicBezTo>
                    <a:pt x="57" y="83"/>
                    <a:pt x="58" y="84"/>
                    <a:pt x="61" y="84"/>
                  </a:cubicBezTo>
                  <a:cubicBezTo>
                    <a:pt x="68" y="84"/>
                    <a:pt x="71" y="80"/>
                    <a:pt x="71" y="72"/>
                  </a:cubicBezTo>
                  <a:cubicBezTo>
                    <a:pt x="71" y="67"/>
                    <a:pt x="68" y="64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" name="Freeform 1126"/>
            <p:cNvSpPr>
              <a:spLocks/>
            </p:cNvSpPr>
            <p:nvPr/>
          </p:nvSpPr>
          <p:spPr bwMode="auto">
            <a:xfrm>
              <a:off x="7856808" y="4572352"/>
              <a:ext cx="30071" cy="20675"/>
            </a:xfrm>
            <a:custGeom>
              <a:avLst/>
              <a:gdLst>
                <a:gd name="T0" fmla="*/ 6 w 71"/>
                <a:gd name="T1" fmla="*/ 20 h 48"/>
                <a:gd name="T2" fmla="*/ 10 w 71"/>
                <a:gd name="T3" fmla="*/ 21 h 48"/>
                <a:gd name="T4" fmla="*/ 14 w 71"/>
                <a:gd name="T5" fmla="*/ 27 h 48"/>
                <a:gd name="T6" fmla="*/ 15 w 71"/>
                <a:gd name="T7" fmla="*/ 31 h 48"/>
                <a:gd name="T8" fmla="*/ 19 w 71"/>
                <a:gd name="T9" fmla="*/ 35 h 48"/>
                <a:gd name="T10" fmla="*/ 25 w 71"/>
                <a:gd name="T11" fmla="*/ 44 h 48"/>
                <a:gd name="T12" fmla="*/ 33 w 71"/>
                <a:gd name="T13" fmla="*/ 46 h 48"/>
                <a:gd name="T14" fmla="*/ 35 w 71"/>
                <a:gd name="T15" fmla="*/ 48 h 48"/>
                <a:gd name="T16" fmla="*/ 39 w 71"/>
                <a:gd name="T17" fmla="*/ 44 h 48"/>
                <a:gd name="T18" fmla="*/ 44 w 71"/>
                <a:gd name="T19" fmla="*/ 41 h 48"/>
                <a:gd name="T20" fmla="*/ 49 w 71"/>
                <a:gd name="T21" fmla="*/ 45 h 48"/>
                <a:gd name="T22" fmla="*/ 51 w 71"/>
                <a:gd name="T23" fmla="*/ 47 h 48"/>
                <a:gd name="T24" fmla="*/ 59 w 71"/>
                <a:gd name="T25" fmla="*/ 38 h 48"/>
                <a:gd name="T26" fmla="*/ 59 w 71"/>
                <a:gd name="T27" fmla="*/ 37 h 48"/>
                <a:gd name="T28" fmla="*/ 69 w 71"/>
                <a:gd name="T29" fmla="*/ 37 h 48"/>
                <a:gd name="T30" fmla="*/ 71 w 71"/>
                <a:gd name="T31" fmla="*/ 37 h 48"/>
                <a:gd name="T32" fmla="*/ 64 w 71"/>
                <a:gd name="T33" fmla="*/ 32 h 48"/>
                <a:gd name="T34" fmla="*/ 56 w 71"/>
                <a:gd name="T35" fmla="*/ 27 h 48"/>
                <a:gd name="T36" fmla="*/ 55 w 71"/>
                <a:gd name="T37" fmla="*/ 27 h 48"/>
                <a:gd name="T38" fmla="*/ 55 w 71"/>
                <a:gd name="T39" fmla="*/ 19 h 48"/>
                <a:gd name="T40" fmla="*/ 57 w 71"/>
                <a:gd name="T41" fmla="*/ 21 h 48"/>
                <a:gd name="T42" fmla="*/ 58 w 71"/>
                <a:gd name="T43" fmla="*/ 22 h 48"/>
                <a:gd name="T44" fmla="*/ 59 w 71"/>
                <a:gd name="T45" fmla="*/ 22 h 48"/>
                <a:gd name="T46" fmla="*/ 54 w 71"/>
                <a:gd name="T47" fmla="*/ 18 h 48"/>
                <a:gd name="T48" fmla="*/ 48 w 71"/>
                <a:gd name="T49" fmla="*/ 14 h 48"/>
                <a:gd name="T50" fmla="*/ 46 w 71"/>
                <a:gd name="T51" fmla="*/ 9 h 48"/>
                <a:gd name="T52" fmla="*/ 45 w 71"/>
                <a:gd name="T53" fmla="*/ 5 h 48"/>
                <a:gd name="T54" fmla="*/ 45 w 71"/>
                <a:gd name="T55" fmla="*/ 6 h 48"/>
                <a:gd name="T56" fmla="*/ 37 w 71"/>
                <a:gd name="T57" fmla="*/ 11 h 48"/>
                <a:gd name="T58" fmla="*/ 21 w 71"/>
                <a:gd name="T59" fmla="*/ 3 h 48"/>
                <a:gd name="T60" fmla="*/ 13 w 71"/>
                <a:gd name="T61" fmla="*/ 1 h 48"/>
                <a:gd name="T62" fmla="*/ 4 w 71"/>
                <a:gd name="T63" fmla="*/ 0 h 48"/>
                <a:gd name="T64" fmla="*/ 0 w 71"/>
                <a:gd name="T65" fmla="*/ 3 h 48"/>
                <a:gd name="T66" fmla="*/ 1 w 71"/>
                <a:gd name="T67" fmla="*/ 4 h 48"/>
                <a:gd name="T68" fmla="*/ 3 w 71"/>
                <a:gd name="T69" fmla="*/ 9 h 48"/>
                <a:gd name="T70" fmla="*/ 1 w 71"/>
                <a:gd name="T71" fmla="*/ 14 h 48"/>
                <a:gd name="T72" fmla="*/ 0 w 71"/>
                <a:gd name="T73" fmla="*/ 16 h 48"/>
                <a:gd name="T74" fmla="*/ 6 w 71"/>
                <a:gd name="T7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48">
                  <a:moveTo>
                    <a:pt x="6" y="20"/>
                  </a:moveTo>
                  <a:cubicBezTo>
                    <a:pt x="7" y="20"/>
                    <a:pt x="9" y="20"/>
                    <a:pt x="10" y="21"/>
                  </a:cubicBezTo>
                  <a:cubicBezTo>
                    <a:pt x="14" y="22"/>
                    <a:pt x="14" y="25"/>
                    <a:pt x="14" y="27"/>
                  </a:cubicBezTo>
                  <a:cubicBezTo>
                    <a:pt x="14" y="28"/>
                    <a:pt x="14" y="30"/>
                    <a:pt x="15" y="31"/>
                  </a:cubicBezTo>
                  <a:cubicBezTo>
                    <a:pt x="16" y="33"/>
                    <a:pt x="18" y="34"/>
                    <a:pt x="19" y="35"/>
                  </a:cubicBezTo>
                  <a:cubicBezTo>
                    <a:pt x="22" y="36"/>
                    <a:pt x="25" y="38"/>
                    <a:pt x="25" y="44"/>
                  </a:cubicBezTo>
                  <a:cubicBezTo>
                    <a:pt x="28" y="44"/>
                    <a:pt x="31" y="45"/>
                    <a:pt x="33" y="46"/>
                  </a:cubicBezTo>
                  <a:cubicBezTo>
                    <a:pt x="33" y="47"/>
                    <a:pt x="34" y="47"/>
                    <a:pt x="35" y="48"/>
                  </a:cubicBezTo>
                  <a:cubicBezTo>
                    <a:pt x="37" y="47"/>
                    <a:pt x="38" y="46"/>
                    <a:pt x="39" y="44"/>
                  </a:cubicBezTo>
                  <a:cubicBezTo>
                    <a:pt x="41" y="43"/>
                    <a:pt x="42" y="41"/>
                    <a:pt x="44" y="41"/>
                  </a:cubicBezTo>
                  <a:cubicBezTo>
                    <a:pt x="46" y="41"/>
                    <a:pt x="47" y="43"/>
                    <a:pt x="49" y="45"/>
                  </a:cubicBezTo>
                  <a:cubicBezTo>
                    <a:pt x="50" y="46"/>
                    <a:pt x="50" y="47"/>
                    <a:pt x="51" y="47"/>
                  </a:cubicBezTo>
                  <a:cubicBezTo>
                    <a:pt x="57" y="47"/>
                    <a:pt x="59" y="44"/>
                    <a:pt x="59" y="38"/>
                  </a:cubicBezTo>
                  <a:lnTo>
                    <a:pt x="59" y="37"/>
                  </a:lnTo>
                  <a:lnTo>
                    <a:pt x="69" y="37"/>
                  </a:lnTo>
                  <a:cubicBezTo>
                    <a:pt x="70" y="37"/>
                    <a:pt x="70" y="37"/>
                    <a:pt x="71" y="37"/>
                  </a:cubicBezTo>
                  <a:cubicBezTo>
                    <a:pt x="69" y="33"/>
                    <a:pt x="67" y="32"/>
                    <a:pt x="64" y="32"/>
                  </a:cubicBezTo>
                  <a:cubicBezTo>
                    <a:pt x="61" y="31"/>
                    <a:pt x="58" y="31"/>
                    <a:pt x="56" y="27"/>
                  </a:cubicBezTo>
                  <a:lnTo>
                    <a:pt x="55" y="27"/>
                  </a:lnTo>
                  <a:lnTo>
                    <a:pt x="55" y="19"/>
                  </a:lnTo>
                  <a:lnTo>
                    <a:pt x="57" y="21"/>
                  </a:lnTo>
                  <a:cubicBezTo>
                    <a:pt x="58" y="21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0"/>
                    <a:pt x="56" y="19"/>
                    <a:pt x="54" y="18"/>
                  </a:cubicBezTo>
                  <a:cubicBezTo>
                    <a:pt x="52" y="17"/>
                    <a:pt x="49" y="16"/>
                    <a:pt x="48" y="14"/>
                  </a:cubicBezTo>
                  <a:cubicBezTo>
                    <a:pt x="47" y="13"/>
                    <a:pt x="46" y="11"/>
                    <a:pt x="46" y="9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8"/>
                    <a:pt x="42" y="11"/>
                    <a:pt x="37" y="11"/>
                  </a:cubicBezTo>
                  <a:cubicBezTo>
                    <a:pt x="33" y="11"/>
                    <a:pt x="23" y="7"/>
                    <a:pt x="21" y="3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10" y="1"/>
                    <a:pt x="7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7"/>
                    <a:pt x="3" y="9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9"/>
                    <a:pt x="2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" name="Freeform 1127"/>
            <p:cNvSpPr>
              <a:spLocks/>
            </p:cNvSpPr>
            <p:nvPr/>
          </p:nvSpPr>
          <p:spPr bwMode="auto">
            <a:xfrm>
              <a:off x="7828616" y="4640012"/>
              <a:ext cx="60143" cy="56384"/>
            </a:xfrm>
            <a:custGeom>
              <a:avLst/>
              <a:gdLst>
                <a:gd name="T0" fmla="*/ 61 w 139"/>
                <a:gd name="T1" fmla="*/ 117 h 131"/>
                <a:gd name="T2" fmla="*/ 62 w 139"/>
                <a:gd name="T3" fmla="*/ 129 h 131"/>
                <a:gd name="T4" fmla="*/ 62 w 139"/>
                <a:gd name="T5" fmla="*/ 129 h 131"/>
                <a:gd name="T6" fmla="*/ 70 w 139"/>
                <a:gd name="T7" fmla="*/ 131 h 131"/>
                <a:gd name="T8" fmla="*/ 77 w 139"/>
                <a:gd name="T9" fmla="*/ 124 h 131"/>
                <a:gd name="T10" fmla="*/ 89 w 139"/>
                <a:gd name="T11" fmla="*/ 113 h 131"/>
                <a:gd name="T12" fmla="*/ 97 w 139"/>
                <a:gd name="T13" fmla="*/ 111 h 131"/>
                <a:gd name="T14" fmla="*/ 104 w 139"/>
                <a:gd name="T15" fmla="*/ 109 h 131"/>
                <a:gd name="T16" fmla="*/ 108 w 139"/>
                <a:gd name="T17" fmla="*/ 110 h 131"/>
                <a:gd name="T18" fmla="*/ 112 w 139"/>
                <a:gd name="T19" fmla="*/ 112 h 131"/>
                <a:gd name="T20" fmla="*/ 122 w 139"/>
                <a:gd name="T21" fmla="*/ 110 h 131"/>
                <a:gd name="T22" fmla="*/ 133 w 139"/>
                <a:gd name="T23" fmla="*/ 108 h 131"/>
                <a:gd name="T24" fmla="*/ 134 w 139"/>
                <a:gd name="T25" fmla="*/ 107 h 131"/>
                <a:gd name="T26" fmla="*/ 136 w 139"/>
                <a:gd name="T27" fmla="*/ 107 h 131"/>
                <a:gd name="T28" fmla="*/ 139 w 139"/>
                <a:gd name="T29" fmla="*/ 103 h 131"/>
                <a:gd name="T30" fmla="*/ 132 w 139"/>
                <a:gd name="T31" fmla="*/ 87 h 131"/>
                <a:gd name="T32" fmla="*/ 126 w 139"/>
                <a:gd name="T33" fmla="*/ 73 h 131"/>
                <a:gd name="T34" fmla="*/ 122 w 139"/>
                <a:gd name="T35" fmla="*/ 70 h 131"/>
                <a:gd name="T36" fmla="*/ 113 w 139"/>
                <a:gd name="T37" fmla="*/ 56 h 131"/>
                <a:gd name="T38" fmla="*/ 116 w 139"/>
                <a:gd name="T39" fmla="*/ 51 h 131"/>
                <a:gd name="T40" fmla="*/ 117 w 139"/>
                <a:gd name="T41" fmla="*/ 51 h 131"/>
                <a:gd name="T42" fmla="*/ 87 w 139"/>
                <a:gd name="T43" fmla="*/ 39 h 131"/>
                <a:gd name="T44" fmla="*/ 87 w 139"/>
                <a:gd name="T45" fmla="*/ 38 h 131"/>
                <a:gd name="T46" fmla="*/ 71 w 139"/>
                <a:gd name="T47" fmla="*/ 31 h 131"/>
                <a:gd name="T48" fmla="*/ 54 w 139"/>
                <a:gd name="T49" fmla="*/ 20 h 131"/>
                <a:gd name="T50" fmla="*/ 46 w 139"/>
                <a:gd name="T51" fmla="*/ 15 h 131"/>
                <a:gd name="T52" fmla="*/ 37 w 139"/>
                <a:gd name="T53" fmla="*/ 12 h 131"/>
                <a:gd name="T54" fmla="*/ 24 w 139"/>
                <a:gd name="T55" fmla="*/ 0 h 131"/>
                <a:gd name="T56" fmla="*/ 20 w 139"/>
                <a:gd name="T57" fmla="*/ 1 h 131"/>
                <a:gd name="T58" fmla="*/ 17 w 139"/>
                <a:gd name="T59" fmla="*/ 2 h 131"/>
                <a:gd name="T60" fmla="*/ 2 w 139"/>
                <a:gd name="T61" fmla="*/ 12 h 131"/>
                <a:gd name="T62" fmla="*/ 2 w 139"/>
                <a:gd name="T63" fmla="*/ 18 h 131"/>
                <a:gd name="T64" fmla="*/ 1 w 139"/>
                <a:gd name="T65" fmla="*/ 22 h 131"/>
                <a:gd name="T66" fmla="*/ 0 w 139"/>
                <a:gd name="T67" fmla="*/ 29 h 131"/>
                <a:gd name="T68" fmla="*/ 7 w 139"/>
                <a:gd name="T69" fmla="*/ 36 h 131"/>
                <a:gd name="T70" fmla="*/ 15 w 139"/>
                <a:gd name="T71" fmla="*/ 41 h 131"/>
                <a:gd name="T72" fmla="*/ 23 w 139"/>
                <a:gd name="T73" fmla="*/ 47 h 131"/>
                <a:gd name="T74" fmla="*/ 34 w 139"/>
                <a:gd name="T75" fmla="*/ 62 h 131"/>
                <a:gd name="T76" fmla="*/ 30 w 139"/>
                <a:gd name="T77" fmla="*/ 68 h 131"/>
                <a:gd name="T78" fmla="*/ 28 w 139"/>
                <a:gd name="T79" fmla="*/ 72 h 131"/>
                <a:gd name="T80" fmla="*/ 32 w 139"/>
                <a:gd name="T81" fmla="*/ 75 h 131"/>
                <a:gd name="T82" fmla="*/ 37 w 139"/>
                <a:gd name="T83" fmla="*/ 75 h 131"/>
                <a:gd name="T84" fmla="*/ 40 w 139"/>
                <a:gd name="T85" fmla="*/ 81 h 131"/>
                <a:gd name="T86" fmla="*/ 44 w 139"/>
                <a:gd name="T87" fmla="*/ 87 h 131"/>
                <a:gd name="T88" fmla="*/ 49 w 139"/>
                <a:gd name="T89" fmla="*/ 87 h 131"/>
                <a:gd name="T90" fmla="*/ 49 w 139"/>
                <a:gd name="T91" fmla="*/ 88 h 131"/>
                <a:gd name="T92" fmla="*/ 60 w 139"/>
                <a:gd name="T93" fmla="*/ 106 h 131"/>
                <a:gd name="T94" fmla="*/ 60 w 139"/>
                <a:gd name="T95" fmla="*/ 106 h 131"/>
                <a:gd name="T96" fmla="*/ 61 w 139"/>
                <a:gd name="T97" fmla="*/ 106 h 131"/>
                <a:gd name="T98" fmla="*/ 62 w 139"/>
                <a:gd name="T99" fmla="*/ 107 h 131"/>
                <a:gd name="T100" fmla="*/ 62 w 139"/>
                <a:gd name="T101" fmla="*/ 108 h 131"/>
                <a:gd name="T102" fmla="*/ 61 w 139"/>
                <a:gd name="T103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31">
                  <a:moveTo>
                    <a:pt x="61" y="117"/>
                  </a:moveTo>
                  <a:cubicBezTo>
                    <a:pt x="62" y="120"/>
                    <a:pt x="62" y="124"/>
                    <a:pt x="62" y="129"/>
                  </a:cubicBezTo>
                  <a:lnTo>
                    <a:pt x="62" y="129"/>
                  </a:lnTo>
                  <a:cubicBezTo>
                    <a:pt x="64" y="130"/>
                    <a:pt x="67" y="131"/>
                    <a:pt x="70" y="131"/>
                  </a:cubicBezTo>
                  <a:cubicBezTo>
                    <a:pt x="74" y="131"/>
                    <a:pt x="76" y="128"/>
                    <a:pt x="77" y="124"/>
                  </a:cubicBezTo>
                  <a:cubicBezTo>
                    <a:pt x="79" y="119"/>
                    <a:pt x="81" y="113"/>
                    <a:pt x="89" y="113"/>
                  </a:cubicBezTo>
                  <a:cubicBezTo>
                    <a:pt x="92" y="113"/>
                    <a:pt x="95" y="112"/>
                    <a:pt x="97" y="111"/>
                  </a:cubicBezTo>
                  <a:cubicBezTo>
                    <a:pt x="99" y="110"/>
                    <a:pt x="101" y="109"/>
                    <a:pt x="104" y="109"/>
                  </a:cubicBezTo>
                  <a:cubicBezTo>
                    <a:pt x="106" y="109"/>
                    <a:pt x="107" y="110"/>
                    <a:pt x="108" y="110"/>
                  </a:cubicBezTo>
                  <a:cubicBezTo>
                    <a:pt x="109" y="111"/>
                    <a:pt x="111" y="112"/>
                    <a:pt x="112" y="112"/>
                  </a:cubicBezTo>
                  <a:cubicBezTo>
                    <a:pt x="116" y="112"/>
                    <a:pt x="119" y="111"/>
                    <a:pt x="122" y="110"/>
                  </a:cubicBezTo>
                  <a:cubicBezTo>
                    <a:pt x="125" y="109"/>
                    <a:pt x="128" y="108"/>
                    <a:pt x="133" y="108"/>
                  </a:cubicBezTo>
                  <a:cubicBezTo>
                    <a:pt x="133" y="108"/>
                    <a:pt x="134" y="108"/>
                    <a:pt x="134" y="107"/>
                  </a:cubicBezTo>
                  <a:cubicBezTo>
                    <a:pt x="135" y="107"/>
                    <a:pt x="135" y="107"/>
                    <a:pt x="136" y="107"/>
                  </a:cubicBezTo>
                  <a:cubicBezTo>
                    <a:pt x="136" y="105"/>
                    <a:pt x="137" y="104"/>
                    <a:pt x="139" y="103"/>
                  </a:cubicBezTo>
                  <a:cubicBezTo>
                    <a:pt x="136" y="99"/>
                    <a:pt x="134" y="93"/>
                    <a:pt x="132" y="87"/>
                  </a:cubicBezTo>
                  <a:cubicBezTo>
                    <a:pt x="130" y="82"/>
                    <a:pt x="129" y="77"/>
                    <a:pt x="126" y="73"/>
                  </a:cubicBezTo>
                  <a:cubicBezTo>
                    <a:pt x="125" y="72"/>
                    <a:pt x="124" y="71"/>
                    <a:pt x="122" y="70"/>
                  </a:cubicBezTo>
                  <a:cubicBezTo>
                    <a:pt x="118" y="67"/>
                    <a:pt x="113" y="62"/>
                    <a:pt x="113" y="56"/>
                  </a:cubicBezTo>
                  <a:cubicBezTo>
                    <a:pt x="113" y="53"/>
                    <a:pt x="115" y="52"/>
                    <a:pt x="116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09" y="50"/>
                    <a:pt x="87" y="45"/>
                    <a:pt x="87" y="39"/>
                  </a:cubicBezTo>
                  <a:lnTo>
                    <a:pt x="87" y="38"/>
                  </a:lnTo>
                  <a:cubicBezTo>
                    <a:pt x="85" y="32"/>
                    <a:pt x="78" y="32"/>
                    <a:pt x="71" y="31"/>
                  </a:cubicBezTo>
                  <a:cubicBezTo>
                    <a:pt x="63" y="30"/>
                    <a:pt x="55" y="29"/>
                    <a:pt x="54" y="20"/>
                  </a:cubicBezTo>
                  <a:cubicBezTo>
                    <a:pt x="53" y="17"/>
                    <a:pt x="50" y="16"/>
                    <a:pt x="46" y="15"/>
                  </a:cubicBezTo>
                  <a:cubicBezTo>
                    <a:pt x="43" y="15"/>
                    <a:pt x="39" y="14"/>
                    <a:pt x="37" y="12"/>
                  </a:cubicBezTo>
                  <a:cubicBezTo>
                    <a:pt x="35" y="8"/>
                    <a:pt x="29" y="0"/>
                    <a:pt x="24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1"/>
                    <a:pt x="18" y="2"/>
                    <a:pt x="17" y="2"/>
                  </a:cubicBezTo>
                  <a:lnTo>
                    <a:pt x="2" y="12"/>
                  </a:lnTo>
                  <a:lnTo>
                    <a:pt x="2" y="18"/>
                  </a:lnTo>
                  <a:cubicBezTo>
                    <a:pt x="2" y="19"/>
                    <a:pt x="2" y="21"/>
                    <a:pt x="1" y="22"/>
                  </a:cubicBezTo>
                  <a:cubicBezTo>
                    <a:pt x="1" y="24"/>
                    <a:pt x="0" y="26"/>
                    <a:pt x="0" y="29"/>
                  </a:cubicBezTo>
                  <a:cubicBezTo>
                    <a:pt x="0" y="34"/>
                    <a:pt x="3" y="35"/>
                    <a:pt x="7" y="36"/>
                  </a:cubicBezTo>
                  <a:cubicBezTo>
                    <a:pt x="10" y="37"/>
                    <a:pt x="13" y="38"/>
                    <a:pt x="15" y="41"/>
                  </a:cubicBezTo>
                  <a:cubicBezTo>
                    <a:pt x="16" y="43"/>
                    <a:pt x="20" y="45"/>
                    <a:pt x="23" y="47"/>
                  </a:cubicBezTo>
                  <a:cubicBezTo>
                    <a:pt x="28" y="50"/>
                    <a:pt x="34" y="53"/>
                    <a:pt x="34" y="62"/>
                  </a:cubicBezTo>
                  <a:cubicBezTo>
                    <a:pt x="34" y="65"/>
                    <a:pt x="32" y="66"/>
                    <a:pt x="30" y="68"/>
                  </a:cubicBezTo>
                  <a:cubicBezTo>
                    <a:pt x="29" y="69"/>
                    <a:pt x="28" y="70"/>
                    <a:pt x="28" y="72"/>
                  </a:cubicBezTo>
                  <a:cubicBezTo>
                    <a:pt x="28" y="74"/>
                    <a:pt x="30" y="75"/>
                    <a:pt x="32" y="75"/>
                  </a:cubicBezTo>
                  <a:lnTo>
                    <a:pt x="37" y="75"/>
                  </a:lnTo>
                  <a:cubicBezTo>
                    <a:pt x="40" y="75"/>
                    <a:pt x="40" y="78"/>
                    <a:pt x="40" y="81"/>
                  </a:cubicBezTo>
                  <a:cubicBezTo>
                    <a:pt x="41" y="85"/>
                    <a:pt x="41" y="87"/>
                    <a:pt x="44" y="87"/>
                  </a:cubicBezTo>
                  <a:lnTo>
                    <a:pt x="49" y="87"/>
                  </a:lnTo>
                  <a:lnTo>
                    <a:pt x="49" y="88"/>
                  </a:lnTo>
                  <a:cubicBezTo>
                    <a:pt x="50" y="89"/>
                    <a:pt x="58" y="102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1" y="106"/>
                  </a:cubicBezTo>
                  <a:lnTo>
                    <a:pt x="62" y="107"/>
                  </a:lnTo>
                  <a:lnTo>
                    <a:pt x="62" y="108"/>
                  </a:lnTo>
                  <a:cubicBezTo>
                    <a:pt x="61" y="110"/>
                    <a:pt x="61" y="11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" name="Freeform 1128"/>
            <p:cNvSpPr>
              <a:spLocks/>
            </p:cNvSpPr>
            <p:nvPr/>
          </p:nvSpPr>
          <p:spPr bwMode="auto">
            <a:xfrm>
              <a:off x="7839893" y="4619338"/>
              <a:ext cx="33830" cy="35710"/>
            </a:xfrm>
            <a:custGeom>
              <a:avLst/>
              <a:gdLst>
                <a:gd name="T0" fmla="*/ 64 w 76"/>
                <a:gd name="T1" fmla="*/ 31 h 82"/>
                <a:gd name="T2" fmla="*/ 55 w 76"/>
                <a:gd name="T3" fmla="*/ 26 h 82"/>
                <a:gd name="T4" fmla="*/ 52 w 76"/>
                <a:gd name="T5" fmla="*/ 29 h 82"/>
                <a:gd name="T6" fmla="*/ 48 w 76"/>
                <a:gd name="T7" fmla="*/ 32 h 82"/>
                <a:gd name="T8" fmla="*/ 40 w 76"/>
                <a:gd name="T9" fmla="*/ 20 h 82"/>
                <a:gd name="T10" fmla="*/ 34 w 76"/>
                <a:gd name="T11" fmla="*/ 8 h 82"/>
                <a:gd name="T12" fmla="*/ 32 w 76"/>
                <a:gd name="T13" fmla="*/ 9 h 82"/>
                <a:gd name="T14" fmla="*/ 27 w 76"/>
                <a:gd name="T15" fmla="*/ 11 h 82"/>
                <a:gd name="T16" fmla="*/ 15 w 76"/>
                <a:gd name="T17" fmla="*/ 0 h 82"/>
                <a:gd name="T18" fmla="*/ 10 w 76"/>
                <a:gd name="T19" fmla="*/ 7 h 82"/>
                <a:gd name="T20" fmla="*/ 10 w 76"/>
                <a:gd name="T21" fmla="*/ 32 h 82"/>
                <a:gd name="T22" fmla="*/ 3 w 76"/>
                <a:gd name="T23" fmla="*/ 43 h 82"/>
                <a:gd name="T24" fmla="*/ 0 w 76"/>
                <a:gd name="T25" fmla="*/ 45 h 82"/>
                <a:gd name="T26" fmla="*/ 13 w 76"/>
                <a:gd name="T27" fmla="*/ 58 h 82"/>
                <a:gd name="T28" fmla="*/ 20 w 76"/>
                <a:gd name="T29" fmla="*/ 60 h 82"/>
                <a:gd name="T30" fmla="*/ 30 w 76"/>
                <a:gd name="T31" fmla="*/ 67 h 82"/>
                <a:gd name="T32" fmla="*/ 45 w 76"/>
                <a:gd name="T33" fmla="*/ 75 h 82"/>
                <a:gd name="T34" fmla="*/ 63 w 76"/>
                <a:gd name="T35" fmla="*/ 82 h 82"/>
                <a:gd name="T36" fmla="*/ 68 w 76"/>
                <a:gd name="T37" fmla="*/ 76 h 82"/>
                <a:gd name="T38" fmla="*/ 76 w 76"/>
                <a:gd name="T39" fmla="*/ 67 h 82"/>
                <a:gd name="T40" fmla="*/ 74 w 76"/>
                <a:gd name="T41" fmla="*/ 64 h 82"/>
                <a:gd name="T42" fmla="*/ 72 w 76"/>
                <a:gd name="T43" fmla="*/ 60 h 82"/>
                <a:gd name="T44" fmla="*/ 74 w 76"/>
                <a:gd name="T45" fmla="*/ 54 h 82"/>
                <a:gd name="T46" fmla="*/ 76 w 76"/>
                <a:gd name="T47" fmla="*/ 48 h 82"/>
                <a:gd name="T48" fmla="*/ 72 w 76"/>
                <a:gd name="T49" fmla="*/ 40 h 82"/>
                <a:gd name="T50" fmla="*/ 72 w 76"/>
                <a:gd name="T51" fmla="*/ 40 h 82"/>
                <a:gd name="T52" fmla="*/ 72 w 76"/>
                <a:gd name="T53" fmla="*/ 36 h 82"/>
                <a:gd name="T54" fmla="*/ 64 w 76"/>
                <a:gd name="T55" fmla="*/ 3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82">
                  <a:moveTo>
                    <a:pt x="64" y="31"/>
                  </a:moveTo>
                  <a:cubicBezTo>
                    <a:pt x="61" y="29"/>
                    <a:pt x="59" y="26"/>
                    <a:pt x="55" y="26"/>
                  </a:cubicBezTo>
                  <a:cubicBezTo>
                    <a:pt x="54" y="26"/>
                    <a:pt x="53" y="27"/>
                    <a:pt x="52" y="29"/>
                  </a:cubicBezTo>
                  <a:cubicBezTo>
                    <a:pt x="51" y="30"/>
                    <a:pt x="50" y="32"/>
                    <a:pt x="48" y="32"/>
                  </a:cubicBezTo>
                  <a:cubicBezTo>
                    <a:pt x="42" y="32"/>
                    <a:pt x="41" y="25"/>
                    <a:pt x="40" y="20"/>
                  </a:cubicBezTo>
                  <a:cubicBezTo>
                    <a:pt x="40" y="13"/>
                    <a:pt x="39" y="8"/>
                    <a:pt x="34" y="8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3" y="11"/>
                    <a:pt x="16" y="5"/>
                    <a:pt x="15" y="0"/>
                  </a:cubicBezTo>
                  <a:cubicBezTo>
                    <a:pt x="12" y="2"/>
                    <a:pt x="10" y="4"/>
                    <a:pt x="10" y="7"/>
                  </a:cubicBezTo>
                  <a:lnTo>
                    <a:pt x="10" y="32"/>
                  </a:lnTo>
                  <a:cubicBezTo>
                    <a:pt x="10" y="38"/>
                    <a:pt x="6" y="41"/>
                    <a:pt x="3" y="43"/>
                  </a:cubicBezTo>
                  <a:cubicBezTo>
                    <a:pt x="2" y="44"/>
                    <a:pt x="1" y="44"/>
                    <a:pt x="0" y="45"/>
                  </a:cubicBezTo>
                  <a:cubicBezTo>
                    <a:pt x="7" y="47"/>
                    <a:pt x="12" y="56"/>
                    <a:pt x="13" y="58"/>
                  </a:cubicBezTo>
                  <a:cubicBezTo>
                    <a:pt x="14" y="59"/>
                    <a:pt x="17" y="60"/>
                    <a:pt x="20" y="60"/>
                  </a:cubicBezTo>
                  <a:cubicBezTo>
                    <a:pt x="24" y="61"/>
                    <a:pt x="29" y="61"/>
                    <a:pt x="30" y="67"/>
                  </a:cubicBezTo>
                  <a:cubicBezTo>
                    <a:pt x="31" y="74"/>
                    <a:pt x="38" y="75"/>
                    <a:pt x="45" y="75"/>
                  </a:cubicBezTo>
                  <a:cubicBezTo>
                    <a:pt x="52" y="76"/>
                    <a:pt x="59" y="77"/>
                    <a:pt x="63" y="82"/>
                  </a:cubicBezTo>
                  <a:cubicBezTo>
                    <a:pt x="64" y="80"/>
                    <a:pt x="66" y="78"/>
                    <a:pt x="68" y="76"/>
                  </a:cubicBezTo>
                  <a:cubicBezTo>
                    <a:pt x="72" y="74"/>
                    <a:pt x="76" y="71"/>
                    <a:pt x="76" y="67"/>
                  </a:cubicBezTo>
                  <a:cubicBezTo>
                    <a:pt x="76" y="66"/>
                    <a:pt x="75" y="65"/>
                    <a:pt x="74" y="64"/>
                  </a:cubicBezTo>
                  <a:cubicBezTo>
                    <a:pt x="73" y="64"/>
                    <a:pt x="72" y="62"/>
                    <a:pt x="72" y="60"/>
                  </a:cubicBezTo>
                  <a:cubicBezTo>
                    <a:pt x="72" y="57"/>
                    <a:pt x="73" y="56"/>
                    <a:pt x="74" y="54"/>
                  </a:cubicBezTo>
                  <a:cubicBezTo>
                    <a:pt x="75" y="53"/>
                    <a:pt x="76" y="51"/>
                    <a:pt x="76" y="48"/>
                  </a:cubicBezTo>
                  <a:cubicBezTo>
                    <a:pt x="76" y="42"/>
                    <a:pt x="74" y="41"/>
                    <a:pt x="72" y="40"/>
                  </a:cubicBezTo>
                  <a:lnTo>
                    <a:pt x="72" y="40"/>
                  </a:lnTo>
                  <a:lnTo>
                    <a:pt x="72" y="36"/>
                  </a:lnTo>
                  <a:cubicBezTo>
                    <a:pt x="68" y="35"/>
                    <a:pt x="66" y="33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" name="Freeform 1129"/>
            <p:cNvSpPr>
              <a:spLocks/>
            </p:cNvSpPr>
            <p:nvPr/>
          </p:nvSpPr>
          <p:spPr bwMode="auto">
            <a:xfrm>
              <a:off x="7796665" y="4647530"/>
              <a:ext cx="56384" cy="50746"/>
            </a:xfrm>
            <a:custGeom>
              <a:avLst/>
              <a:gdLst>
                <a:gd name="T0" fmla="*/ 14 w 132"/>
                <a:gd name="T1" fmla="*/ 114 h 122"/>
                <a:gd name="T2" fmla="*/ 18 w 132"/>
                <a:gd name="T3" fmla="*/ 113 h 122"/>
                <a:gd name="T4" fmla="*/ 23 w 132"/>
                <a:gd name="T5" fmla="*/ 111 h 122"/>
                <a:gd name="T6" fmla="*/ 30 w 132"/>
                <a:gd name="T7" fmla="*/ 113 h 122"/>
                <a:gd name="T8" fmla="*/ 34 w 132"/>
                <a:gd name="T9" fmla="*/ 115 h 122"/>
                <a:gd name="T10" fmla="*/ 37 w 132"/>
                <a:gd name="T11" fmla="*/ 110 h 122"/>
                <a:gd name="T12" fmla="*/ 39 w 132"/>
                <a:gd name="T13" fmla="*/ 105 h 122"/>
                <a:gd name="T14" fmla="*/ 40 w 132"/>
                <a:gd name="T15" fmla="*/ 105 h 122"/>
                <a:gd name="T16" fmla="*/ 41 w 132"/>
                <a:gd name="T17" fmla="*/ 106 h 122"/>
                <a:gd name="T18" fmla="*/ 42 w 132"/>
                <a:gd name="T19" fmla="*/ 109 h 122"/>
                <a:gd name="T20" fmla="*/ 46 w 132"/>
                <a:gd name="T21" fmla="*/ 115 h 122"/>
                <a:gd name="T22" fmla="*/ 50 w 132"/>
                <a:gd name="T23" fmla="*/ 114 h 122"/>
                <a:gd name="T24" fmla="*/ 57 w 132"/>
                <a:gd name="T25" fmla="*/ 111 h 122"/>
                <a:gd name="T26" fmla="*/ 64 w 132"/>
                <a:gd name="T27" fmla="*/ 111 h 122"/>
                <a:gd name="T28" fmla="*/ 70 w 132"/>
                <a:gd name="T29" fmla="*/ 112 h 122"/>
                <a:gd name="T30" fmla="*/ 74 w 132"/>
                <a:gd name="T31" fmla="*/ 111 h 122"/>
                <a:gd name="T32" fmla="*/ 78 w 132"/>
                <a:gd name="T33" fmla="*/ 111 h 122"/>
                <a:gd name="T34" fmla="*/ 86 w 132"/>
                <a:gd name="T35" fmla="*/ 119 h 122"/>
                <a:gd name="T36" fmla="*/ 87 w 132"/>
                <a:gd name="T37" fmla="*/ 122 h 122"/>
                <a:gd name="T38" fmla="*/ 90 w 132"/>
                <a:gd name="T39" fmla="*/ 121 h 122"/>
                <a:gd name="T40" fmla="*/ 102 w 132"/>
                <a:gd name="T41" fmla="*/ 108 h 122"/>
                <a:gd name="T42" fmla="*/ 119 w 132"/>
                <a:gd name="T43" fmla="*/ 96 h 122"/>
                <a:gd name="T44" fmla="*/ 125 w 132"/>
                <a:gd name="T45" fmla="*/ 95 h 122"/>
                <a:gd name="T46" fmla="*/ 127 w 132"/>
                <a:gd name="T47" fmla="*/ 93 h 122"/>
                <a:gd name="T48" fmla="*/ 132 w 132"/>
                <a:gd name="T49" fmla="*/ 90 h 122"/>
                <a:gd name="T50" fmla="*/ 132 w 132"/>
                <a:gd name="T51" fmla="*/ 90 h 122"/>
                <a:gd name="T52" fmla="*/ 123 w 132"/>
                <a:gd name="T53" fmla="*/ 74 h 122"/>
                <a:gd name="T54" fmla="*/ 119 w 132"/>
                <a:gd name="T55" fmla="*/ 74 h 122"/>
                <a:gd name="T56" fmla="*/ 113 w 132"/>
                <a:gd name="T57" fmla="*/ 65 h 122"/>
                <a:gd name="T58" fmla="*/ 112 w 132"/>
                <a:gd name="T59" fmla="*/ 62 h 122"/>
                <a:gd name="T60" fmla="*/ 107 w 132"/>
                <a:gd name="T61" fmla="*/ 62 h 122"/>
                <a:gd name="T62" fmla="*/ 100 w 132"/>
                <a:gd name="T63" fmla="*/ 56 h 122"/>
                <a:gd name="T64" fmla="*/ 104 w 132"/>
                <a:gd name="T65" fmla="*/ 50 h 122"/>
                <a:gd name="T66" fmla="*/ 106 w 132"/>
                <a:gd name="T67" fmla="*/ 46 h 122"/>
                <a:gd name="T68" fmla="*/ 97 w 132"/>
                <a:gd name="T69" fmla="*/ 33 h 122"/>
                <a:gd name="T70" fmla="*/ 88 w 132"/>
                <a:gd name="T71" fmla="*/ 26 h 122"/>
                <a:gd name="T72" fmla="*/ 82 w 132"/>
                <a:gd name="T73" fmla="*/ 22 h 122"/>
                <a:gd name="T74" fmla="*/ 73 w 132"/>
                <a:gd name="T75" fmla="*/ 13 h 122"/>
                <a:gd name="T76" fmla="*/ 72 w 132"/>
                <a:gd name="T77" fmla="*/ 11 h 122"/>
                <a:gd name="T78" fmla="*/ 72 w 132"/>
                <a:gd name="T79" fmla="*/ 10 h 122"/>
                <a:gd name="T80" fmla="*/ 64 w 132"/>
                <a:gd name="T81" fmla="*/ 4 h 122"/>
                <a:gd name="T82" fmla="*/ 59 w 132"/>
                <a:gd name="T83" fmla="*/ 0 h 122"/>
                <a:gd name="T84" fmla="*/ 43 w 132"/>
                <a:gd name="T85" fmla="*/ 0 h 122"/>
                <a:gd name="T86" fmla="*/ 36 w 132"/>
                <a:gd name="T87" fmla="*/ 12 h 122"/>
                <a:gd name="T88" fmla="*/ 31 w 132"/>
                <a:gd name="T89" fmla="*/ 22 h 122"/>
                <a:gd name="T90" fmla="*/ 33 w 132"/>
                <a:gd name="T91" fmla="*/ 28 h 122"/>
                <a:gd name="T92" fmla="*/ 36 w 132"/>
                <a:gd name="T93" fmla="*/ 35 h 122"/>
                <a:gd name="T94" fmla="*/ 30 w 132"/>
                <a:gd name="T95" fmla="*/ 46 h 122"/>
                <a:gd name="T96" fmla="*/ 26 w 132"/>
                <a:gd name="T97" fmla="*/ 54 h 122"/>
                <a:gd name="T98" fmla="*/ 26 w 132"/>
                <a:gd name="T99" fmla="*/ 63 h 122"/>
                <a:gd name="T100" fmla="*/ 26 w 132"/>
                <a:gd name="T101" fmla="*/ 66 h 122"/>
                <a:gd name="T102" fmla="*/ 25 w 132"/>
                <a:gd name="T103" fmla="*/ 74 h 122"/>
                <a:gd name="T104" fmla="*/ 20 w 132"/>
                <a:gd name="T105" fmla="*/ 75 h 122"/>
                <a:gd name="T106" fmla="*/ 15 w 132"/>
                <a:gd name="T107" fmla="*/ 74 h 122"/>
                <a:gd name="T108" fmla="*/ 10 w 132"/>
                <a:gd name="T109" fmla="*/ 73 h 122"/>
                <a:gd name="T110" fmla="*/ 0 w 132"/>
                <a:gd name="T111" fmla="*/ 80 h 122"/>
                <a:gd name="T112" fmla="*/ 2 w 132"/>
                <a:gd name="T113" fmla="*/ 84 h 122"/>
                <a:gd name="T114" fmla="*/ 6 w 132"/>
                <a:gd name="T115" fmla="*/ 91 h 122"/>
                <a:gd name="T116" fmla="*/ 5 w 132"/>
                <a:gd name="T117" fmla="*/ 97 h 122"/>
                <a:gd name="T118" fmla="*/ 4 w 132"/>
                <a:gd name="T119" fmla="*/ 102 h 122"/>
                <a:gd name="T120" fmla="*/ 14 w 132"/>
                <a:gd name="T121" fmla="*/ 1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22">
                  <a:moveTo>
                    <a:pt x="14" y="114"/>
                  </a:moveTo>
                  <a:cubicBezTo>
                    <a:pt x="16" y="114"/>
                    <a:pt x="17" y="113"/>
                    <a:pt x="18" y="113"/>
                  </a:cubicBezTo>
                  <a:cubicBezTo>
                    <a:pt x="20" y="112"/>
                    <a:pt x="21" y="111"/>
                    <a:pt x="23" y="111"/>
                  </a:cubicBezTo>
                  <a:cubicBezTo>
                    <a:pt x="27" y="111"/>
                    <a:pt x="29" y="112"/>
                    <a:pt x="30" y="113"/>
                  </a:cubicBezTo>
                  <a:cubicBezTo>
                    <a:pt x="32" y="114"/>
                    <a:pt x="33" y="115"/>
                    <a:pt x="34" y="115"/>
                  </a:cubicBezTo>
                  <a:cubicBezTo>
                    <a:pt x="35" y="115"/>
                    <a:pt x="37" y="111"/>
                    <a:pt x="37" y="110"/>
                  </a:cubicBezTo>
                  <a:cubicBezTo>
                    <a:pt x="38" y="107"/>
                    <a:pt x="38" y="106"/>
                    <a:pt x="39" y="105"/>
                  </a:cubicBezTo>
                  <a:lnTo>
                    <a:pt x="40" y="105"/>
                  </a:lnTo>
                  <a:lnTo>
                    <a:pt x="41" y="106"/>
                  </a:lnTo>
                  <a:cubicBezTo>
                    <a:pt x="41" y="107"/>
                    <a:pt x="42" y="108"/>
                    <a:pt x="42" y="109"/>
                  </a:cubicBezTo>
                  <a:cubicBezTo>
                    <a:pt x="43" y="112"/>
                    <a:pt x="44" y="115"/>
                    <a:pt x="46" y="115"/>
                  </a:cubicBezTo>
                  <a:cubicBezTo>
                    <a:pt x="48" y="115"/>
                    <a:pt x="49" y="115"/>
                    <a:pt x="50" y="114"/>
                  </a:cubicBezTo>
                  <a:cubicBezTo>
                    <a:pt x="52" y="112"/>
                    <a:pt x="54" y="111"/>
                    <a:pt x="57" y="111"/>
                  </a:cubicBezTo>
                  <a:cubicBezTo>
                    <a:pt x="60" y="111"/>
                    <a:pt x="62" y="111"/>
                    <a:pt x="64" y="111"/>
                  </a:cubicBezTo>
                  <a:cubicBezTo>
                    <a:pt x="66" y="112"/>
                    <a:pt x="67" y="112"/>
                    <a:pt x="70" y="112"/>
                  </a:cubicBezTo>
                  <a:cubicBezTo>
                    <a:pt x="72" y="112"/>
                    <a:pt x="73" y="112"/>
                    <a:pt x="74" y="111"/>
                  </a:cubicBezTo>
                  <a:cubicBezTo>
                    <a:pt x="75" y="111"/>
                    <a:pt x="76" y="111"/>
                    <a:pt x="78" y="111"/>
                  </a:cubicBezTo>
                  <a:cubicBezTo>
                    <a:pt x="84" y="111"/>
                    <a:pt x="85" y="116"/>
                    <a:pt x="86" y="119"/>
                  </a:cubicBezTo>
                  <a:cubicBezTo>
                    <a:pt x="86" y="120"/>
                    <a:pt x="87" y="121"/>
                    <a:pt x="87" y="122"/>
                  </a:cubicBezTo>
                  <a:cubicBezTo>
                    <a:pt x="88" y="122"/>
                    <a:pt x="89" y="121"/>
                    <a:pt x="90" y="121"/>
                  </a:cubicBezTo>
                  <a:cubicBezTo>
                    <a:pt x="95" y="119"/>
                    <a:pt x="101" y="117"/>
                    <a:pt x="102" y="108"/>
                  </a:cubicBezTo>
                  <a:cubicBezTo>
                    <a:pt x="103" y="100"/>
                    <a:pt x="112" y="98"/>
                    <a:pt x="119" y="96"/>
                  </a:cubicBezTo>
                  <a:cubicBezTo>
                    <a:pt x="121" y="96"/>
                    <a:pt x="123" y="95"/>
                    <a:pt x="125" y="95"/>
                  </a:cubicBezTo>
                  <a:cubicBezTo>
                    <a:pt x="126" y="95"/>
                    <a:pt x="126" y="94"/>
                    <a:pt x="127" y="93"/>
                  </a:cubicBezTo>
                  <a:cubicBezTo>
                    <a:pt x="128" y="92"/>
                    <a:pt x="129" y="90"/>
                    <a:pt x="132" y="90"/>
                  </a:cubicBezTo>
                  <a:lnTo>
                    <a:pt x="132" y="90"/>
                  </a:lnTo>
                  <a:cubicBezTo>
                    <a:pt x="131" y="87"/>
                    <a:pt x="126" y="79"/>
                    <a:pt x="123" y="74"/>
                  </a:cubicBezTo>
                  <a:lnTo>
                    <a:pt x="119" y="74"/>
                  </a:lnTo>
                  <a:cubicBezTo>
                    <a:pt x="114" y="74"/>
                    <a:pt x="113" y="69"/>
                    <a:pt x="113" y="65"/>
                  </a:cubicBezTo>
                  <a:cubicBezTo>
                    <a:pt x="113" y="64"/>
                    <a:pt x="113" y="62"/>
                    <a:pt x="112" y="62"/>
                  </a:cubicBezTo>
                  <a:lnTo>
                    <a:pt x="107" y="62"/>
                  </a:lnTo>
                  <a:cubicBezTo>
                    <a:pt x="104" y="62"/>
                    <a:pt x="100" y="60"/>
                    <a:pt x="100" y="56"/>
                  </a:cubicBezTo>
                  <a:cubicBezTo>
                    <a:pt x="100" y="53"/>
                    <a:pt x="102" y="51"/>
                    <a:pt x="104" y="50"/>
                  </a:cubicBezTo>
                  <a:cubicBezTo>
                    <a:pt x="105" y="49"/>
                    <a:pt x="106" y="47"/>
                    <a:pt x="106" y="46"/>
                  </a:cubicBezTo>
                  <a:cubicBezTo>
                    <a:pt x="106" y="39"/>
                    <a:pt x="102" y="36"/>
                    <a:pt x="97" y="33"/>
                  </a:cubicBezTo>
                  <a:cubicBezTo>
                    <a:pt x="93" y="31"/>
                    <a:pt x="90" y="29"/>
                    <a:pt x="88" y="26"/>
                  </a:cubicBezTo>
                  <a:cubicBezTo>
                    <a:pt x="87" y="24"/>
                    <a:pt x="84" y="23"/>
                    <a:pt x="82" y="22"/>
                  </a:cubicBezTo>
                  <a:cubicBezTo>
                    <a:pt x="78" y="21"/>
                    <a:pt x="73" y="20"/>
                    <a:pt x="73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2" y="11"/>
                    <a:pt x="72" y="10"/>
                    <a:pt x="72" y="10"/>
                  </a:cubicBezTo>
                  <a:cubicBezTo>
                    <a:pt x="69" y="9"/>
                    <a:pt x="66" y="6"/>
                    <a:pt x="64" y="4"/>
                  </a:cubicBezTo>
                  <a:cubicBezTo>
                    <a:pt x="62" y="2"/>
                    <a:pt x="60" y="0"/>
                    <a:pt x="59" y="0"/>
                  </a:cubicBezTo>
                  <a:lnTo>
                    <a:pt x="43" y="0"/>
                  </a:lnTo>
                  <a:cubicBezTo>
                    <a:pt x="42" y="5"/>
                    <a:pt x="39" y="8"/>
                    <a:pt x="36" y="12"/>
                  </a:cubicBezTo>
                  <a:cubicBezTo>
                    <a:pt x="34" y="15"/>
                    <a:pt x="31" y="19"/>
                    <a:pt x="31" y="22"/>
                  </a:cubicBezTo>
                  <a:cubicBezTo>
                    <a:pt x="31" y="24"/>
                    <a:pt x="32" y="26"/>
                    <a:pt x="33" y="28"/>
                  </a:cubicBezTo>
                  <a:cubicBezTo>
                    <a:pt x="34" y="30"/>
                    <a:pt x="36" y="32"/>
                    <a:pt x="36" y="35"/>
                  </a:cubicBezTo>
                  <a:cubicBezTo>
                    <a:pt x="36" y="41"/>
                    <a:pt x="33" y="44"/>
                    <a:pt x="30" y="46"/>
                  </a:cubicBezTo>
                  <a:cubicBezTo>
                    <a:pt x="28" y="48"/>
                    <a:pt x="26" y="50"/>
                    <a:pt x="26" y="54"/>
                  </a:cubicBezTo>
                  <a:lnTo>
                    <a:pt x="26" y="63"/>
                  </a:lnTo>
                  <a:cubicBezTo>
                    <a:pt x="26" y="64"/>
                    <a:pt x="26" y="65"/>
                    <a:pt x="26" y="66"/>
                  </a:cubicBezTo>
                  <a:cubicBezTo>
                    <a:pt x="26" y="69"/>
                    <a:pt x="26" y="72"/>
                    <a:pt x="25" y="74"/>
                  </a:cubicBezTo>
                  <a:cubicBezTo>
                    <a:pt x="24" y="75"/>
                    <a:pt x="22" y="75"/>
                    <a:pt x="20" y="75"/>
                  </a:cubicBezTo>
                  <a:cubicBezTo>
                    <a:pt x="18" y="75"/>
                    <a:pt x="16" y="75"/>
                    <a:pt x="15" y="74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0" y="77"/>
                    <a:pt x="0" y="80"/>
                  </a:cubicBezTo>
                  <a:cubicBezTo>
                    <a:pt x="0" y="82"/>
                    <a:pt x="1" y="82"/>
                    <a:pt x="2" y="84"/>
                  </a:cubicBezTo>
                  <a:cubicBezTo>
                    <a:pt x="4" y="85"/>
                    <a:pt x="6" y="87"/>
                    <a:pt x="6" y="91"/>
                  </a:cubicBezTo>
                  <a:cubicBezTo>
                    <a:pt x="6" y="93"/>
                    <a:pt x="6" y="95"/>
                    <a:pt x="5" y="97"/>
                  </a:cubicBezTo>
                  <a:cubicBezTo>
                    <a:pt x="5" y="99"/>
                    <a:pt x="4" y="100"/>
                    <a:pt x="4" y="102"/>
                  </a:cubicBezTo>
                  <a:cubicBezTo>
                    <a:pt x="4" y="107"/>
                    <a:pt x="11" y="114"/>
                    <a:pt x="1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" name="Freeform 1130"/>
            <p:cNvSpPr>
              <a:spLocks/>
            </p:cNvSpPr>
            <p:nvPr/>
          </p:nvSpPr>
          <p:spPr bwMode="auto">
            <a:xfrm>
              <a:off x="7824858" y="4593025"/>
              <a:ext cx="31951" cy="26313"/>
            </a:xfrm>
            <a:custGeom>
              <a:avLst/>
              <a:gdLst>
                <a:gd name="T0" fmla="*/ 76 w 76"/>
                <a:gd name="T1" fmla="*/ 36 h 59"/>
                <a:gd name="T2" fmla="*/ 76 w 76"/>
                <a:gd name="T3" fmla="*/ 34 h 59"/>
                <a:gd name="T4" fmla="*/ 70 w 76"/>
                <a:gd name="T5" fmla="*/ 26 h 59"/>
                <a:gd name="T6" fmla="*/ 70 w 76"/>
                <a:gd name="T7" fmla="*/ 25 h 59"/>
                <a:gd name="T8" fmla="*/ 70 w 76"/>
                <a:gd name="T9" fmla="*/ 23 h 59"/>
                <a:gd name="T10" fmla="*/ 62 w 76"/>
                <a:gd name="T11" fmla="*/ 12 h 59"/>
                <a:gd name="T12" fmla="*/ 56 w 76"/>
                <a:gd name="T13" fmla="*/ 4 h 59"/>
                <a:gd name="T14" fmla="*/ 56 w 76"/>
                <a:gd name="T15" fmla="*/ 0 h 59"/>
                <a:gd name="T16" fmla="*/ 47 w 76"/>
                <a:gd name="T17" fmla="*/ 3 h 59"/>
                <a:gd name="T18" fmla="*/ 41 w 76"/>
                <a:gd name="T19" fmla="*/ 2 h 59"/>
                <a:gd name="T20" fmla="*/ 36 w 76"/>
                <a:gd name="T21" fmla="*/ 1 h 59"/>
                <a:gd name="T22" fmla="*/ 30 w 76"/>
                <a:gd name="T23" fmla="*/ 2 h 59"/>
                <a:gd name="T24" fmla="*/ 25 w 76"/>
                <a:gd name="T25" fmla="*/ 3 h 59"/>
                <a:gd name="T26" fmla="*/ 18 w 76"/>
                <a:gd name="T27" fmla="*/ 3 h 59"/>
                <a:gd name="T28" fmla="*/ 16 w 76"/>
                <a:gd name="T29" fmla="*/ 5 h 59"/>
                <a:gd name="T30" fmla="*/ 13 w 76"/>
                <a:gd name="T31" fmla="*/ 7 h 59"/>
                <a:gd name="T32" fmla="*/ 10 w 76"/>
                <a:gd name="T33" fmla="*/ 6 h 59"/>
                <a:gd name="T34" fmla="*/ 0 w 76"/>
                <a:gd name="T35" fmla="*/ 32 h 59"/>
                <a:gd name="T36" fmla="*/ 3 w 76"/>
                <a:gd name="T37" fmla="*/ 36 h 59"/>
                <a:gd name="T38" fmla="*/ 9 w 76"/>
                <a:gd name="T39" fmla="*/ 36 h 59"/>
                <a:gd name="T40" fmla="*/ 13 w 76"/>
                <a:gd name="T41" fmla="*/ 43 h 59"/>
                <a:gd name="T42" fmla="*/ 16 w 76"/>
                <a:gd name="T43" fmla="*/ 50 h 59"/>
                <a:gd name="T44" fmla="*/ 18 w 76"/>
                <a:gd name="T45" fmla="*/ 49 h 59"/>
                <a:gd name="T46" fmla="*/ 21 w 76"/>
                <a:gd name="T47" fmla="*/ 47 h 59"/>
                <a:gd name="T48" fmla="*/ 27 w 76"/>
                <a:gd name="T49" fmla="*/ 52 h 59"/>
                <a:gd name="T50" fmla="*/ 32 w 76"/>
                <a:gd name="T51" fmla="*/ 57 h 59"/>
                <a:gd name="T52" fmla="*/ 35 w 76"/>
                <a:gd name="T53" fmla="*/ 55 h 59"/>
                <a:gd name="T54" fmla="*/ 40 w 76"/>
                <a:gd name="T55" fmla="*/ 52 h 59"/>
                <a:gd name="T56" fmla="*/ 48 w 76"/>
                <a:gd name="T57" fmla="*/ 56 h 59"/>
                <a:gd name="T58" fmla="*/ 51 w 76"/>
                <a:gd name="T59" fmla="*/ 59 h 59"/>
                <a:gd name="T60" fmla="*/ 55 w 76"/>
                <a:gd name="T61" fmla="*/ 57 h 59"/>
                <a:gd name="T62" fmla="*/ 74 w 76"/>
                <a:gd name="T63" fmla="*/ 40 h 59"/>
                <a:gd name="T64" fmla="*/ 75 w 76"/>
                <a:gd name="T65" fmla="*/ 37 h 59"/>
                <a:gd name="T66" fmla="*/ 76 w 76"/>
                <a:gd name="T6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9">
                  <a:moveTo>
                    <a:pt x="76" y="36"/>
                  </a:moveTo>
                  <a:lnTo>
                    <a:pt x="76" y="34"/>
                  </a:lnTo>
                  <a:cubicBezTo>
                    <a:pt x="72" y="33"/>
                    <a:pt x="70" y="32"/>
                    <a:pt x="70" y="26"/>
                  </a:cubicBezTo>
                  <a:lnTo>
                    <a:pt x="70" y="25"/>
                  </a:lnTo>
                  <a:lnTo>
                    <a:pt x="70" y="23"/>
                  </a:lnTo>
                  <a:cubicBezTo>
                    <a:pt x="67" y="21"/>
                    <a:pt x="64" y="18"/>
                    <a:pt x="62" y="12"/>
                  </a:cubicBezTo>
                  <a:cubicBezTo>
                    <a:pt x="59" y="11"/>
                    <a:pt x="56" y="9"/>
                    <a:pt x="56" y="4"/>
                  </a:cubicBezTo>
                  <a:lnTo>
                    <a:pt x="56" y="0"/>
                  </a:lnTo>
                  <a:cubicBezTo>
                    <a:pt x="54" y="2"/>
                    <a:pt x="51" y="3"/>
                    <a:pt x="47" y="3"/>
                  </a:cubicBezTo>
                  <a:cubicBezTo>
                    <a:pt x="44" y="3"/>
                    <a:pt x="42" y="3"/>
                    <a:pt x="41" y="2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34" y="1"/>
                    <a:pt x="32" y="2"/>
                    <a:pt x="30" y="2"/>
                  </a:cubicBezTo>
                  <a:cubicBezTo>
                    <a:pt x="28" y="3"/>
                    <a:pt x="27" y="3"/>
                    <a:pt x="25" y="3"/>
                  </a:cubicBezTo>
                  <a:lnTo>
                    <a:pt x="18" y="3"/>
                  </a:lnTo>
                  <a:cubicBezTo>
                    <a:pt x="18" y="3"/>
                    <a:pt x="17" y="4"/>
                    <a:pt x="16" y="5"/>
                  </a:cubicBezTo>
                  <a:cubicBezTo>
                    <a:pt x="16" y="6"/>
                    <a:pt x="14" y="7"/>
                    <a:pt x="13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7" y="11"/>
                    <a:pt x="0" y="23"/>
                    <a:pt x="0" y="32"/>
                  </a:cubicBezTo>
                  <a:cubicBezTo>
                    <a:pt x="0" y="35"/>
                    <a:pt x="1" y="36"/>
                    <a:pt x="3" y="36"/>
                  </a:cubicBezTo>
                  <a:lnTo>
                    <a:pt x="9" y="36"/>
                  </a:lnTo>
                  <a:cubicBezTo>
                    <a:pt x="12" y="36"/>
                    <a:pt x="13" y="40"/>
                    <a:pt x="13" y="43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9" y="48"/>
                    <a:pt x="20" y="47"/>
                    <a:pt x="21" y="47"/>
                  </a:cubicBezTo>
                  <a:cubicBezTo>
                    <a:pt x="24" y="47"/>
                    <a:pt x="25" y="50"/>
                    <a:pt x="27" y="52"/>
                  </a:cubicBezTo>
                  <a:cubicBezTo>
                    <a:pt x="28" y="55"/>
                    <a:pt x="29" y="57"/>
                    <a:pt x="32" y="57"/>
                  </a:cubicBezTo>
                  <a:cubicBezTo>
                    <a:pt x="34" y="57"/>
                    <a:pt x="35" y="56"/>
                    <a:pt x="35" y="55"/>
                  </a:cubicBezTo>
                  <a:cubicBezTo>
                    <a:pt x="36" y="54"/>
                    <a:pt x="37" y="52"/>
                    <a:pt x="40" y="52"/>
                  </a:cubicBezTo>
                  <a:cubicBezTo>
                    <a:pt x="44" y="52"/>
                    <a:pt x="46" y="54"/>
                    <a:pt x="48" y="56"/>
                  </a:cubicBezTo>
                  <a:cubicBezTo>
                    <a:pt x="49" y="57"/>
                    <a:pt x="50" y="58"/>
                    <a:pt x="51" y="59"/>
                  </a:cubicBezTo>
                  <a:cubicBezTo>
                    <a:pt x="52" y="58"/>
                    <a:pt x="53" y="58"/>
                    <a:pt x="55" y="57"/>
                  </a:cubicBezTo>
                  <a:cubicBezTo>
                    <a:pt x="63" y="53"/>
                    <a:pt x="75" y="48"/>
                    <a:pt x="74" y="40"/>
                  </a:cubicBezTo>
                  <a:cubicBezTo>
                    <a:pt x="74" y="39"/>
                    <a:pt x="75" y="38"/>
                    <a:pt x="75" y="37"/>
                  </a:cubicBezTo>
                  <a:cubicBezTo>
                    <a:pt x="76" y="36"/>
                    <a:pt x="76" y="36"/>
                    <a:pt x="7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" name="Freeform 1131"/>
            <p:cNvSpPr>
              <a:spLocks/>
            </p:cNvSpPr>
            <p:nvPr/>
          </p:nvSpPr>
          <p:spPr bwMode="auto">
            <a:xfrm>
              <a:off x="7798545" y="4566713"/>
              <a:ext cx="30071" cy="20675"/>
            </a:xfrm>
            <a:custGeom>
              <a:avLst/>
              <a:gdLst>
                <a:gd name="T0" fmla="*/ 69 w 69"/>
                <a:gd name="T1" fmla="*/ 29 h 48"/>
                <a:gd name="T2" fmla="*/ 62 w 69"/>
                <a:gd name="T3" fmla="*/ 19 h 48"/>
                <a:gd name="T4" fmla="*/ 57 w 69"/>
                <a:gd name="T5" fmla="*/ 15 h 48"/>
                <a:gd name="T6" fmla="*/ 56 w 69"/>
                <a:gd name="T7" fmla="*/ 13 h 48"/>
                <a:gd name="T8" fmla="*/ 46 w 69"/>
                <a:gd name="T9" fmla="*/ 5 h 48"/>
                <a:gd name="T10" fmla="*/ 36 w 69"/>
                <a:gd name="T11" fmla="*/ 8 h 48"/>
                <a:gd name="T12" fmla="*/ 34 w 69"/>
                <a:gd name="T13" fmla="*/ 10 h 48"/>
                <a:gd name="T14" fmla="*/ 30 w 69"/>
                <a:gd name="T15" fmla="*/ 12 h 48"/>
                <a:gd name="T16" fmla="*/ 26 w 69"/>
                <a:gd name="T17" fmla="*/ 10 h 48"/>
                <a:gd name="T18" fmla="*/ 24 w 69"/>
                <a:gd name="T19" fmla="*/ 8 h 48"/>
                <a:gd name="T20" fmla="*/ 21 w 69"/>
                <a:gd name="T21" fmla="*/ 10 h 48"/>
                <a:gd name="T22" fmla="*/ 20 w 69"/>
                <a:gd name="T23" fmla="*/ 10 h 48"/>
                <a:gd name="T24" fmla="*/ 20 w 69"/>
                <a:gd name="T25" fmla="*/ 10 h 48"/>
                <a:gd name="T26" fmla="*/ 15 w 69"/>
                <a:gd name="T27" fmla="*/ 3 h 48"/>
                <a:gd name="T28" fmla="*/ 14 w 69"/>
                <a:gd name="T29" fmla="*/ 0 h 48"/>
                <a:gd name="T30" fmla="*/ 5 w 69"/>
                <a:gd name="T31" fmla="*/ 4 h 48"/>
                <a:gd name="T32" fmla="*/ 0 w 69"/>
                <a:gd name="T33" fmla="*/ 7 h 48"/>
                <a:gd name="T34" fmla="*/ 0 w 69"/>
                <a:gd name="T35" fmla="*/ 14 h 48"/>
                <a:gd name="T36" fmla="*/ 0 w 69"/>
                <a:gd name="T37" fmla="*/ 16 h 48"/>
                <a:gd name="T38" fmla="*/ 2 w 69"/>
                <a:gd name="T39" fmla="*/ 19 h 48"/>
                <a:gd name="T40" fmla="*/ 6 w 69"/>
                <a:gd name="T41" fmla="*/ 24 h 48"/>
                <a:gd name="T42" fmla="*/ 4 w 69"/>
                <a:gd name="T43" fmla="*/ 30 h 48"/>
                <a:gd name="T44" fmla="*/ 2 w 69"/>
                <a:gd name="T45" fmla="*/ 35 h 48"/>
                <a:gd name="T46" fmla="*/ 19 w 69"/>
                <a:gd name="T47" fmla="*/ 48 h 48"/>
                <a:gd name="T48" fmla="*/ 28 w 69"/>
                <a:gd name="T49" fmla="*/ 43 h 48"/>
                <a:gd name="T50" fmla="*/ 37 w 69"/>
                <a:gd name="T51" fmla="*/ 38 h 48"/>
                <a:gd name="T52" fmla="*/ 44 w 69"/>
                <a:gd name="T53" fmla="*/ 42 h 48"/>
                <a:gd name="T54" fmla="*/ 48 w 69"/>
                <a:gd name="T55" fmla="*/ 44 h 48"/>
                <a:gd name="T56" fmla="*/ 51 w 69"/>
                <a:gd name="T57" fmla="*/ 42 h 48"/>
                <a:gd name="T58" fmla="*/ 54 w 69"/>
                <a:gd name="T59" fmla="*/ 39 h 48"/>
                <a:gd name="T60" fmla="*/ 58 w 69"/>
                <a:gd name="T61" fmla="*/ 40 h 48"/>
                <a:gd name="T62" fmla="*/ 59 w 69"/>
                <a:gd name="T63" fmla="*/ 41 h 48"/>
                <a:gd name="T64" fmla="*/ 65 w 69"/>
                <a:gd name="T65" fmla="*/ 38 h 48"/>
                <a:gd name="T66" fmla="*/ 66 w 69"/>
                <a:gd name="T67" fmla="*/ 37 h 48"/>
                <a:gd name="T68" fmla="*/ 68 w 69"/>
                <a:gd name="T69" fmla="*/ 33 h 48"/>
                <a:gd name="T70" fmla="*/ 69 w 69"/>
                <a:gd name="T7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48">
                  <a:moveTo>
                    <a:pt x="69" y="29"/>
                  </a:moveTo>
                  <a:cubicBezTo>
                    <a:pt x="69" y="22"/>
                    <a:pt x="66" y="20"/>
                    <a:pt x="62" y="19"/>
                  </a:cubicBezTo>
                  <a:cubicBezTo>
                    <a:pt x="60" y="18"/>
                    <a:pt x="58" y="17"/>
                    <a:pt x="57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4" y="9"/>
                    <a:pt x="53" y="6"/>
                    <a:pt x="46" y="5"/>
                  </a:cubicBezTo>
                  <a:cubicBezTo>
                    <a:pt x="43" y="7"/>
                    <a:pt x="40" y="7"/>
                    <a:pt x="36" y="8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1"/>
                    <a:pt x="33" y="12"/>
                    <a:pt x="30" y="12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5" y="9"/>
                    <a:pt x="25" y="8"/>
                    <a:pt x="24" y="8"/>
                  </a:cubicBezTo>
                  <a:cubicBezTo>
                    <a:pt x="23" y="8"/>
                    <a:pt x="22" y="9"/>
                    <a:pt x="21" y="10"/>
                  </a:cubicBezTo>
                  <a:lnTo>
                    <a:pt x="20" y="10"/>
                  </a:lnTo>
                  <a:lnTo>
                    <a:pt x="20" y="10"/>
                  </a:lnTo>
                  <a:cubicBezTo>
                    <a:pt x="18" y="8"/>
                    <a:pt x="16" y="5"/>
                    <a:pt x="15" y="3"/>
                  </a:cubicBezTo>
                  <a:cubicBezTo>
                    <a:pt x="15" y="2"/>
                    <a:pt x="14" y="1"/>
                    <a:pt x="14" y="0"/>
                  </a:cubicBezTo>
                  <a:cubicBezTo>
                    <a:pt x="11" y="1"/>
                    <a:pt x="8" y="2"/>
                    <a:pt x="5" y="4"/>
                  </a:cubicBezTo>
                  <a:cubicBezTo>
                    <a:pt x="4" y="5"/>
                    <a:pt x="2" y="6"/>
                    <a:pt x="0" y="7"/>
                  </a:cubicBezTo>
                  <a:cubicBezTo>
                    <a:pt x="2" y="10"/>
                    <a:pt x="1" y="12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0"/>
                    <a:pt x="6" y="22"/>
                    <a:pt x="6" y="24"/>
                  </a:cubicBezTo>
                  <a:cubicBezTo>
                    <a:pt x="6" y="27"/>
                    <a:pt x="5" y="29"/>
                    <a:pt x="4" y="30"/>
                  </a:cubicBezTo>
                  <a:cubicBezTo>
                    <a:pt x="3" y="32"/>
                    <a:pt x="2" y="33"/>
                    <a:pt x="2" y="35"/>
                  </a:cubicBezTo>
                  <a:cubicBezTo>
                    <a:pt x="2" y="44"/>
                    <a:pt x="7" y="48"/>
                    <a:pt x="19" y="48"/>
                  </a:cubicBezTo>
                  <a:cubicBezTo>
                    <a:pt x="23" y="48"/>
                    <a:pt x="25" y="46"/>
                    <a:pt x="28" y="43"/>
                  </a:cubicBezTo>
                  <a:cubicBezTo>
                    <a:pt x="30" y="41"/>
                    <a:pt x="32" y="38"/>
                    <a:pt x="37" y="38"/>
                  </a:cubicBezTo>
                  <a:cubicBezTo>
                    <a:pt x="41" y="38"/>
                    <a:pt x="42" y="40"/>
                    <a:pt x="44" y="42"/>
                  </a:cubicBezTo>
                  <a:cubicBezTo>
                    <a:pt x="45" y="43"/>
                    <a:pt x="46" y="44"/>
                    <a:pt x="48" y="44"/>
                  </a:cubicBezTo>
                  <a:cubicBezTo>
                    <a:pt x="49" y="44"/>
                    <a:pt x="50" y="44"/>
                    <a:pt x="51" y="42"/>
                  </a:cubicBezTo>
                  <a:cubicBezTo>
                    <a:pt x="51" y="41"/>
                    <a:pt x="52" y="39"/>
                    <a:pt x="54" y="39"/>
                  </a:cubicBezTo>
                  <a:cubicBezTo>
                    <a:pt x="56" y="39"/>
                    <a:pt x="57" y="40"/>
                    <a:pt x="58" y="40"/>
                  </a:cubicBezTo>
                  <a:cubicBezTo>
                    <a:pt x="58" y="41"/>
                    <a:pt x="58" y="41"/>
                    <a:pt x="59" y="41"/>
                  </a:cubicBezTo>
                  <a:cubicBezTo>
                    <a:pt x="61" y="41"/>
                    <a:pt x="65" y="39"/>
                    <a:pt x="65" y="38"/>
                  </a:cubicBezTo>
                  <a:lnTo>
                    <a:pt x="66" y="37"/>
                  </a:lnTo>
                  <a:cubicBezTo>
                    <a:pt x="66" y="36"/>
                    <a:pt x="67" y="34"/>
                    <a:pt x="68" y="33"/>
                  </a:cubicBezTo>
                  <a:cubicBezTo>
                    <a:pt x="68" y="31"/>
                    <a:pt x="69" y="30"/>
                    <a:pt x="6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" name="Freeform 1132"/>
            <p:cNvSpPr>
              <a:spLocks/>
            </p:cNvSpPr>
            <p:nvPr/>
          </p:nvSpPr>
          <p:spPr bwMode="auto">
            <a:xfrm>
              <a:off x="7821099" y="4613700"/>
              <a:ext cx="24434" cy="30071"/>
            </a:xfrm>
            <a:custGeom>
              <a:avLst/>
              <a:gdLst>
                <a:gd name="T0" fmla="*/ 42 w 58"/>
                <a:gd name="T1" fmla="*/ 57 h 69"/>
                <a:gd name="T2" fmla="*/ 47 w 58"/>
                <a:gd name="T3" fmla="*/ 54 h 69"/>
                <a:gd name="T4" fmla="*/ 53 w 58"/>
                <a:gd name="T5" fmla="*/ 45 h 69"/>
                <a:gd name="T6" fmla="*/ 53 w 58"/>
                <a:gd name="T7" fmla="*/ 20 h 69"/>
                <a:gd name="T8" fmla="*/ 58 w 58"/>
                <a:gd name="T9" fmla="*/ 11 h 69"/>
                <a:gd name="T10" fmla="*/ 55 w 58"/>
                <a:gd name="T11" fmla="*/ 9 h 69"/>
                <a:gd name="T12" fmla="*/ 49 w 58"/>
                <a:gd name="T13" fmla="*/ 6 h 69"/>
                <a:gd name="T14" fmla="*/ 46 w 58"/>
                <a:gd name="T15" fmla="*/ 7 h 69"/>
                <a:gd name="T16" fmla="*/ 41 w 58"/>
                <a:gd name="T17" fmla="*/ 10 h 69"/>
                <a:gd name="T18" fmla="*/ 34 w 58"/>
                <a:gd name="T19" fmla="*/ 4 h 69"/>
                <a:gd name="T20" fmla="*/ 30 w 58"/>
                <a:gd name="T21" fmla="*/ 1 h 69"/>
                <a:gd name="T22" fmla="*/ 28 w 58"/>
                <a:gd name="T23" fmla="*/ 2 h 69"/>
                <a:gd name="T24" fmla="*/ 25 w 58"/>
                <a:gd name="T25" fmla="*/ 3 h 69"/>
                <a:gd name="T26" fmla="*/ 20 w 58"/>
                <a:gd name="T27" fmla="*/ 0 h 69"/>
                <a:gd name="T28" fmla="*/ 6 w 58"/>
                <a:gd name="T29" fmla="*/ 15 h 69"/>
                <a:gd name="T30" fmla="*/ 6 w 58"/>
                <a:gd name="T31" fmla="*/ 26 h 69"/>
                <a:gd name="T32" fmla="*/ 0 w 58"/>
                <a:gd name="T33" fmla="*/ 37 h 69"/>
                <a:gd name="T34" fmla="*/ 3 w 58"/>
                <a:gd name="T35" fmla="*/ 43 h 69"/>
                <a:gd name="T36" fmla="*/ 13 w 58"/>
                <a:gd name="T37" fmla="*/ 63 h 69"/>
                <a:gd name="T38" fmla="*/ 16 w 58"/>
                <a:gd name="T39" fmla="*/ 65 h 69"/>
                <a:gd name="T40" fmla="*/ 21 w 58"/>
                <a:gd name="T41" fmla="*/ 66 h 69"/>
                <a:gd name="T42" fmla="*/ 22 w 58"/>
                <a:gd name="T43" fmla="*/ 69 h 69"/>
                <a:gd name="T44" fmla="*/ 35 w 58"/>
                <a:gd name="T45" fmla="*/ 60 h 69"/>
                <a:gd name="T46" fmla="*/ 38 w 58"/>
                <a:gd name="T47" fmla="*/ 59 h 69"/>
                <a:gd name="T48" fmla="*/ 42 w 58"/>
                <a:gd name="T4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69">
                  <a:moveTo>
                    <a:pt x="42" y="57"/>
                  </a:moveTo>
                  <a:cubicBezTo>
                    <a:pt x="43" y="56"/>
                    <a:pt x="45" y="55"/>
                    <a:pt x="47" y="54"/>
                  </a:cubicBezTo>
                  <a:cubicBezTo>
                    <a:pt x="50" y="52"/>
                    <a:pt x="53" y="50"/>
                    <a:pt x="53" y="45"/>
                  </a:cubicBezTo>
                  <a:lnTo>
                    <a:pt x="53" y="20"/>
                  </a:lnTo>
                  <a:cubicBezTo>
                    <a:pt x="53" y="17"/>
                    <a:pt x="55" y="13"/>
                    <a:pt x="58" y="11"/>
                  </a:cubicBezTo>
                  <a:cubicBezTo>
                    <a:pt x="57" y="11"/>
                    <a:pt x="56" y="10"/>
                    <a:pt x="55" y="9"/>
                  </a:cubicBezTo>
                  <a:cubicBezTo>
                    <a:pt x="53" y="7"/>
                    <a:pt x="52" y="6"/>
                    <a:pt x="49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5" y="10"/>
                    <a:pt x="41" y="10"/>
                  </a:cubicBezTo>
                  <a:cubicBezTo>
                    <a:pt x="37" y="10"/>
                    <a:pt x="35" y="7"/>
                    <a:pt x="34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2"/>
                    <a:pt x="26" y="3"/>
                    <a:pt x="25" y="3"/>
                  </a:cubicBezTo>
                  <a:cubicBezTo>
                    <a:pt x="22" y="3"/>
                    <a:pt x="21" y="2"/>
                    <a:pt x="20" y="0"/>
                  </a:cubicBezTo>
                  <a:cubicBezTo>
                    <a:pt x="13" y="5"/>
                    <a:pt x="6" y="11"/>
                    <a:pt x="6" y="15"/>
                  </a:cubicBezTo>
                  <a:lnTo>
                    <a:pt x="6" y="26"/>
                  </a:lnTo>
                  <a:cubicBezTo>
                    <a:pt x="6" y="31"/>
                    <a:pt x="6" y="36"/>
                    <a:pt x="0" y="37"/>
                  </a:cubicBezTo>
                  <a:cubicBezTo>
                    <a:pt x="1" y="39"/>
                    <a:pt x="2" y="41"/>
                    <a:pt x="3" y="43"/>
                  </a:cubicBezTo>
                  <a:cubicBezTo>
                    <a:pt x="7" y="49"/>
                    <a:pt x="10" y="54"/>
                    <a:pt x="13" y="63"/>
                  </a:cubicBezTo>
                  <a:cubicBezTo>
                    <a:pt x="13" y="65"/>
                    <a:pt x="14" y="65"/>
                    <a:pt x="16" y="65"/>
                  </a:cubicBezTo>
                  <a:cubicBezTo>
                    <a:pt x="18" y="65"/>
                    <a:pt x="20" y="65"/>
                    <a:pt x="21" y="66"/>
                  </a:cubicBezTo>
                  <a:cubicBezTo>
                    <a:pt x="21" y="67"/>
                    <a:pt x="21" y="68"/>
                    <a:pt x="22" y="69"/>
                  </a:cubicBezTo>
                  <a:lnTo>
                    <a:pt x="35" y="60"/>
                  </a:lnTo>
                  <a:cubicBezTo>
                    <a:pt x="36" y="60"/>
                    <a:pt x="37" y="59"/>
                    <a:pt x="38" y="59"/>
                  </a:cubicBezTo>
                  <a:cubicBezTo>
                    <a:pt x="39" y="58"/>
                    <a:pt x="41" y="58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2" name="Freeform 1133"/>
            <p:cNvSpPr>
              <a:spLocks/>
            </p:cNvSpPr>
            <p:nvPr/>
          </p:nvSpPr>
          <p:spPr bwMode="auto">
            <a:xfrm>
              <a:off x="7792906" y="4619338"/>
              <a:ext cx="35710" cy="37589"/>
            </a:xfrm>
            <a:custGeom>
              <a:avLst/>
              <a:gdLst>
                <a:gd name="T0" fmla="*/ 0 w 84"/>
                <a:gd name="T1" fmla="*/ 67 h 89"/>
                <a:gd name="T2" fmla="*/ 4 w 84"/>
                <a:gd name="T3" fmla="*/ 81 h 89"/>
                <a:gd name="T4" fmla="*/ 6 w 84"/>
                <a:gd name="T5" fmla="*/ 81 h 89"/>
                <a:gd name="T6" fmla="*/ 15 w 84"/>
                <a:gd name="T7" fmla="*/ 85 h 89"/>
                <a:gd name="T8" fmla="*/ 24 w 84"/>
                <a:gd name="T9" fmla="*/ 89 h 89"/>
                <a:gd name="T10" fmla="*/ 29 w 84"/>
                <a:gd name="T11" fmla="*/ 87 h 89"/>
                <a:gd name="T12" fmla="*/ 35 w 84"/>
                <a:gd name="T13" fmla="*/ 86 h 89"/>
                <a:gd name="T14" fmla="*/ 38 w 84"/>
                <a:gd name="T15" fmla="*/ 87 h 89"/>
                <a:gd name="T16" fmla="*/ 44 w 84"/>
                <a:gd name="T17" fmla="*/ 77 h 89"/>
                <a:gd name="T18" fmla="*/ 50 w 84"/>
                <a:gd name="T19" fmla="*/ 66 h 89"/>
                <a:gd name="T20" fmla="*/ 50 w 84"/>
                <a:gd name="T21" fmla="*/ 65 h 89"/>
                <a:gd name="T22" fmla="*/ 68 w 84"/>
                <a:gd name="T23" fmla="*/ 65 h 89"/>
                <a:gd name="T24" fmla="*/ 75 w 84"/>
                <a:gd name="T25" fmla="*/ 70 h 89"/>
                <a:gd name="T26" fmla="*/ 82 w 84"/>
                <a:gd name="T27" fmla="*/ 76 h 89"/>
                <a:gd name="T28" fmla="*/ 84 w 84"/>
                <a:gd name="T29" fmla="*/ 69 h 89"/>
                <a:gd name="T30" fmla="*/ 84 w 84"/>
                <a:gd name="T31" fmla="*/ 62 h 89"/>
                <a:gd name="T32" fmla="*/ 84 w 84"/>
                <a:gd name="T33" fmla="*/ 58 h 89"/>
                <a:gd name="T34" fmla="*/ 81 w 84"/>
                <a:gd name="T35" fmla="*/ 58 h 89"/>
                <a:gd name="T36" fmla="*/ 75 w 84"/>
                <a:gd name="T37" fmla="*/ 55 h 89"/>
                <a:gd name="T38" fmla="*/ 66 w 84"/>
                <a:gd name="T39" fmla="*/ 35 h 89"/>
                <a:gd name="T40" fmla="*/ 62 w 84"/>
                <a:gd name="T41" fmla="*/ 28 h 89"/>
                <a:gd name="T42" fmla="*/ 47 w 84"/>
                <a:gd name="T43" fmla="*/ 17 h 89"/>
                <a:gd name="T44" fmla="*/ 47 w 84"/>
                <a:gd name="T45" fmla="*/ 12 h 89"/>
                <a:gd name="T46" fmla="*/ 44 w 84"/>
                <a:gd name="T47" fmla="*/ 8 h 89"/>
                <a:gd name="T48" fmla="*/ 40 w 84"/>
                <a:gd name="T49" fmla="*/ 4 h 89"/>
                <a:gd name="T50" fmla="*/ 35 w 84"/>
                <a:gd name="T51" fmla="*/ 0 h 89"/>
                <a:gd name="T52" fmla="*/ 31 w 84"/>
                <a:gd name="T53" fmla="*/ 0 h 89"/>
                <a:gd name="T54" fmla="*/ 27 w 84"/>
                <a:gd name="T55" fmla="*/ 0 h 89"/>
                <a:gd name="T56" fmla="*/ 20 w 84"/>
                <a:gd name="T57" fmla="*/ 12 h 89"/>
                <a:gd name="T58" fmla="*/ 17 w 84"/>
                <a:gd name="T59" fmla="*/ 16 h 89"/>
                <a:gd name="T60" fmla="*/ 17 w 84"/>
                <a:gd name="T61" fmla="*/ 17 h 89"/>
                <a:gd name="T62" fmla="*/ 18 w 84"/>
                <a:gd name="T63" fmla="*/ 20 h 89"/>
                <a:gd name="T64" fmla="*/ 18 w 84"/>
                <a:gd name="T65" fmla="*/ 20 h 89"/>
                <a:gd name="T66" fmla="*/ 17 w 84"/>
                <a:gd name="T67" fmla="*/ 21 h 89"/>
                <a:gd name="T68" fmla="*/ 16 w 84"/>
                <a:gd name="T69" fmla="*/ 22 h 89"/>
                <a:gd name="T70" fmla="*/ 15 w 84"/>
                <a:gd name="T71" fmla="*/ 23 h 89"/>
                <a:gd name="T72" fmla="*/ 19 w 84"/>
                <a:gd name="T73" fmla="*/ 27 h 89"/>
                <a:gd name="T74" fmla="*/ 20 w 84"/>
                <a:gd name="T75" fmla="*/ 27 h 89"/>
                <a:gd name="T76" fmla="*/ 20 w 84"/>
                <a:gd name="T77" fmla="*/ 29 h 89"/>
                <a:gd name="T78" fmla="*/ 16 w 84"/>
                <a:gd name="T79" fmla="*/ 33 h 89"/>
                <a:gd name="T80" fmla="*/ 15 w 84"/>
                <a:gd name="T81" fmla="*/ 35 h 89"/>
                <a:gd name="T82" fmla="*/ 15 w 84"/>
                <a:gd name="T83" fmla="*/ 36 h 89"/>
                <a:gd name="T84" fmla="*/ 16 w 84"/>
                <a:gd name="T85" fmla="*/ 39 h 89"/>
                <a:gd name="T86" fmla="*/ 8 w 84"/>
                <a:gd name="T87" fmla="*/ 53 h 89"/>
                <a:gd name="T88" fmla="*/ 0 w 84"/>
                <a:gd name="T8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9">
                  <a:moveTo>
                    <a:pt x="0" y="67"/>
                  </a:moveTo>
                  <a:cubicBezTo>
                    <a:pt x="0" y="69"/>
                    <a:pt x="2" y="77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11" y="81"/>
                    <a:pt x="13" y="83"/>
                    <a:pt x="15" y="85"/>
                  </a:cubicBezTo>
                  <a:cubicBezTo>
                    <a:pt x="18" y="87"/>
                    <a:pt x="20" y="89"/>
                    <a:pt x="24" y="89"/>
                  </a:cubicBezTo>
                  <a:cubicBezTo>
                    <a:pt x="26" y="89"/>
                    <a:pt x="28" y="88"/>
                    <a:pt x="29" y="87"/>
                  </a:cubicBezTo>
                  <a:cubicBezTo>
                    <a:pt x="31" y="87"/>
                    <a:pt x="33" y="86"/>
                    <a:pt x="35" y="86"/>
                  </a:cubicBezTo>
                  <a:cubicBezTo>
                    <a:pt x="36" y="86"/>
                    <a:pt x="37" y="87"/>
                    <a:pt x="38" y="87"/>
                  </a:cubicBezTo>
                  <a:cubicBezTo>
                    <a:pt x="38" y="84"/>
                    <a:pt x="41" y="81"/>
                    <a:pt x="44" y="77"/>
                  </a:cubicBezTo>
                  <a:cubicBezTo>
                    <a:pt x="46" y="74"/>
                    <a:pt x="49" y="70"/>
                    <a:pt x="50" y="66"/>
                  </a:cubicBezTo>
                  <a:lnTo>
                    <a:pt x="50" y="65"/>
                  </a:lnTo>
                  <a:lnTo>
                    <a:pt x="68" y="65"/>
                  </a:lnTo>
                  <a:cubicBezTo>
                    <a:pt x="70" y="65"/>
                    <a:pt x="72" y="67"/>
                    <a:pt x="75" y="70"/>
                  </a:cubicBezTo>
                  <a:cubicBezTo>
                    <a:pt x="77" y="72"/>
                    <a:pt x="79" y="75"/>
                    <a:pt x="82" y="76"/>
                  </a:cubicBezTo>
                  <a:cubicBezTo>
                    <a:pt x="83" y="74"/>
                    <a:pt x="84" y="71"/>
                    <a:pt x="84" y="69"/>
                  </a:cubicBezTo>
                  <a:lnTo>
                    <a:pt x="84" y="62"/>
                  </a:lnTo>
                  <a:cubicBezTo>
                    <a:pt x="84" y="60"/>
                    <a:pt x="84" y="59"/>
                    <a:pt x="84" y="58"/>
                  </a:cubicBezTo>
                  <a:cubicBezTo>
                    <a:pt x="83" y="58"/>
                    <a:pt x="82" y="58"/>
                    <a:pt x="81" y="58"/>
                  </a:cubicBezTo>
                  <a:cubicBezTo>
                    <a:pt x="79" y="58"/>
                    <a:pt x="77" y="58"/>
                    <a:pt x="75" y="55"/>
                  </a:cubicBezTo>
                  <a:cubicBezTo>
                    <a:pt x="73" y="46"/>
                    <a:pt x="70" y="41"/>
                    <a:pt x="66" y="35"/>
                  </a:cubicBezTo>
                  <a:cubicBezTo>
                    <a:pt x="65" y="33"/>
                    <a:pt x="64" y="31"/>
                    <a:pt x="62" y="28"/>
                  </a:cubicBezTo>
                  <a:cubicBezTo>
                    <a:pt x="56" y="28"/>
                    <a:pt x="49" y="22"/>
                    <a:pt x="47" y="17"/>
                  </a:cubicBezTo>
                  <a:cubicBezTo>
                    <a:pt x="46" y="15"/>
                    <a:pt x="47" y="13"/>
                    <a:pt x="47" y="12"/>
                  </a:cubicBezTo>
                  <a:cubicBezTo>
                    <a:pt x="47" y="10"/>
                    <a:pt x="47" y="9"/>
                    <a:pt x="44" y="8"/>
                  </a:cubicBezTo>
                  <a:cubicBezTo>
                    <a:pt x="42" y="7"/>
                    <a:pt x="41" y="6"/>
                    <a:pt x="40" y="4"/>
                  </a:cubicBezTo>
                  <a:cubicBezTo>
                    <a:pt x="38" y="2"/>
                    <a:pt x="37" y="1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4"/>
                    <a:pt x="22" y="8"/>
                    <a:pt x="20" y="12"/>
                  </a:cubicBezTo>
                  <a:cubicBezTo>
                    <a:pt x="19" y="13"/>
                    <a:pt x="17" y="15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8" y="18"/>
                    <a:pt x="18" y="19"/>
                    <a:pt x="18" y="20"/>
                  </a:cubicBezTo>
                  <a:lnTo>
                    <a:pt x="18" y="20"/>
                  </a:lnTo>
                  <a:lnTo>
                    <a:pt x="17" y="21"/>
                  </a:lnTo>
                  <a:cubicBezTo>
                    <a:pt x="17" y="21"/>
                    <a:pt x="16" y="22"/>
                    <a:pt x="16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6" y="25"/>
                    <a:pt x="18" y="27"/>
                    <a:pt x="19" y="27"/>
                  </a:cubicBezTo>
                  <a:lnTo>
                    <a:pt x="20" y="27"/>
                  </a:lnTo>
                  <a:lnTo>
                    <a:pt x="20" y="29"/>
                  </a:lnTo>
                  <a:cubicBezTo>
                    <a:pt x="20" y="31"/>
                    <a:pt x="18" y="32"/>
                    <a:pt x="16" y="33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6"/>
                    <a:pt x="12" y="49"/>
                    <a:pt x="8" y="53"/>
                  </a:cubicBezTo>
                  <a:cubicBezTo>
                    <a:pt x="4" y="57"/>
                    <a:pt x="0" y="61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3" name="Freeform 1134"/>
            <p:cNvSpPr>
              <a:spLocks/>
            </p:cNvSpPr>
            <p:nvPr/>
          </p:nvSpPr>
          <p:spPr bwMode="auto">
            <a:xfrm>
              <a:off x="7791027" y="4587387"/>
              <a:ext cx="22554" cy="26313"/>
            </a:xfrm>
            <a:custGeom>
              <a:avLst/>
              <a:gdLst>
                <a:gd name="T0" fmla="*/ 42 w 52"/>
                <a:gd name="T1" fmla="*/ 57 h 65"/>
                <a:gd name="T2" fmla="*/ 52 w 52"/>
                <a:gd name="T3" fmla="*/ 41 h 65"/>
                <a:gd name="T4" fmla="*/ 51 w 52"/>
                <a:gd name="T5" fmla="*/ 36 h 65"/>
                <a:gd name="T6" fmla="*/ 51 w 52"/>
                <a:gd name="T7" fmla="*/ 33 h 65"/>
                <a:gd name="T8" fmla="*/ 46 w 52"/>
                <a:gd name="T9" fmla="*/ 25 h 65"/>
                <a:gd name="T10" fmla="*/ 42 w 52"/>
                <a:gd name="T11" fmla="*/ 20 h 65"/>
                <a:gd name="T12" fmla="*/ 40 w 52"/>
                <a:gd name="T13" fmla="*/ 11 h 65"/>
                <a:gd name="T14" fmla="*/ 39 w 52"/>
                <a:gd name="T15" fmla="*/ 3 h 65"/>
                <a:gd name="T16" fmla="*/ 36 w 52"/>
                <a:gd name="T17" fmla="*/ 4 h 65"/>
                <a:gd name="T18" fmla="*/ 22 w 52"/>
                <a:gd name="T19" fmla="*/ 0 h 65"/>
                <a:gd name="T20" fmla="*/ 20 w 52"/>
                <a:gd name="T21" fmla="*/ 3 h 65"/>
                <a:gd name="T22" fmla="*/ 16 w 52"/>
                <a:gd name="T23" fmla="*/ 7 h 65"/>
                <a:gd name="T24" fmla="*/ 11 w 52"/>
                <a:gd name="T25" fmla="*/ 6 h 65"/>
                <a:gd name="T26" fmla="*/ 9 w 52"/>
                <a:gd name="T27" fmla="*/ 5 h 65"/>
                <a:gd name="T28" fmla="*/ 0 w 52"/>
                <a:gd name="T29" fmla="*/ 17 h 65"/>
                <a:gd name="T30" fmla="*/ 10 w 52"/>
                <a:gd name="T31" fmla="*/ 32 h 65"/>
                <a:gd name="T32" fmla="*/ 12 w 52"/>
                <a:gd name="T33" fmla="*/ 33 h 65"/>
                <a:gd name="T34" fmla="*/ 19 w 52"/>
                <a:gd name="T35" fmla="*/ 37 h 65"/>
                <a:gd name="T36" fmla="*/ 22 w 52"/>
                <a:gd name="T37" fmla="*/ 49 h 65"/>
                <a:gd name="T38" fmla="*/ 29 w 52"/>
                <a:gd name="T39" fmla="*/ 65 h 65"/>
                <a:gd name="T40" fmla="*/ 36 w 52"/>
                <a:gd name="T41" fmla="*/ 61 h 65"/>
                <a:gd name="T42" fmla="*/ 42 w 52"/>
                <a:gd name="T4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5">
                  <a:moveTo>
                    <a:pt x="42" y="57"/>
                  </a:moveTo>
                  <a:cubicBezTo>
                    <a:pt x="44" y="49"/>
                    <a:pt x="47" y="44"/>
                    <a:pt x="52" y="41"/>
                  </a:cubicBezTo>
                  <a:cubicBezTo>
                    <a:pt x="51" y="39"/>
                    <a:pt x="51" y="38"/>
                    <a:pt x="51" y="36"/>
                  </a:cubicBezTo>
                  <a:lnTo>
                    <a:pt x="51" y="33"/>
                  </a:lnTo>
                  <a:cubicBezTo>
                    <a:pt x="51" y="29"/>
                    <a:pt x="49" y="27"/>
                    <a:pt x="46" y="25"/>
                  </a:cubicBezTo>
                  <a:cubicBezTo>
                    <a:pt x="45" y="24"/>
                    <a:pt x="43" y="22"/>
                    <a:pt x="42" y="20"/>
                  </a:cubicBezTo>
                  <a:cubicBezTo>
                    <a:pt x="41" y="17"/>
                    <a:pt x="41" y="14"/>
                    <a:pt x="40" y="11"/>
                  </a:cubicBezTo>
                  <a:cubicBezTo>
                    <a:pt x="40" y="9"/>
                    <a:pt x="40" y="6"/>
                    <a:pt x="39" y="3"/>
                  </a:cubicBezTo>
                  <a:cubicBezTo>
                    <a:pt x="38" y="4"/>
                    <a:pt x="37" y="4"/>
                    <a:pt x="36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19" y="5"/>
                    <a:pt x="18" y="7"/>
                    <a:pt x="16" y="7"/>
                  </a:cubicBezTo>
                  <a:cubicBezTo>
                    <a:pt x="14" y="7"/>
                    <a:pt x="12" y="6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8" y="12"/>
                    <a:pt x="4" y="15"/>
                    <a:pt x="0" y="17"/>
                  </a:cubicBezTo>
                  <a:cubicBezTo>
                    <a:pt x="7" y="19"/>
                    <a:pt x="8" y="26"/>
                    <a:pt x="10" y="32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5" y="34"/>
                    <a:pt x="18" y="34"/>
                    <a:pt x="19" y="37"/>
                  </a:cubicBezTo>
                  <a:cubicBezTo>
                    <a:pt x="21" y="41"/>
                    <a:pt x="21" y="45"/>
                    <a:pt x="22" y="49"/>
                  </a:cubicBezTo>
                  <a:cubicBezTo>
                    <a:pt x="23" y="55"/>
                    <a:pt x="23" y="60"/>
                    <a:pt x="29" y="65"/>
                  </a:cubicBezTo>
                  <a:cubicBezTo>
                    <a:pt x="30" y="61"/>
                    <a:pt x="33" y="61"/>
                    <a:pt x="36" y="61"/>
                  </a:cubicBezTo>
                  <a:cubicBezTo>
                    <a:pt x="39" y="60"/>
                    <a:pt x="42" y="60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4" name="Freeform 1135"/>
            <p:cNvSpPr>
              <a:spLocks/>
            </p:cNvSpPr>
            <p:nvPr/>
          </p:nvSpPr>
          <p:spPr bwMode="auto">
            <a:xfrm>
              <a:off x="7768474" y="4566713"/>
              <a:ext cx="31951" cy="28193"/>
            </a:xfrm>
            <a:custGeom>
              <a:avLst/>
              <a:gdLst>
                <a:gd name="T0" fmla="*/ 72 w 73"/>
                <a:gd name="T1" fmla="*/ 45 h 67"/>
                <a:gd name="T2" fmla="*/ 69 w 73"/>
                <a:gd name="T3" fmla="*/ 35 h 67"/>
                <a:gd name="T4" fmla="*/ 71 w 73"/>
                <a:gd name="T5" fmla="*/ 29 h 67"/>
                <a:gd name="T6" fmla="*/ 73 w 73"/>
                <a:gd name="T7" fmla="*/ 24 h 67"/>
                <a:gd name="T8" fmla="*/ 70 w 73"/>
                <a:gd name="T9" fmla="*/ 21 h 67"/>
                <a:gd name="T10" fmla="*/ 66 w 73"/>
                <a:gd name="T11" fmla="*/ 16 h 67"/>
                <a:gd name="T12" fmla="*/ 67 w 73"/>
                <a:gd name="T13" fmla="*/ 13 h 67"/>
                <a:gd name="T14" fmla="*/ 68 w 73"/>
                <a:gd name="T15" fmla="*/ 7 h 67"/>
                <a:gd name="T16" fmla="*/ 50 w 73"/>
                <a:gd name="T17" fmla="*/ 11 h 67"/>
                <a:gd name="T18" fmla="*/ 49 w 73"/>
                <a:gd name="T19" fmla="*/ 11 h 67"/>
                <a:gd name="T20" fmla="*/ 43 w 73"/>
                <a:gd name="T21" fmla="*/ 11 h 67"/>
                <a:gd name="T22" fmla="*/ 42 w 73"/>
                <a:gd name="T23" fmla="*/ 10 h 67"/>
                <a:gd name="T24" fmla="*/ 42 w 73"/>
                <a:gd name="T25" fmla="*/ 10 h 67"/>
                <a:gd name="T26" fmla="*/ 41 w 73"/>
                <a:gd name="T27" fmla="*/ 11 h 67"/>
                <a:gd name="T28" fmla="*/ 38 w 73"/>
                <a:gd name="T29" fmla="*/ 14 h 67"/>
                <a:gd name="T30" fmla="*/ 25 w 73"/>
                <a:gd name="T31" fmla="*/ 6 h 67"/>
                <a:gd name="T32" fmla="*/ 17 w 73"/>
                <a:gd name="T33" fmla="*/ 0 h 67"/>
                <a:gd name="T34" fmla="*/ 16 w 73"/>
                <a:gd name="T35" fmla="*/ 0 h 67"/>
                <a:gd name="T36" fmla="*/ 16 w 73"/>
                <a:gd name="T37" fmla="*/ 5 h 67"/>
                <a:gd name="T38" fmla="*/ 16 w 73"/>
                <a:gd name="T39" fmla="*/ 6 h 67"/>
                <a:gd name="T40" fmla="*/ 8 w 73"/>
                <a:gd name="T41" fmla="*/ 15 h 67"/>
                <a:gd name="T42" fmla="*/ 0 w 73"/>
                <a:gd name="T43" fmla="*/ 26 h 67"/>
                <a:gd name="T44" fmla="*/ 5 w 73"/>
                <a:gd name="T45" fmla="*/ 32 h 67"/>
                <a:gd name="T46" fmla="*/ 10 w 73"/>
                <a:gd name="T47" fmla="*/ 29 h 67"/>
                <a:gd name="T48" fmla="*/ 11 w 73"/>
                <a:gd name="T49" fmla="*/ 28 h 67"/>
                <a:gd name="T50" fmla="*/ 12 w 73"/>
                <a:gd name="T51" fmla="*/ 29 h 67"/>
                <a:gd name="T52" fmla="*/ 17 w 73"/>
                <a:gd name="T53" fmla="*/ 37 h 67"/>
                <a:gd name="T54" fmla="*/ 20 w 73"/>
                <a:gd name="T55" fmla="*/ 42 h 67"/>
                <a:gd name="T56" fmla="*/ 25 w 73"/>
                <a:gd name="T57" fmla="*/ 44 h 67"/>
                <a:gd name="T58" fmla="*/ 35 w 73"/>
                <a:gd name="T59" fmla="*/ 53 h 67"/>
                <a:gd name="T60" fmla="*/ 32 w 73"/>
                <a:gd name="T61" fmla="*/ 61 h 67"/>
                <a:gd name="T62" fmla="*/ 31 w 73"/>
                <a:gd name="T63" fmla="*/ 63 h 67"/>
                <a:gd name="T64" fmla="*/ 31 w 73"/>
                <a:gd name="T65" fmla="*/ 67 h 67"/>
                <a:gd name="T66" fmla="*/ 35 w 73"/>
                <a:gd name="T67" fmla="*/ 64 h 67"/>
                <a:gd name="T68" fmla="*/ 36 w 73"/>
                <a:gd name="T69" fmla="*/ 63 h 67"/>
                <a:gd name="T70" fmla="*/ 36 w 73"/>
                <a:gd name="T71" fmla="*/ 65 h 67"/>
                <a:gd name="T72" fmla="*/ 38 w 73"/>
                <a:gd name="T73" fmla="*/ 66 h 67"/>
                <a:gd name="T74" fmla="*/ 43 w 73"/>
                <a:gd name="T75" fmla="*/ 65 h 67"/>
                <a:gd name="T76" fmla="*/ 48 w 73"/>
                <a:gd name="T77" fmla="*/ 64 h 67"/>
                <a:gd name="T78" fmla="*/ 52 w 73"/>
                <a:gd name="T79" fmla="*/ 62 h 67"/>
                <a:gd name="T80" fmla="*/ 59 w 73"/>
                <a:gd name="T81" fmla="*/ 51 h 67"/>
                <a:gd name="T82" fmla="*/ 59 w 73"/>
                <a:gd name="T83" fmla="*/ 50 h 67"/>
                <a:gd name="T84" fmla="*/ 60 w 73"/>
                <a:gd name="T85" fmla="*/ 50 h 67"/>
                <a:gd name="T86" fmla="*/ 64 w 73"/>
                <a:gd name="T87" fmla="*/ 51 h 67"/>
                <a:gd name="T88" fmla="*/ 68 w 73"/>
                <a:gd name="T89" fmla="*/ 52 h 67"/>
                <a:gd name="T90" fmla="*/ 70 w 73"/>
                <a:gd name="T91" fmla="*/ 49 h 67"/>
                <a:gd name="T92" fmla="*/ 72 w 73"/>
                <a:gd name="T93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" h="67">
                  <a:moveTo>
                    <a:pt x="72" y="45"/>
                  </a:moveTo>
                  <a:cubicBezTo>
                    <a:pt x="70" y="43"/>
                    <a:pt x="69" y="39"/>
                    <a:pt x="69" y="35"/>
                  </a:cubicBezTo>
                  <a:cubicBezTo>
                    <a:pt x="69" y="32"/>
                    <a:pt x="70" y="30"/>
                    <a:pt x="71" y="29"/>
                  </a:cubicBezTo>
                  <a:cubicBezTo>
                    <a:pt x="72" y="27"/>
                    <a:pt x="73" y="26"/>
                    <a:pt x="73" y="24"/>
                  </a:cubicBezTo>
                  <a:cubicBezTo>
                    <a:pt x="73" y="23"/>
                    <a:pt x="72" y="22"/>
                    <a:pt x="70" y="21"/>
                  </a:cubicBezTo>
                  <a:cubicBezTo>
                    <a:pt x="68" y="20"/>
                    <a:pt x="66" y="18"/>
                    <a:pt x="66" y="16"/>
                  </a:cubicBezTo>
                  <a:cubicBezTo>
                    <a:pt x="66" y="15"/>
                    <a:pt x="67" y="14"/>
                    <a:pt x="67" y="13"/>
                  </a:cubicBezTo>
                  <a:cubicBezTo>
                    <a:pt x="68" y="11"/>
                    <a:pt x="69" y="9"/>
                    <a:pt x="68" y="7"/>
                  </a:cubicBezTo>
                  <a:cubicBezTo>
                    <a:pt x="63" y="9"/>
                    <a:pt x="57" y="11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7" y="11"/>
                    <a:pt x="45" y="12"/>
                    <a:pt x="43" y="11"/>
                  </a:cubicBezTo>
                  <a:cubicBezTo>
                    <a:pt x="43" y="10"/>
                    <a:pt x="42" y="10"/>
                    <a:pt x="42" y="10"/>
                  </a:cubicBezTo>
                  <a:lnTo>
                    <a:pt x="42" y="10"/>
                  </a:lnTo>
                  <a:cubicBezTo>
                    <a:pt x="41" y="10"/>
                    <a:pt x="41" y="10"/>
                    <a:pt x="41" y="11"/>
                  </a:cubicBezTo>
                  <a:cubicBezTo>
                    <a:pt x="40" y="12"/>
                    <a:pt x="40" y="14"/>
                    <a:pt x="38" y="14"/>
                  </a:cubicBezTo>
                  <a:cubicBezTo>
                    <a:pt x="32" y="14"/>
                    <a:pt x="28" y="9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1"/>
                    <a:pt x="16" y="3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10"/>
                    <a:pt x="12" y="13"/>
                    <a:pt x="8" y="15"/>
                  </a:cubicBezTo>
                  <a:cubicBezTo>
                    <a:pt x="4" y="18"/>
                    <a:pt x="0" y="21"/>
                    <a:pt x="0" y="26"/>
                  </a:cubicBezTo>
                  <a:cubicBezTo>
                    <a:pt x="0" y="31"/>
                    <a:pt x="2" y="32"/>
                    <a:pt x="5" y="32"/>
                  </a:cubicBezTo>
                  <a:cubicBezTo>
                    <a:pt x="7" y="32"/>
                    <a:pt x="9" y="31"/>
                    <a:pt x="10" y="29"/>
                  </a:cubicBezTo>
                  <a:lnTo>
                    <a:pt x="11" y="28"/>
                  </a:lnTo>
                  <a:lnTo>
                    <a:pt x="12" y="29"/>
                  </a:lnTo>
                  <a:cubicBezTo>
                    <a:pt x="14" y="31"/>
                    <a:pt x="15" y="34"/>
                    <a:pt x="17" y="37"/>
                  </a:cubicBezTo>
                  <a:cubicBezTo>
                    <a:pt x="18" y="39"/>
                    <a:pt x="19" y="40"/>
                    <a:pt x="20" y="42"/>
                  </a:cubicBezTo>
                  <a:cubicBezTo>
                    <a:pt x="21" y="43"/>
                    <a:pt x="23" y="43"/>
                    <a:pt x="25" y="44"/>
                  </a:cubicBezTo>
                  <a:cubicBezTo>
                    <a:pt x="30" y="45"/>
                    <a:pt x="35" y="46"/>
                    <a:pt x="35" y="53"/>
                  </a:cubicBezTo>
                  <a:cubicBezTo>
                    <a:pt x="35" y="56"/>
                    <a:pt x="33" y="59"/>
                    <a:pt x="32" y="61"/>
                  </a:cubicBezTo>
                  <a:cubicBezTo>
                    <a:pt x="32" y="62"/>
                    <a:pt x="31" y="62"/>
                    <a:pt x="31" y="63"/>
                  </a:cubicBezTo>
                  <a:lnTo>
                    <a:pt x="31" y="67"/>
                  </a:lnTo>
                  <a:cubicBezTo>
                    <a:pt x="32" y="66"/>
                    <a:pt x="33" y="65"/>
                    <a:pt x="35" y="64"/>
                  </a:cubicBezTo>
                  <a:lnTo>
                    <a:pt x="36" y="63"/>
                  </a:lnTo>
                  <a:lnTo>
                    <a:pt x="36" y="65"/>
                  </a:lnTo>
                  <a:cubicBezTo>
                    <a:pt x="36" y="65"/>
                    <a:pt x="37" y="66"/>
                    <a:pt x="38" y="66"/>
                  </a:cubicBezTo>
                  <a:cubicBezTo>
                    <a:pt x="40" y="66"/>
                    <a:pt x="41" y="65"/>
                    <a:pt x="43" y="65"/>
                  </a:cubicBezTo>
                  <a:cubicBezTo>
                    <a:pt x="44" y="65"/>
                    <a:pt x="46" y="64"/>
                    <a:pt x="48" y="64"/>
                  </a:cubicBezTo>
                  <a:cubicBezTo>
                    <a:pt x="49" y="63"/>
                    <a:pt x="50" y="63"/>
                    <a:pt x="52" y="62"/>
                  </a:cubicBezTo>
                  <a:cubicBezTo>
                    <a:pt x="55" y="59"/>
                    <a:pt x="59" y="57"/>
                    <a:pt x="59" y="51"/>
                  </a:cubicBezTo>
                  <a:lnTo>
                    <a:pt x="59" y="50"/>
                  </a:lnTo>
                  <a:lnTo>
                    <a:pt x="60" y="50"/>
                  </a:lnTo>
                  <a:cubicBezTo>
                    <a:pt x="62" y="50"/>
                    <a:pt x="63" y="50"/>
                    <a:pt x="64" y="51"/>
                  </a:cubicBezTo>
                  <a:cubicBezTo>
                    <a:pt x="65" y="51"/>
                    <a:pt x="66" y="52"/>
                    <a:pt x="68" y="52"/>
                  </a:cubicBezTo>
                  <a:cubicBezTo>
                    <a:pt x="68" y="52"/>
                    <a:pt x="69" y="51"/>
                    <a:pt x="70" y="49"/>
                  </a:cubicBezTo>
                  <a:cubicBezTo>
                    <a:pt x="70" y="48"/>
                    <a:pt x="71" y="46"/>
                    <a:pt x="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5" name="Freeform 1136"/>
            <p:cNvSpPr>
              <a:spLocks/>
            </p:cNvSpPr>
            <p:nvPr/>
          </p:nvSpPr>
          <p:spPr bwMode="auto">
            <a:xfrm>
              <a:off x="7804183" y="4604302"/>
              <a:ext cx="26312" cy="24434"/>
            </a:xfrm>
            <a:custGeom>
              <a:avLst/>
              <a:gdLst>
                <a:gd name="T0" fmla="*/ 24 w 60"/>
                <a:gd name="T1" fmla="*/ 48 h 58"/>
                <a:gd name="T2" fmla="*/ 38 w 60"/>
                <a:gd name="T3" fmla="*/ 58 h 58"/>
                <a:gd name="T4" fmla="*/ 44 w 60"/>
                <a:gd name="T5" fmla="*/ 49 h 58"/>
                <a:gd name="T6" fmla="*/ 44 w 60"/>
                <a:gd name="T7" fmla="*/ 38 h 58"/>
                <a:gd name="T8" fmla="*/ 60 w 60"/>
                <a:gd name="T9" fmla="*/ 21 h 58"/>
                <a:gd name="T10" fmla="*/ 59 w 60"/>
                <a:gd name="T11" fmla="*/ 17 h 58"/>
                <a:gd name="T12" fmla="*/ 58 w 60"/>
                <a:gd name="T13" fmla="*/ 12 h 58"/>
                <a:gd name="T14" fmla="*/ 52 w 60"/>
                <a:gd name="T15" fmla="*/ 12 h 58"/>
                <a:gd name="T16" fmla="*/ 46 w 60"/>
                <a:gd name="T17" fmla="*/ 6 h 58"/>
                <a:gd name="T18" fmla="*/ 47 w 60"/>
                <a:gd name="T19" fmla="*/ 1 h 58"/>
                <a:gd name="T20" fmla="*/ 46 w 60"/>
                <a:gd name="T21" fmla="*/ 1 h 58"/>
                <a:gd name="T22" fmla="*/ 37 w 60"/>
                <a:gd name="T23" fmla="*/ 8 h 58"/>
                <a:gd name="T24" fmla="*/ 37 w 60"/>
                <a:gd name="T25" fmla="*/ 9 h 58"/>
                <a:gd name="T26" fmla="*/ 30 w 60"/>
                <a:gd name="T27" fmla="*/ 9 h 58"/>
                <a:gd name="T28" fmla="*/ 22 w 60"/>
                <a:gd name="T29" fmla="*/ 0 h 58"/>
                <a:gd name="T30" fmla="*/ 22 w 60"/>
                <a:gd name="T31" fmla="*/ 0 h 58"/>
                <a:gd name="T32" fmla="*/ 13 w 60"/>
                <a:gd name="T33" fmla="*/ 14 h 58"/>
                <a:gd name="T34" fmla="*/ 5 w 60"/>
                <a:gd name="T35" fmla="*/ 20 h 58"/>
                <a:gd name="T36" fmla="*/ 0 w 60"/>
                <a:gd name="T37" fmla="*/ 23 h 58"/>
                <a:gd name="T38" fmla="*/ 1 w 60"/>
                <a:gd name="T39" fmla="*/ 28 h 58"/>
                <a:gd name="T40" fmla="*/ 6 w 60"/>
                <a:gd name="T41" fmla="*/ 30 h 58"/>
                <a:gd name="T42" fmla="*/ 11 w 60"/>
                <a:gd name="T43" fmla="*/ 30 h 58"/>
                <a:gd name="T44" fmla="*/ 16 w 60"/>
                <a:gd name="T45" fmla="*/ 34 h 58"/>
                <a:gd name="T46" fmla="*/ 20 w 60"/>
                <a:gd name="T47" fmla="*/ 38 h 58"/>
                <a:gd name="T48" fmla="*/ 24 w 60"/>
                <a:gd name="T49" fmla="*/ 44 h 58"/>
                <a:gd name="T50" fmla="*/ 24 w 60"/>
                <a:gd name="T5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58">
                  <a:moveTo>
                    <a:pt x="24" y="48"/>
                  </a:moveTo>
                  <a:cubicBezTo>
                    <a:pt x="26" y="53"/>
                    <a:pt x="33" y="58"/>
                    <a:pt x="38" y="58"/>
                  </a:cubicBezTo>
                  <a:cubicBezTo>
                    <a:pt x="44" y="58"/>
                    <a:pt x="44" y="55"/>
                    <a:pt x="44" y="49"/>
                  </a:cubicBezTo>
                  <a:lnTo>
                    <a:pt x="44" y="38"/>
                  </a:lnTo>
                  <a:cubicBezTo>
                    <a:pt x="44" y="31"/>
                    <a:pt x="56" y="23"/>
                    <a:pt x="60" y="21"/>
                  </a:cubicBezTo>
                  <a:cubicBezTo>
                    <a:pt x="60" y="20"/>
                    <a:pt x="59" y="19"/>
                    <a:pt x="59" y="17"/>
                  </a:cubicBezTo>
                  <a:cubicBezTo>
                    <a:pt x="59" y="13"/>
                    <a:pt x="59" y="12"/>
                    <a:pt x="58" y="12"/>
                  </a:cubicBezTo>
                  <a:lnTo>
                    <a:pt x="52" y="12"/>
                  </a:lnTo>
                  <a:cubicBezTo>
                    <a:pt x="48" y="12"/>
                    <a:pt x="46" y="10"/>
                    <a:pt x="46" y="6"/>
                  </a:cubicBezTo>
                  <a:cubicBezTo>
                    <a:pt x="46" y="4"/>
                    <a:pt x="47" y="3"/>
                    <a:pt x="47" y="1"/>
                  </a:cubicBezTo>
                  <a:lnTo>
                    <a:pt x="46" y="1"/>
                  </a:lnTo>
                  <a:cubicBezTo>
                    <a:pt x="40" y="1"/>
                    <a:pt x="37" y="2"/>
                    <a:pt x="37" y="8"/>
                  </a:cubicBezTo>
                  <a:lnTo>
                    <a:pt x="37" y="9"/>
                  </a:lnTo>
                  <a:lnTo>
                    <a:pt x="30" y="9"/>
                  </a:lnTo>
                  <a:cubicBezTo>
                    <a:pt x="26" y="8"/>
                    <a:pt x="23" y="3"/>
                    <a:pt x="22" y="0"/>
                  </a:cubicBezTo>
                  <a:lnTo>
                    <a:pt x="22" y="0"/>
                  </a:lnTo>
                  <a:cubicBezTo>
                    <a:pt x="17" y="3"/>
                    <a:pt x="15" y="7"/>
                    <a:pt x="13" y="14"/>
                  </a:cubicBezTo>
                  <a:cubicBezTo>
                    <a:pt x="13" y="19"/>
                    <a:pt x="8" y="20"/>
                    <a:pt x="5" y="20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6"/>
                    <a:pt x="0" y="26"/>
                    <a:pt x="1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1"/>
                    <a:pt x="15" y="33"/>
                    <a:pt x="16" y="34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5"/>
                    <a:pt x="24" y="47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6" name="Freeform 1137"/>
            <p:cNvSpPr>
              <a:spLocks/>
            </p:cNvSpPr>
            <p:nvPr/>
          </p:nvSpPr>
          <p:spPr bwMode="auto">
            <a:xfrm>
              <a:off x="7868085" y="4632494"/>
              <a:ext cx="33830" cy="28193"/>
            </a:xfrm>
            <a:custGeom>
              <a:avLst/>
              <a:gdLst>
                <a:gd name="T0" fmla="*/ 25 w 82"/>
                <a:gd name="T1" fmla="*/ 11 h 67"/>
                <a:gd name="T2" fmla="*/ 18 w 82"/>
                <a:gd name="T3" fmla="*/ 9 h 67"/>
                <a:gd name="T4" fmla="*/ 13 w 82"/>
                <a:gd name="T5" fmla="*/ 7 h 67"/>
                <a:gd name="T6" fmla="*/ 10 w 82"/>
                <a:gd name="T7" fmla="*/ 7 h 67"/>
                <a:gd name="T8" fmla="*/ 10 w 82"/>
                <a:gd name="T9" fmla="*/ 9 h 67"/>
                <a:gd name="T10" fmla="*/ 14 w 82"/>
                <a:gd name="T11" fmla="*/ 19 h 67"/>
                <a:gd name="T12" fmla="*/ 12 w 82"/>
                <a:gd name="T13" fmla="*/ 27 h 67"/>
                <a:gd name="T14" fmla="*/ 10 w 82"/>
                <a:gd name="T15" fmla="*/ 31 h 67"/>
                <a:gd name="T16" fmla="*/ 12 w 82"/>
                <a:gd name="T17" fmla="*/ 33 h 67"/>
                <a:gd name="T18" fmla="*/ 14 w 82"/>
                <a:gd name="T19" fmla="*/ 38 h 67"/>
                <a:gd name="T20" fmla="*/ 6 w 82"/>
                <a:gd name="T21" fmla="*/ 49 h 67"/>
                <a:gd name="T22" fmla="*/ 0 w 82"/>
                <a:gd name="T23" fmla="*/ 57 h 67"/>
                <a:gd name="T24" fmla="*/ 29 w 82"/>
                <a:gd name="T25" fmla="*/ 67 h 67"/>
                <a:gd name="T26" fmla="*/ 29 w 82"/>
                <a:gd name="T27" fmla="*/ 65 h 67"/>
                <a:gd name="T28" fmla="*/ 28 w 82"/>
                <a:gd name="T29" fmla="*/ 61 h 67"/>
                <a:gd name="T30" fmla="*/ 27 w 82"/>
                <a:gd name="T31" fmla="*/ 56 h 67"/>
                <a:gd name="T32" fmla="*/ 31 w 82"/>
                <a:gd name="T33" fmla="*/ 47 h 67"/>
                <a:gd name="T34" fmla="*/ 31 w 82"/>
                <a:gd name="T35" fmla="*/ 47 h 67"/>
                <a:gd name="T36" fmla="*/ 32 w 82"/>
                <a:gd name="T37" fmla="*/ 47 h 67"/>
                <a:gd name="T38" fmla="*/ 38 w 82"/>
                <a:gd name="T39" fmla="*/ 49 h 67"/>
                <a:gd name="T40" fmla="*/ 43 w 82"/>
                <a:gd name="T41" fmla="*/ 43 h 67"/>
                <a:gd name="T42" fmla="*/ 60 w 82"/>
                <a:gd name="T43" fmla="*/ 50 h 67"/>
                <a:gd name="T44" fmla="*/ 70 w 82"/>
                <a:gd name="T45" fmla="*/ 55 h 67"/>
                <a:gd name="T46" fmla="*/ 82 w 82"/>
                <a:gd name="T47" fmla="*/ 43 h 67"/>
                <a:gd name="T48" fmla="*/ 76 w 82"/>
                <a:gd name="T49" fmla="*/ 30 h 67"/>
                <a:gd name="T50" fmla="*/ 76 w 82"/>
                <a:gd name="T51" fmla="*/ 26 h 67"/>
                <a:gd name="T52" fmla="*/ 76 w 82"/>
                <a:gd name="T53" fmla="*/ 24 h 67"/>
                <a:gd name="T54" fmla="*/ 74 w 82"/>
                <a:gd name="T55" fmla="*/ 23 h 67"/>
                <a:gd name="T56" fmla="*/ 71 w 82"/>
                <a:gd name="T57" fmla="*/ 24 h 67"/>
                <a:gd name="T58" fmla="*/ 65 w 82"/>
                <a:gd name="T59" fmla="*/ 24 h 67"/>
                <a:gd name="T60" fmla="*/ 58 w 82"/>
                <a:gd name="T61" fmla="*/ 17 h 67"/>
                <a:gd name="T62" fmla="*/ 56 w 82"/>
                <a:gd name="T63" fmla="*/ 14 h 67"/>
                <a:gd name="T64" fmla="*/ 51 w 82"/>
                <a:gd name="T65" fmla="*/ 13 h 67"/>
                <a:gd name="T66" fmla="*/ 49 w 82"/>
                <a:gd name="T67" fmla="*/ 13 h 67"/>
                <a:gd name="T68" fmla="*/ 43 w 82"/>
                <a:gd name="T69" fmla="*/ 12 h 67"/>
                <a:gd name="T70" fmla="*/ 38 w 82"/>
                <a:gd name="T71" fmla="*/ 8 h 67"/>
                <a:gd name="T72" fmla="*/ 31 w 82"/>
                <a:gd name="T73" fmla="*/ 0 h 67"/>
                <a:gd name="T74" fmla="*/ 25 w 82"/>
                <a:gd name="T7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67">
                  <a:moveTo>
                    <a:pt x="25" y="11"/>
                  </a:moveTo>
                  <a:cubicBezTo>
                    <a:pt x="21" y="11"/>
                    <a:pt x="19" y="10"/>
                    <a:pt x="18" y="9"/>
                  </a:cubicBezTo>
                  <a:cubicBezTo>
                    <a:pt x="16" y="8"/>
                    <a:pt x="15" y="7"/>
                    <a:pt x="13" y="7"/>
                  </a:cubicBezTo>
                  <a:lnTo>
                    <a:pt x="10" y="7"/>
                  </a:lnTo>
                  <a:lnTo>
                    <a:pt x="10" y="9"/>
                  </a:lnTo>
                  <a:cubicBezTo>
                    <a:pt x="13" y="11"/>
                    <a:pt x="14" y="15"/>
                    <a:pt x="14" y="19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1" y="28"/>
                    <a:pt x="10" y="29"/>
                    <a:pt x="10" y="31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3" y="34"/>
                    <a:pt x="14" y="35"/>
                    <a:pt x="14" y="38"/>
                  </a:cubicBezTo>
                  <a:cubicBezTo>
                    <a:pt x="14" y="43"/>
                    <a:pt x="10" y="46"/>
                    <a:pt x="6" y="49"/>
                  </a:cubicBezTo>
                  <a:cubicBezTo>
                    <a:pt x="3" y="52"/>
                    <a:pt x="0" y="54"/>
                    <a:pt x="0" y="57"/>
                  </a:cubicBezTo>
                  <a:cubicBezTo>
                    <a:pt x="0" y="61"/>
                    <a:pt x="21" y="66"/>
                    <a:pt x="29" y="67"/>
                  </a:cubicBezTo>
                  <a:cubicBezTo>
                    <a:pt x="29" y="66"/>
                    <a:pt x="29" y="66"/>
                    <a:pt x="29" y="65"/>
                  </a:cubicBezTo>
                  <a:cubicBezTo>
                    <a:pt x="29" y="63"/>
                    <a:pt x="29" y="62"/>
                    <a:pt x="28" y="61"/>
                  </a:cubicBezTo>
                  <a:cubicBezTo>
                    <a:pt x="28" y="60"/>
                    <a:pt x="27" y="58"/>
                    <a:pt x="27" y="56"/>
                  </a:cubicBezTo>
                  <a:cubicBezTo>
                    <a:pt x="27" y="53"/>
                    <a:pt x="28" y="50"/>
                    <a:pt x="31" y="47"/>
                  </a:cubicBezTo>
                  <a:lnTo>
                    <a:pt x="31" y="47"/>
                  </a:lnTo>
                  <a:lnTo>
                    <a:pt x="32" y="47"/>
                  </a:lnTo>
                  <a:cubicBezTo>
                    <a:pt x="33" y="48"/>
                    <a:pt x="35" y="48"/>
                    <a:pt x="38" y="49"/>
                  </a:cubicBezTo>
                  <a:cubicBezTo>
                    <a:pt x="38" y="46"/>
                    <a:pt x="40" y="43"/>
                    <a:pt x="43" y="43"/>
                  </a:cubicBezTo>
                  <a:cubicBezTo>
                    <a:pt x="48" y="43"/>
                    <a:pt x="54" y="47"/>
                    <a:pt x="60" y="50"/>
                  </a:cubicBezTo>
                  <a:cubicBezTo>
                    <a:pt x="64" y="53"/>
                    <a:pt x="68" y="55"/>
                    <a:pt x="70" y="55"/>
                  </a:cubicBezTo>
                  <a:cubicBezTo>
                    <a:pt x="77" y="55"/>
                    <a:pt x="81" y="49"/>
                    <a:pt x="82" y="43"/>
                  </a:cubicBezTo>
                  <a:cubicBezTo>
                    <a:pt x="78" y="39"/>
                    <a:pt x="76" y="33"/>
                    <a:pt x="76" y="30"/>
                  </a:cubicBezTo>
                  <a:cubicBezTo>
                    <a:pt x="76" y="29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3"/>
                    <a:pt x="71" y="24"/>
                  </a:cubicBezTo>
                  <a:cubicBezTo>
                    <a:pt x="69" y="24"/>
                    <a:pt x="67" y="24"/>
                    <a:pt x="65" y="24"/>
                  </a:cubicBezTo>
                  <a:cubicBezTo>
                    <a:pt x="60" y="24"/>
                    <a:pt x="59" y="20"/>
                    <a:pt x="58" y="17"/>
                  </a:cubicBezTo>
                  <a:cubicBezTo>
                    <a:pt x="58" y="16"/>
                    <a:pt x="57" y="14"/>
                    <a:pt x="56" y="14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51" y="13"/>
                    <a:pt x="50" y="13"/>
                    <a:pt x="49" y="13"/>
                  </a:cubicBezTo>
                  <a:cubicBezTo>
                    <a:pt x="48" y="13"/>
                    <a:pt x="46" y="13"/>
                    <a:pt x="43" y="12"/>
                  </a:cubicBezTo>
                  <a:cubicBezTo>
                    <a:pt x="42" y="12"/>
                    <a:pt x="41" y="11"/>
                    <a:pt x="38" y="8"/>
                  </a:cubicBezTo>
                  <a:cubicBezTo>
                    <a:pt x="37" y="7"/>
                    <a:pt x="34" y="4"/>
                    <a:pt x="31" y="0"/>
                  </a:cubicBezTo>
                  <a:cubicBezTo>
                    <a:pt x="31" y="6"/>
                    <a:pt x="30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7" name="Freeform 1138"/>
            <p:cNvSpPr>
              <a:spLocks/>
            </p:cNvSpPr>
            <p:nvPr/>
          </p:nvSpPr>
          <p:spPr bwMode="auto">
            <a:xfrm>
              <a:off x="7807942" y="4583628"/>
              <a:ext cx="22554" cy="24434"/>
            </a:xfrm>
            <a:custGeom>
              <a:avLst/>
              <a:gdLst>
                <a:gd name="T0" fmla="*/ 36 w 52"/>
                <a:gd name="T1" fmla="*/ 49 h 56"/>
                <a:gd name="T2" fmla="*/ 38 w 52"/>
                <a:gd name="T3" fmla="*/ 49 h 56"/>
                <a:gd name="T4" fmla="*/ 44 w 52"/>
                <a:gd name="T5" fmla="*/ 34 h 56"/>
                <a:gd name="T6" fmla="*/ 48 w 52"/>
                <a:gd name="T7" fmla="*/ 27 h 56"/>
                <a:gd name="T8" fmla="*/ 50 w 52"/>
                <a:gd name="T9" fmla="*/ 22 h 56"/>
                <a:gd name="T10" fmla="*/ 52 w 52"/>
                <a:gd name="T11" fmla="*/ 19 h 56"/>
                <a:gd name="T12" fmla="*/ 47 w 52"/>
                <a:gd name="T13" fmla="*/ 10 h 56"/>
                <a:gd name="T14" fmla="*/ 42 w 52"/>
                <a:gd name="T15" fmla="*/ 0 h 56"/>
                <a:gd name="T16" fmla="*/ 35 w 52"/>
                <a:gd name="T17" fmla="*/ 4 h 56"/>
                <a:gd name="T18" fmla="*/ 32 w 52"/>
                <a:gd name="T19" fmla="*/ 2 h 56"/>
                <a:gd name="T20" fmla="*/ 30 w 52"/>
                <a:gd name="T21" fmla="*/ 1 h 56"/>
                <a:gd name="T22" fmla="*/ 29 w 52"/>
                <a:gd name="T23" fmla="*/ 3 h 56"/>
                <a:gd name="T24" fmla="*/ 24 w 52"/>
                <a:gd name="T25" fmla="*/ 7 h 56"/>
                <a:gd name="T26" fmla="*/ 18 w 52"/>
                <a:gd name="T27" fmla="*/ 3 h 56"/>
                <a:gd name="T28" fmla="*/ 13 w 52"/>
                <a:gd name="T29" fmla="*/ 1 h 56"/>
                <a:gd name="T30" fmla="*/ 5 w 52"/>
                <a:gd name="T31" fmla="*/ 5 h 56"/>
                <a:gd name="T32" fmla="*/ 0 w 52"/>
                <a:gd name="T33" fmla="*/ 9 h 56"/>
                <a:gd name="T34" fmla="*/ 2 w 52"/>
                <a:gd name="T35" fmla="*/ 18 h 56"/>
                <a:gd name="T36" fmla="*/ 3 w 52"/>
                <a:gd name="T37" fmla="*/ 26 h 56"/>
                <a:gd name="T38" fmla="*/ 7 w 52"/>
                <a:gd name="T39" fmla="*/ 31 h 56"/>
                <a:gd name="T40" fmla="*/ 13 w 52"/>
                <a:gd name="T41" fmla="*/ 40 h 56"/>
                <a:gd name="T42" fmla="*/ 13 w 52"/>
                <a:gd name="T43" fmla="*/ 43 h 56"/>
                <a:gd name="T44" fmla="*/ 20 w 52"/>
                <a:gd name="T45" fmla="*/ 56 h 56"/>
                <a:gd name="T46" fmla="*/ 25 w 52"/>
                <a:gd name="T47" fmla="*/ 56 h 56"/>
                <a:gd name="T48" fmla="*/ 36 w 52"/>
                <a:gd name="T4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6">
                  <a:moveTo>
                    <a:pt x="36" y="49"/>
                  </a:moveTo>
                  <a:lnTo>
                    <a:pt x="38" y="49"/>
                  </a:lnTo>
                  <a:cubicBezTo>
                    <a:pt x="41" y="39"/>
                    <a:pt x="43" y="34"/>
                    <a:pt x="44" y="34"/>
                  </a:cubicBezTo>
                  <a:lnTo>
                    <a:pt x="48" y="27"/>
                  </a:lnTo>
                  <a:cubicBezTo>
                    <a:pt x="48" y="25"/>
                    <a:pt x="49" y="23"/>
                    <a:pt x="50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4"/>
                    <a:pt x="50" y="12"/>
                    <a:pt x="47" y="10"/>
                  </a:cubicBezTo>
                  <a:cubicBezTo>
                    <a:pt x="45" y="8"/>
                    <a:pt x="42" y="5"/>
                    <a:pt x="42" y="0"/>
                  </a:cubicBezTo>
                  <a:cubicBezTo>
                    <a:pt x="40" y="2"/>
                    <a:pt x="37" y="4"/>
                    <a:pt x="35" y="4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8" y="5"/>
                    <a:pt x="27" y="7"/>
                    <a:pt x="24" y="7"/>
                  </a:cubicBezTo>
                  <a:cubicBezTo>
                    <a:pt x="21" y="7"/>
                    <a:pt x="20" y="5"/>
                    <a:pt x="18" y="3"/>
                  </a:cubicBezTo>
                  <a:cubicBezTo>
                    <a:pt x="17" y="2"/>
                    <a:pt x="15" y="1"/>
                    <a:pt x="13" y="1"/>
                  </a:cubicBezTo>
                  <a:cubicBezTo>
                    <a:pt x="9" y="1"/>
                    <a:pt x="7" y="3"/>
                    <a:pt x="5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2"/>
                    <a:pt x="1" y="15"/>
                    <a:pt x="2" y="18"/>
                  </a:cubicBezTo>
                  <a:cubicBezTo>
                    <a:pt x="2" y="21"/>
                    <a:pt x="2" y="24"/>
                    <a:pt x="3" y="26"/>
                  </a:cubicBezTo>
                  <a:cubicBezTo>
                    <a:pt x="4" y="28"/>
                    <a:pt x="5" y="29"/>
                    <a:pt x="7" y="31"/>
                  </a:cubicBezTo>
                  <a:cubicBezTo>
                    <a:pt x="10" y="33"/>
                    <a:pt x="13" y="35"/>
                    <a:pt x="13" y="40"/>
                  </a:cubicBezTo>
                  <a:lnTo>
                    <a:pt x="13" y="43"/>
                  </a:lnTo>
                  <a:cubicBezTo>
                    <a:pt x="13" y="47"/>
                    <a:pt x="16" y="54"/>
                    <a:pt x="20" y="56"/>
                  </a:cubicBezTo>
                  <a:lnTo>
                    <a:pt x="25" y="56"/>
                  </a:lnTo>
                  <a:cubicBezTo>
                    <a:pt x="25" y="49"/>
                    <a:pt x="32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8" name="Freeform 1139"/>
            <p:cNvSpPr>
              <a:spLocks/>
            </p:cNvSpPr>
            <p:nvPr/>
          </p:nvSpPr>
          <p:spPr bwMode="auto">
            <a:xfrm>
              <a:off x="7813581" y="4694516"/>
              <a:ext cx="24434" cy="45107"/>
            </a:xfrm>
            <a:custGeom>
              <a:avLst/>
              <a:gdLst>
                <a:gd name="T0" fmla="*/ 53 w 58"/>
                <a:gd name="T1" fmla="*/ 53 h 106"/>
                <a:gd name="T2" fmla="*/ 48 w 58"/>
                <a:gd name="T3" fmla="*/ 51 h 106"/>
                <a:gd name="T4" fmla="*/ 40 w 58"/>
                <a:gd name="T5" fmla="*/ 43 h 106"/>
                <a:gd name="T6" fmla="*/ 44 w 58"/>
                <a:gd name="T7" fmla="*/ 35 h 106"/>
                <a:gd name="T8" fmla="*/ 48 w 58"/>
                <a:gd name="T9" fmla="*/ 31 h 106"/>
                <a:gd name="T10" fmla="*/ 46 w 58"/>
                <a:gd name="T11" fmla="*/ 29 h 106"/>
                <a:gd name="T12" fmla="*/ 45 w 58"/>
                <a:gd name="T13" fmla="*/ 28 h 106"/>
                <a:gd name="T14" fmla="*/ 40 w 58"/>
                <a:gd name="T15" fmla="*/ 20 h 106"/>
                <a:gd name="T16" fmla="*/ 46 w 58"/>
                <a:gd name="T17" fmla="*/ 10 h 106"/>
                <a:gd name="T18" fmla="*/ 45 w 58"/>
                <a:gd name="T19" fmla="*/ 7 h 106"/>
                <a:gd name="T20" fmla="*/ 39 w 58"/>
                <a:gd name="T21" fmla="*/ 0 h 106"/>
                <a:gd name="T22" fmla="*/ 36 w 58"/>
                <a:gd name="T23" fmla="*/ 1 h 106"/>
                <a:gd name="T24" fmla="*/ 31 w 58"/>
                <a:gd name="T25" fmla="*/ 2 h 106"/>
                <a:gd name="T26" fmla="*/ 24 w 58"/>
                <a:gd name="T27" fmla="*/ 1 h 106"/>
                <a:gd name="T28" fmla="*/ 18 w 58"/>
                <a:gd name="T29" fmla="*/ 0 h 106"/>
                <a:gd name="T30" fmla="*/ 14 w 58"/>
                <a:gd name="T31" fmla="*/ 2 h 106"/>
                <a:gd name="T32" fmla="*/ 17 w 58"/>
                <a:gd name="T33" fmla="*/ 12 h 106"/>
                <a:gd name="T34" fmla="*/ 20 w 58"/>
                <a:gd name="T35" fmla="*/ 30 h 106"/>
                <a:gd name="T36" fmla="*/ 27 w 58"/>
                <a:gd name="T37" fmla="*/ 40 h 106"/>
                <a:gd name="T38" fmla="*/ 28 w 58"/>
                <a:gd name="T39" fmla="*/ 40 h 106"/>
                <a:gd name="T40" fmla="*/ 28 w 58"/>
                <a:gd name="T41" fmla="*/ 46 h 106"/>
                <a:gd name="T42" fmla="*/ 28 w 58"/>
                <a:gd name="T43" fmla="*/ 47 h 106"/>
                <a:gd name="T44" fmla="*/ 26 w 58"/>
                <a:gd name="T45" fmla="*/ 49 h 106"/>
                <a:gd name="T46" fmla="*/ 23 w 58"/>
                <a:gd name="T47" fmla="*/ 53 h 106"/>
                <a:gd name="T48" fmla="*/ 24 w 58"/>
                <a:gd name="T49" fmla="*/ 60 h 106"/>
                <a:gd name="T50" fmla="*/ 26 w 58"/>
                <a:gd name="T51" fmla="*/ 67 h 106"/>
                <a:gd name="T52" fmla="*/ 14 w 58"/>
                <a:gd name="T53" fmla="*/ 75 h 106"/>
                <a:gd name="T54" fmla="*/ 11 w 58"/>
                <a:gd name="T55" fmla="*/ 73 h 106"/>
                <a:gd name="T56" fmla="*/ 10 w 58"/>
                <a:gd name="T57" fmla="*/ 72 h 106"/>
                <a:gd name="T58" fmla="*/ 8 w 58"/>
                <a:gd name="T59" fmla="*/ 76 h 106"/>
                <a:gd name="T60" fmla="*/ 9 w 58"/>
                <a:gd name="T61" fmla="*/ 80 h 106"/>
                <a:gd name="T62" fmla="*/ 11 w 58"/>
                <a:gd name="T63" fmla="*/ 85 h 106"/>
                <a:gd name="T64" fmla="*/ 5 w 58"/>
                <a:gd name="T65" fmla="*/ 92 h 106"/>
                <a:gd name="T66" fmla="*/ 0 w 58"/>
                <a:gd name="T67" fmla="*/ 97 h 106"/>
                <a:gd name="T68" fmla="*/ 4 w 58"/>
                <a:gd name="T69" fmla="*/ 101 h 106"/>
                <a:gd name="T70" fmla="*/ 7 w 58"/>
                <a:gd name="T71" fmla="*/ 103 h 106"/>
                <a:gd name="T72" fmla="*/ 10 w 58"/>
                <a:gd name="T73" fmla="*/ 103 h 106"/>
                <a:gd name="T74" fmla="*/ 18 w 58"/>
                <a:gd name="T75" fmla="*/ 105 h 106"/>
                <a:gd name="T76" fmla="*/ 25 w 58"/>
                <a:gd name="T77" fmla="*/ 106 h 106"/>
                <a:gd name="T78" fmla="*/ 48 w 58"/>
                <a:gd name="T79" fmla="*/ 105 h 106"/>
                <a:gd name="T80" fmla="*/ 48 w 58"/>
                <a:gd name="T81" fmla="*/ 105 h 106"/>
                <a:gd name="T82" fmla="*/ 46 w 58"/>
                <a:gd name="T83" fmla="*/ 103 h 106"/>
                <a:gd name="T84" fmla="*/ 45 w 58"/>
                <a:gd name="T85" fmla="*/ 103 h 106"/>
                <a:gd name="T86" fmla="*/ 45 w 58"/>
                <a:gd name="T87" fmla="*/ 85 h 106"/>
                <a:gd name="T88" fmla="*/ 47 w 58"/>
                <a:gd name="T89" fmla="*/ 86 h 106"/>
                <a:gd name="T90" fmla="*/ 53 w 58"/>
                <a:gd name="T91" fmla="*/ 90 h 106"/>
                <a:gd name="T92" fmla="*/ 56 w 58"/>
                <a:gd name="T93" fmla="*/ 92 h 106"/>
                <a:gd name="T94" fmla="*/ 57 w 58"/>
                <a:gd name="T95" fmla="*/ 80 h 106"/>
                <a:gd name="T96" fmla="*/ 57 w 58"/>
                <a:gd name="T97" fmla="*/ 74 h 106"/>
                <a:gd name="T98" fmla="*/ 57 w 58"/>
                <a:gd name="T99" fmla="*/ 70 h 106"/>
                <a:gd name="T100" fmla="*/ 53 w 58"/>
                <a:gd name="T10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106">
                  <a:moveTo>
                    <a:pt x="53" y="53"/>
                  </a:moveTo>
                  <a:cubicBezTo>
                    <a:pt x="52" y="52"/>
                    <a:pt x="50" y="51"/>
                    <a:pt x="48" y="51"/>
                  </a:cubicBezTo>
                  <a:cubicBezTo>
                    <a:pt x="44" y="50"/>
                    <a:pt x="40" y="49"/>
                    <a:pt x="40" y="43"/>
                  </a:cubicBezTo>
                  <a:cubicBezTo>
                    <a:pt x="40" y="39"/>
                    <a:pt x="42" y="37"/>
                    <a:pt x="44" y="35"/>
                  </a:cubicBezTo>
                  <a:cubicBezTo>
                    <a:pt x="45" y="34"/>
                    <a:pt x="47" y="32"/>
                    <a:pt x="48" y="31"/>
                  </a:cubicBezTo>
                  <a:lnTo>
                    <a:pt x="46" y="29"/>
                  </a:lnTo>
                  <a:cubicBezTo>
                    <a:pt x="45" y="29"/>
                    <a:pt x="45" y="28"/>
                    <a:pt x="45" y="28"/>
                  </a:cubicBezTo>
                  <a:cubicBezTo>
                    <a:pt x="43" y="26"/>
                    <a:pt x="40" y="24"/>
                    <a:pt x="40" y="20"/>
                  </a:cubicBezTo>
                  <a:cubicBezTo>
                    <a:pt x="40" y="15"/>
                    <a:pt x="43" y="13"/>
                    <a:pt x="46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4" y="3"/>
                    <a:pt x="43" y="0"/>
                    <a:pt x="39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4" y="1"/>
                    <a:pt x="33" y="2"/>
                    <a:pt x="31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15" y="6"/>
                    <a:pt x="16" y="9"/>
                    <a:pt x="17" y="12"/>
                  </a:cubicBezTo>
                  <a:cubicBezTo>
                    <a:pt x="18" y="16"/>
                    <a:pt x="20" y="21"/>
                    <a:pt x="20" y="30"/>
                  </a:cubicBezTo>
                  <a:cubicBezTo>
                    <a:pt x="20" y="37"/>
                    <a:pt x="21" y="40"/>
                    <a:pt x="27" y="40"/>
                  </a:cubicBezTo>
                  <a:lnTo>
                    <a:pt x="28" y="40"/>
                  </a:lnTo>
                  <a:lnTo>
                    <a:pt x="28" y="46"/>
                  </a:lnTo>
                  <a:lnTo>
                    <a:pt x="28" y="47"/>
                  </a:lnTo>
                  <a:cubicBezTo>
                    <a:pt x="27" y="48"/>
                    <a:pt x="26" y="49"/>
                    <a:pt x="26" y="49"/>
                  </a:cubicBezTo>
                  <a:cubicBezTo>
                    <a:pt x="24" y="51"/>
                    <a:pt x="23" y="52"/>
                    <a:pt x="23" y="53"/>
                  </a:cubicBezTo>
                  <a:cubicBezTo>
                    <a:pt x="23" y="56"/>
                    <a:pt x="24" y="58"/>
                    <a:pt x="24" y="60"/>
                  </a:cubicBezTo>
                  <a:cubicBezTo>
                    <a:pt x="25" y="62"/>
                    <a:pt x="26" y="64"/>
                    <a:pt x="26" y="67"/>
                  </a:cubicBezTo>
                  <a:cubicBezTo>
                    <a:pt x="26" y="71"/>
                    <a:pt x="16" y="75"/>
                    <a:pt x="14" y="75"/>
                  </a:cubicBezTo>
                  <a:cubicBezTo>
                    <a:pt x="13" y="75"/>
                    <a:pt x="12" y="74"/>
                    <a:pt x="11" y="73"/>
                  </a:cubicBezTo>
                  <a:cubicBezTo>
                    <a:pt x="10" y="73"/>
                    <a:pt x="10" y="72"/>
                    <a:pt x="10" y="72"/>
                  </a:cubicBezTo>
                  <a:cubicBezTo>
                    <a:pt x="8" y="72"/>
                    <a:pt x="8" y="75"/>
                    <a:pt x="8" y="76"/>
                  </a:cubicBezTo>
                  <a:cubicBezTo>
                    <a:pt x="8" y="77"/>
                    <a:pt x="8" y="79"/>
                    <a:pt x="9" y="80"/>
                  </a:cubicBezTo>
                  <a:cubicBezTo>
                    <a:pt x="10" y="81"/>
                    <a:pt x="11" y="83"/>
                    <a:pt x="11" y="85"/>
                  </a:cubicBezTo>
                  <a:cubicBezTo>
                    <a:pt x="11" y="89"/>
                    <a:pt x="7" y="91"/>
                    <a:pt x="5" y="92"/>
                  </a:cubicBezTo>
                  <a:cubicBezTo>
                    <a:pt x="2" y="94"/>
                    <a:pt x="0" y="95"/>
                    <a:pt x="0" y="97"/>
                  </a:cubicBezTo>
                  <a:cubicBezTo>
                    <a:pt x="0" y="99"/>
                    <a:pt x="2" y="100"/>
                    <a:pt x="4" y="101"/>
                  </a:cubicBezTo>
                  <a:cubicBezTo>
                    <a:pt x="5" y="101"/>
                    <a:pt x="6" y="102"/>
                    <a:pt x="7" y="103"/>
                  </a:cubicBezTo>
                  <a:lnTo>
                    <a:pt x="10" y="103"/>
                  </a:lnTo>
                  <a:cubicBezTo>
                    <a:pt x="13" y="103"/>
                    <a:pt x="15" y="104"/>
                    <a:pt x="18" y="105"/>
                  </a:cubicBezTo>
                  <a:cubicBezTo>
                    <a:pt x="20" y="106"/>
                    <a:pt x="23" y="106"/>
                    <a:pt x="25" y="106"/>
                  </a:cubicBezTo>
                  <a:cubicBezTo>
                    <a:pt x="32" y="105"/>
                    <a:pt x="40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4"/>
                    <a:pt x="47" y="104"/>
                    <a:pt x="46" y="103"/>
                  </a:cubicBezTo>
                  <a:lnTo>
                    <a:pt x="45" y="103"/>
                  </a:lnTo>
                  <a:lnTo>
                    <a:pt x="45" y="85"/>
                  </a:lnTo>
                  <a:lnTo>
                    <a:pt x="47" y="86"/>
                  </a:lnTo>
                  <a:cubicBezTo>
                    <a:pt x="50" y="87"/>
                    <a:pt x="52" y="88"/>
                    <a:pt x="53" y="90"/>
                  </a:cubicBezTo>
                  <a:cubicBezTo>
                    <a:pt x="54" y="90"/>
                    <a:pt x="55" y="91"/>
                    <a:pt x="56" y="92"/>
                  </a:cubicBezTo>
                  <a:cubicBezTo>
                    <a:pt x="57" y="87"/>
                    <a:pt x="57" y="84"/>
                    <a:pt x="57" y="80"/>
                  </a:cubicBezTo>
                  <a:cubicBezTo>
                    <a:pt x="57" y="78"/>
                    <a:pt x="57" y="76"/>
                    <a:pt x="57" y="74"/>
                  </a:cubicBezTo>
                  <a:cubicBezTo>
                    <a:pt x="57" y="73"/>
                    <a:pt x="57" y="72"/>
                    <a:pt x="57" y="70"/>
                  </a:cubicBezTo>
                  <a:cubicBezTo>
                    <a:pt x="58" y="63"/>
                    <a:pt x="58" y="57"/>
                    <a:pt x="5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9" name="Freeform 1140"/>
            <p:cNvSpPr>
              <a:spLocks/>
            </p:cNvSpPr>
            <p:nvPr/>
          </p:nvSpPr>
          <p:spPr bwMode="auto">
            <a:xfrm>
              <a:off x="7760956" y="4653168"/>
              <a:ext cx="50746" cy="58264"/>
            </a:xfrm>
            <a:custGeom>
              <a:avLst/>
              <a:gdLst>
                <a:gd name="T0" fmla="*/ 115 w 117"/>
                <a:gd name="T1" fmla="*/ 13 h 133"/>
                <a:gd name="T2" fmla="*/ 110 w 117"/>
                <a:gd name="T3" fmla="*/ 6 h 133"/>
                <a:gd name="T4" fmla="*/ 99 w 117"/>
                <a:gd name="T5" fmla="*/ 8 h 133"/>
                <a:gd name="T6" fmla="*/ 81 w 117"/>
                <a:gd name="T7" fmla="*/ 0 h 133"/>
                <a:gd name="T8" fmla="*/ 80 w 117"/>
                <a:gd name="T9" fmla="*/ 2 h 133"/>
                <a:gd name="T10" fmla="*/ 80 w 117"/>
                <a:gd name="T11" fmla="*/ 7 h 133"/>
                <a:gd name="T12" fmla="*/ 66 w 117"/>
                <a:gd name="T13" fmla="*/ 11 h 133"/>
                <a:gd name="T14" fmla="*/ 66 w 117"/>
                <a:gd name="T15" fmla="*/ 14 h 133"/>
                <a:gd name="T16" fmla="*/ 67 w 117"/>
                <a:gd name="T17" fmla="*/ 19 h 133"/>
                <a:gd name="T18" fmla="*/ 59 w 117"/>
                <a:gd name="T19" fmla="*/ 19 h 133"/>
                <a:gd name="T20" fmla="*/ 56 w 117"/>
                <a:gd name="T21" fmla="*/ 19 h 133"/>
                <a:gd name="T22" fmla="*/ 41 w 117"/>
                <a:gd name="T23" fmla="*/ 39 h 133"/>
                <a:gd name="T24" fmla="*/ 24 w 117"/>
                <a:gd name="T25" fmla="*/ 26 h 133"/>
                <a:gd name="T26" fmla="*/ 21 w 117"/>
                <a:gd name="T27" fmla="*/ 29 h 133"/>
                <a:gd name="T28" fmla="*/ 11 w 117"/>
                <a:gd name="T29" fmla="*/ 24 h 133"/>
                <a:gd name="T30" fmla="*/ 11 w 117"/>
                <a:gd name="T31" fmla="*/ 37 h 133"/>
                <a:gd name="T32" fmla="*/ 19 w 117"/>
                <a:gd name="T33" fmla="*/ 45 h 133"/>
                <a:gd name="T34" fmla="*/ 5 w 117"/>
                <a:gd name="T35" fmla="*/ 49 h 133"/>
                <a:gd name="T36" fmla="*/ 26 w 117"/>
                <a:gd name="T37" fmla="*/ 67 h 133"/>
                <a:gd name="T38" fmla="*/ 20 w 117"/>
                <a:gd name="T39" fmla="*/ 81 h 133"/>
                <a:gd name="T40" fmla="*/ 29 w 117"/>
                <a:gd name="T41" fmla="*/ 95 h 133"/>
                <a:gd name="T42" fmla="*/ 27 w 117"/>
                <a:gd name="T43" fmla="*/ 105 h 133"/>
                <a:gd name="T44" fmla="*/ 35 w 117"/>
                <a:gd name="T45" fmla="*/ 108 h 133"/>
                <a:gd name="T46" fmla="*/ 46 w 117"/>
                <a:gd name="T47" fmla="*/ 107 h 133"/>
                <a:gd name="T48" fmla="*/ 52 w 117"/>
                <a:gd name="T49" fmla="*/ 105 h 133"/>
                <a:gd name="T50" fmla="*/ 53 w 117"/>
                <a:gd name="T51" fmla="*/ 102 h 133"/>
                <a:gd name="T52" fmla="*/ 58 w 117"/>
                <a:gd name="T53" fmla="*/ 103 h 133"/>
                <a:gd name="T54" fmla="*/ 70 w 117"/>
                <a:gd name="T55" fmla="*/ 122 h 133"/>
                <a:gd name="T56" fmla="*/ 74 w 117"/>
                <a:gd name="T57" fmla="*/ 131 h 133"/>
                <a:gd name="T58" fmla="*/ 81 w 117"/>
                <a:gd name="T59" fmla="*/ 133 h 133"/>
                <a:gd name="T60" fmla="*/ 84 w 117"/>
                <a:gd name="T61" fmla="*/ 129 h 133"/>
                <a:gd name="T62" fmla="*/ 85 w 117"/>
                <a:gd name="T63" fmla="*/ 127 h 133"/>
                <a:gd name="T64" fmla="*/ 94 w 117"/>
                <a:gd name="T65" fmla="*/ 121 h 133"/>
                <a:gd name="T66" fmla="*/ 109 w 117"/>
                <a:gd name="T67" fmla="*/ 106 h 133"/>
                <a:gd name="T68" fmla="*/ 106 w 117"/>
                <a:gd name="T69" fmla="*/ 106 h 133"/>
                <a:gd name="T70" fmla="*/ 98 w 117"/>
                <a:gd name="T71" fmla="*/ 105 h 133"/>
                <a:gd name="T72" fmla="*/ 97 w 117"/>
                <a:gd name="T73" fmla="*/ 102 h 133"/>
                <a:gd name="T74" fmla="*/ 86 w 117"/>
                <a:gd name="T75" fmla="*/ 86 h 133"/>
                <a:gd name="T76" fmla="*/ 88 w 117"/>
                <a:gd name="T77" fmla="*/ 75 h 133"/>
                <a:gd name="T78" fmla="*/ 82 w 117"/>
                <a:gd name="T79" fmla="*/ 64 h 133"/>
                <a:gd name="T80" fmla="*/ 99 w 117"/>
                <a:gd name="T81" fmla="*/ 56 h 133"/>
                <a:gd name="T82" fmla="*/ 107 w 117"/>
                <a:gd name="T83" fmla="*/ 56 h 133"/>
                <a:gd name="T84" fmla="*/ 108 w 117"/>
                <a:gd name="T85" fmla="*/ 47 h 133"/>
                <a:gd name="T86" fmla="*/ 113 w 117"/>
                <a:gd name="T8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33">
                  <a:moveTo>
                    <a:pt x="117" y="19"/>
                  </a:moveTo>
                  <a:cubicBezTo>
                    <a:pt x="117" y="17"/>
                    <a:pt x="116" y="15"/>
                    <a:pt x="115" y="13"/>
                  </a:cubicBezTo>
                  <a:cubicBezTo>
                    <a:pt x="114" y="11"/>
                    <a:pt x="113" y="9"/>
                    <a:pt x="113" y="7"/>
                  </a:cubicBezTo>
                  <a:cubicBezTo>
                    <a:pt x="112" y="6"/>
                    <a:pt x="110" y="6"/>
                    <a:pt x="110" y="6"/>
                  </a:cubicBezTo>
                  <a:cubicBezTo>
                    <a:pt x="108" y="6"/>
                    <a:pt x="107" y="6"/>
                    <a:pt x="105" y="7"/>
                  </a:cubicBezTo>
                  <a:cubicBezTo>
                    <a:pt x="103" y="7"/>
                    <a:pt x="101" y="8"/>
                    <a:pt x="99" y="8"/>
                  </a:cubicBezTo>
                  <a:cubicBezTo>
                    <a:pt x="94" y="8"/>
                    <a:pt x="91" y="6"/>
                    <a:pt x="89" y="4"/>
                  </a:cubicBezTo>
                  <a:cubicBezTo>
                    <a:pt x="87" y="2"/>
                    <a:pt x="85" y="0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"/>
                    <a:pt x="80" y="1"/>
                    <a:pt x="80" y="2"/>
                  </a:cubicBezTo>
                  <a:cubicBezTo>
                    <a:pt x="80" y="3"/>
                    <a:pt x="80" y="5"/>
                    <a:pt x="80" y="6"/>
                  </a:cubicBezTo>
                  <a:lnTo>
                    <a:pt x="80" y="7"/>
                  </a:lnTo>
                  <a:cubicBezTo>
                    <a:pt x="77" y="11"/>
                    <a:pt x="72" y="11"/>
                    <a:pt x="68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3"/>
                    <a:pt x="66" y="14"/>
                  </a:cubicBezTo>
                  <a:cubicBezTo>
                    <a:pt x="66" y="15"/>
                    <a:pt x="67" y="16"/>
                    <a:pt x="67" y="18"/>
                  </a:cubicBezTo>
                  <a:lnTo>
                    <a:pt x="67" y="19"/>
                  </a:lnTo>
                  <a:lnTo>
                    <a:pt x="66" y="19"/>
                  </a:lnTo>
                  <a:cubicBezTo>
                    <a:pt x="63" y="19"/>
                    <a:pt x="61" y="19"/>
                    <a:pt x="59" y="19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8"/>
                    <a:pt x="56" y="18"/>
                    <a:pt x="56" y="19"/>
                  </a:cubicBezTo>
                  <a:lnTo>
                    <a:pt x="56" y="23"/>
                  </a:lnTo>
                  <a:cubicBezTo>
                    <a:pt x="56" y="29"/>
                    <a:pt x="50" y="39"/>
                    <a:pt x="41" y="39"/>
                  </a:cubicBezTo>
                  <a:cubicBezTo>
                    <a:pt x="38" y="39"/>
                    <a:pt x="35" y="36"/>
                    <a:pt x="33" y="33"/>
                  </a:cubicBezTo>
                  <a:cubicBezTo>
                    <a:pt x="30" y="29"/>
                    <a:pt x="28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3" y="27"/>
                    <a:pt x="22" y="29"/>
                    <a:pt x="21" y="29"/>
                  </a:cubicBezTo>
                  <a:cubicBezTo>
                    <a:pt x="18" y="29"/>
                    <a:pt x="17" y="27"/>
                    <a:pt x="15" y="26"/>
                  </a:cubicBezTo>
                  <a:cubicBezTo>
                    <a:pt x="14" y="25"/>
                    <a:pt x="13" y="24"/>
                    <a:pt x="11" y="24"/>
                  </a:cubicBezTo>
                  <a:cubicBezTo>
                    <a:pt x="8" y="24"/>
                    <a:pt x="3" y="28"/>
                    <a:pt x="0" y="32"/>
                  </a:cubicBezTo>
                  <a:cubicBezTo>
                    <a:pt x="4" y="35"/>
                    <a:pt x="8" y="36"/>
                    <a:pt x="11" y="37"/>
                  </a:cubicBezTo>
                  <a:cubicBezTo>
                    <a:pt x="13" y="37"/>
                    <a:pt x="14" y="37"/>
                    <a:pt x="15" y="38"/>
                  </a:cubicBezTo>
                  <a:cubicBezTo>
                    <a:pt x="19" y="41"/>
                    <a:pt x="20" y="43"/>
                    <a:pt x="19" y="45"/>
                  </a:cubicBezTo>
                  <a:cubicBezTo>
                    <a:pt x="18" y="48"/>
                    <a:pt x="14" y="49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51"/>
                    <a:pt x="5" y="54"/>
                    <a:pt x="5" y="56"/>
                  </a:cubicBezTo>
                  <a:cubicBezTo>
                    <a:pt x="13" y="56"/>
                    <a:pt x="26" y="61"/>
                    <a:pt x="26" y="67"/>
                  </a:cubicBezTo>
                  <a:cubicBezTo>
                    <a:pt x="26" y="70"/>
                    <a:pt x="25" y="72"/>
                    <a:pt x="23" y="73"/>
                  </a:cubicBezTo>
                  <a:cubicBezTo>
                    <a:pt x="22" y="75"/>
                    <a:pt x="20" y="77"/>
                    <a:pt x="20" y="81"/>
                  </a:cubicBezTo>
                  <a:cubicBezTo>
                    <a:pt x="20" y="84"/>
                    <a:pt x="22" y="86"/>
                    <a:pt x="25" y="88"/>
                  </a:cubicBezTo>
                  <a:cubicBezTo>
                    <a:pt x="27" y="90"/>
                    <a:pt x="29" y="92"/>
                    <a:pt x="29" y="95"/>
                  </a:cubicBezTo>
                  <a:cubicBezTo>
                    <a:pt x="29" y="97"/>
                    <a:pt x="29" y="99"/>
                    <a:pt x="28" y="101"/>
                  </a:cubicBezTo>
                  <a:cubicBezTo>
                    <a:pt x="28" y="102"/>
                    <a:pt x="28" y="103"/>
                    <a:pt x="27" y="105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32" y="105"/>
                    <a:pt x="33" y="106"/>
                    <a:pt x="35" y="108"/>
                  </a:cubicBezTo>
                  <a:cubicBezTo>
                    <a:pt x="36" y="106"/>
                    <a:pt x="39" y="105"/>
                    <a:pt x="41" y="105"/>
                  </a:cubicBezTo>
                  <a:cubicBezTo>
                    <a:pt x="43" y="105"/>
                    <a:pt x="45" y="106"/>
                    <a:pt x="46" y="107"/>
                  </a:cubicBezTo>
                  <a:cubicBezTo>
                    <a:pt x="47" y="107"/>
                    <a:pt x="48" y="108"/>
                    <a:pt x="49" y="108"/>
                  </a:cubicBezTo>
                  <a:cubicBezTo>
                    <a:pt x="50" y="108"/>
                    <a:pt x="51" y="107"/>
                    <a:pt x="52" y="105"/>
                  </a:cubicBezTo>
                  <a:cubicBezTo>
                    <a:pt x="52" y="104"/>
                    <a:pt x="52" y="103"/>
                    <a:pt x="53" y="102"/>
                  </a:cubicBezTo>
                  <a:lnTo>
                    <a:pt x="53" y="102"/>
                  </a:lnTo>
                  <a:lnTo>
                    <a:pt x="58" y="102"/>
                  </a:lnTo>
                  <a:lnTo>
                    <a:pt x="58" y="103"/>
                  </a:lnTo>
                  <a:cubicBezTo>
                    <a:pt x="58" y="108"/>
                    <a:pt x="61" y="112"/>
                    <a:pt x="65" y="115"/>
                  </a:cubicBezTo>
                  <a:cubicBezTo>
                    <a:pt x="67" y="117"/>
                    <a:pt x="69" y="120"/>
                    <a:pt x="70" y="122"/>
                  </a:cubicBezTo>
                  <a:cubicBezTo>
                    <a:pt x="70" y="124"/>
                    <a:pt x="71" y="125"/>
                    <a:pt x="71" y="126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76" y="131"/>
                    <a:pt x="78" y="132"/>
                    <a:pt x="79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3" y="133"/>
                    <a:pt x="84" y="133"/>
                    <a:pt x="84" y="130"/>
                  </a:cubicBezTo>
                  <a:lnTo>
                    <a:pt x="84" y="129"/>
                  </a:lnTo>
                  <a:lnTo>
                    <a:pt x="84" y="129"/>
                  </a:lnTo>
                  <a:cubicBezTo>
                    <a:pt x="85" y="129"/>
                    <a:pt x="85" y="128"/>
                    <a:pt x="85" y="127"/>
                  </a:cubicBezTo>
                  <a:cubicBezTo>
                    <a:pt x="85" y="126"/>
                    <a:pt x="86" y="124"/>
                    <a:pt x="88" y="123"/>
                  </a:cubicBezTo>
                  <a:cubicBezTo>
                    <a:pt x="90" y="122"/>
                    <a:pt x="92" y="122"/>
                    <a:pt x="94" y="121"/>
                  </a:cubicBezTo>
                  <a:cubicBezTo>
                    <a:pt x="102" y="119"/>
                    <a:pt x="109" y="117"/>
                    <a:pt x="109" y="108"/>
                  </a:cubicBezTo>
                  <a:lnTo>
                    <a:pt x="109" y="106"/>
                  </a:lnTo>
                  <a:lnTo>
                    <a:pt x="106" y="106"/>
                  </a:lnTo>
                  <a:cubicBezTo>
                    <a:pt x="106" y="106"/>
                    <a:pt x="106" y="106"/>
                    <a:pt x="106" y="106"/>
                  </a:cubicBezTo>
                  <a:cubicBezTo>
                    <a:pt x="105" y="108"/>
                    <a:pt x="104" y="108"/>
                    <a:pt x="102" y="108"/>
                  </a:cubicBezTo>
                  <a:cubicBezTo>
                    <a:pt x="101" y="108"/>
                    <a:pt x="99" y="108"/>
                    <a:pt x="98" y="105"/>
                  </a:cubicBezTo>
                  <a:cubicBezTo>
                    <a:pt x="98" y="105"/>
                    <a:pt x="98" y="104"/>
                    <a:pt x="98" y="104"/>
                  </a:cubicBezTo>
                  <a:cubicBezTo>
                    <a:pt x="98" y="104"/>
                    <a:pt x="98" y="103"/>
                    <a:pt x="97" y="102"/>
                  </a:cubicBezTo>
                  <a:lnTo>
                    <a:pt x="97" y="100"/>
                  </a:lnTo>
                  <a:cubicBezTo>
                    <a:pt x="92" y="99"/>
                    <a:pt x="86" y="91"/>
                    <a:pt x="86" y="86"/>
                  </a:cubicBezTo>
                  <a:cubicBezTo>
                    <a:pt x="86" y="84"/>
                    <a:pt x="86" y="82"/>
                    <a:pt x="87" y="80"/>
                  </a:cubicBezTo>
                  <a:cubicBezTo>
                    <a:pt x="88" y="78"/>
                    <a:pt x="88" y="77"/>
                    <a:pt x="88" y="75"/>
                  </a:cubicBezTo>
                  <a:cubicBezTo>
                    <a:pt x="88" y="72"/>
                    <a:pt x="87" y="71"/>
                    <a:pt x="85" y="69"/>
                  </a:cubicBezTo>
                  <a:cubicBezTo>
                    <a:pt x="83" y="68"/>
                    <a:pt x="82" y="67"/>
                    <a:pt x="82" y="64"/>
                  </a:cubicBezTo>
                  <a:cubicBezTo>
                    <a:pt x="82" y="60"/>
                    <a:pt x="90" y="54"/>
                    <a:pt x="94" y="54"/>
                  </a:cubicBezTo>
                  <a:cubicBezTo>
                    <a:pt x="96" y="54"/>
                    <a:pt x="98" y="55"/>
                    <a:pt x="99" y="56"/>
                  </a:cubicBezTo>
                  <a:cubicBezTo>
                    <a:pt x="101" y="56"/>
                    <a:pt x="102" y="57"/>
                    <a:pt x="104" y="57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8" y="55"/>
                    <a:pt x="108" y="52"/>
                    <a:pt x="108" y="50"/>
                  </a:cubicBezTo>
                  <a:cubicBezTo>
                    <a:pt x="108" y="49"/>
                    <a:pt x="108" y="48"/>
                    <a:pt x="108" y="47"/>
                  </a:cubicBezTo>
                  <a:lnTo>
                    <a:pt x="108" y="38"/>
                  </a:lnTo>
                  <a:cubicBezTo>
                    <a:pt x="108" y="33"/>
                    <a:pt x="110" y="31"/>
                    <a:pt x="113" y="28"/>
                  </a:cubicBezTo>
                  <a:cubicBezTo>
                    <a:pt x="115" y="26"/>
                    <a:pt x="117" y="24"/>
                    <a:pt x="1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0" name="Freeform 1141"/>
            <p:cNvSpPr>
              <a:spLocks/>
            </p:cNvSpPr>
            <p:nvPr/>
          </p:nvSpPr>
          <p:spPr bwMode="auto">
            <a:xfrm>
              <a:off x="7774111" y="4609941"/>
              <a:ext cx="28193" cy="35710"/>
            </a:xfrm>
            <a:custGeom>
              <a:avLst/>
              <a:gdLst>
                <a:gd name="T0" fmla="*/ 56 w 63"/>
                <a:gd name="T1" fmla="*/ 42 h 81"/>
                <a:gd name="T2" fmla="*/ 56 w 63"/>
                <a:gd name="T3" fmla="*/ 42 h 81"/>
                <a:gd name="T4" fmla="*/ 58 w 63"/>
                <a:gd name="T5" fmla="*/ 38 h 81"/>
                <a:gd name="T6" fmla="*/ 59 w 63"/>
                <a:gd name="T7" fmla="*/ 37 h 81"/>
                <a:gd name="T8" fmla="*/ 59 w 63"/>
                <a:gd name="T9" fmla="*/ 36 h 81"/>
                <a:gd name="T10" fmla="*/ 59 w 63"/>
                <a:gd name="T11" fmla="*/ 34 h 81"/>
                <a:gd name="T12" fmla="*/ 60 w 63"/>
                <a:gd name="T13" fmla="*/ 30 h 81"/>
                <a:gd name="T14" fmla="*/ 63 w 63"/>
                <a:gd name="T15" fmla="*/ 26 h 81"/>
                <a:gd name="T16" fmla="*/ 49 w 63"/>
                <a:gd name="T17" fmla="*/ 21 h 81"/>
                <a:gd name="T18" fmla="*/ 34 w 63"/>
                <a:gd name="T19" fmla="*/ 17 h 81"/>
                <a:gd name="T20" fmla="*/ 28 w 63"/>
                <a:gd name="T21" fmla="*/ 10 h 81"/>
                <a:gd name="T22" fmla="*/ 23 w 63"/>
                <a:gd name="T23" fmla="*/ 5 h 81"/>
                <a:gd name="T24" fmla="*/ 17 w 63"/>
                <a:gd name="T25" fmla="*/ 5 h 81"/>
                <a:gd name="T26" fmla="*/ 12 w 63"/>
                <a:gd name="T27" fmla="*/ 1 h 81"/>
                <a:gd name="T28" fmla="*/ 11 w 63"/>
                <a:gd name="T29" fmla="*/ 0 h 81"/>
                <a:gd name="T30" fmla="*/ 9 w 63"/>
                <a:gd name="T31" fmla="*/ 4 h 81"/>
                <a:gd name="T32" fmla="*/ 7 w 63"/>
                <a:gd name="T33" fmla="*/ 8 h 81"/>
                <a:gd name="T34" fmla="*/ 4 w 63"/>
                <a:gd name="T35" fmla="*/ 11 h 81"/>
                <a:gd name="T36" fmla="*/ 0 w 63"/>
                <a:gd name="T37" fmla="*/ 15 h 81"/>
                <a:gd name="T38" fmla="*/ 5 w 63"/>
                <a:gd name="T39" fmla="*/ 20 h 81"/>
                <a:gd name="T40" fmla="*/ 9 w 63"/>
                <a:gd name="T41" fmla="*/ 23 h 81"/>
                <a:gd name="T42" fmla="*/ 11 w 63"/>
                <a:gd name="T43" fmla="*/ 31 h 81"/>
                <a:gd name="T44" fmla="*/ 13 w 63"/>
                <a:gd name="T45" fmla="*/ 36 h 81"/>
                <a:gd name="T46" fmla="*/ 18 w 63"/>
                <a:gd name="T47" fmla="*/ 38 h 81"/>
                <a:gd name="T48" fmla="*/ 26 w 63"/>
                <a:gd name="T49" fmla="*/ 43 h 81"/>
                <a:gd name="T50" fmla="*/ 26 w 63"/>
                <a:gd name="T51" fmla="*/ 52 h 81"/>
                <a:gd name="T52" fmla="*/ 26 w 63"/>
                <a:gd name="T53" fmla="*/ 55 h 81"/>
                <a:gd name="T54" fmla="*/ 27 w 63"/>
                <a:gd name="T55" fmla="*/ 62 h 81"/>
                <a:gd name="T56" fmla="*/ 30 w 63"/>
                <a:gd name="T57" fmla="*/ 64 h 81"/>
                <a:gd name="T58" fmla="*/ 35 w 63"/>
                <a:gd name="T59" fmla="*/ 67 h 81"/>
                <a:gd name="T60" fmla="*/ 42 w 63"/>
                <a:gd name="T61" fmla="*/ 81 h 81"/>
                <a:gd name="T62" fmla="*/ 50 w 63"/>
                <a:gd name="T63" fmla="*/ 69 h 81"/>
                <a:gd name="T64" fmla="*/ 58 w 63"/>
                <a:gd name="T65" fmla="*/ 57 h 81"/>
                <a:gd name="T66" fmla="*/ 57 w 63"/>
                <a:gd name="T67" fmla="*/ 55 h 81"/>
                <a:gd name="T68" fmla="*/ 56 w 63"/>
                <a:gd name="T69" fmla="*/ 53 h 81"/>
                <a:gd name="T70" fmla="*/ 59 w 63"/>
                <a:gd name="T71" fmla="*/ 50 h 81"/>
                <a:gd name="T72" fmla="*/ 61 w 63"/>
                <a:gd name="T73" fmla="*/ 47 h 81"/>
                <a:gd name="T74" fmla="*/ 57 w 63"/>
                <a:gd name="T75" fmla="*/ 43 h 81"/>
                <a:gd name="T76" fmla="*/ 56 w 63"/>
                <a:gd name="T7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81">
                  <a:moveTo>
                    <a:pt x="56" y="42"/>
                  </a:moveTo>
                  <a:lnTo>
                    <a:pt x="56" y="42"/>
                  </a:ln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59" y="37"/>
                    <a:pt x="59" y="37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cubicBezTo>
                    <a:pt x="59" y="33"/>
                    <a:pt x="59" y="32"/>
                    <a:pt x="60" y="30"/>
                  </a:cubicBezTo>
                  <a:cubicBezTo>
                    <a:pt x="61" y="29"/>
                    <a:pt x="62" y="28"/>
                    <a:pt x="63" y="26"/>
                  </a:cubicBezTo>
                  <a:cubicBezTo>
                    <a:pt x="58" y="24"/>
                    <a:pt x="54" y="23"/>
                    <a:pt x="49" y="21"/>
                  </a:cubicBezTo>
                  <a:cubicBezTo>
                    <a:pt x="44" y="20"/>
                    <a:pt x="40" y="19"/>
                    <a:pt x="34" y="17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7" y="7"/>
                    <a:pt x="25" y="5"/>
                    <a:pt x="23" y="5"/>
                  </a:cubicBezTo>
                  <a:lnTo>
                    <a:pt x="17" y="5"/>
                  </a:lnTo>
                  <a:cubicBezTo>
                    <a:pt x="14" y="5"/>
                    <a:pt x="13" y="3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3"/>
                    <a:pt x="9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9"/>
                    <a:pt x="2" y="20"/>
                    <a:pt x="5" y="20"/>
                  </a:cubicBezTo>
                  <a:cubicBezTo>
                    <a:pt x="6" y="21"/>
                    <a:pt x="8" y="21"/>
                    <a:pt x="9" y="23"/>
                  </a:cubicBezTo>
                  <a:cubicBezTo>
                    <a:pt x="10" y="26"/>
                    <a:pt x="11" y="28"/>
                    <a:pt x="11" y="31"/>
                  </a:cubicBezTo>
                  <a:cubicBezTo>
                    <a:pt x="11" y="33"/>
                    <a:pt x="11" y="35"/>
                    <a:pt x="13" y="36"/>
                  </a:cubicBezTo>
                  <a:cubicBezTo>
                    <a:pt x="14" y="37"/>
                    <a:pt x="16" y="37"/>
                    <a:pt x="18" y="38"/>
                  </a:cubicBezTo>
                  <a:cubicBezTo>
                    <a:pt x="22" y="39"/>
                    <a:pt x="26" y="40"/>
                    <a:pt x="26" y="43"/>
                  </a:cubicBezTo>
                  <a:lnTo>
                    <a:pt x="26" y="52"/>
                  </a:lnTo>
                  <a:cubicBezTo>
                    <a:pt x="26" y="53"/>
                    <a:pt x="26" y="54"/>
                    <a:pt x="26" y="55"/>
                  </a:cubicBezTo>
                  <a:cubicBezTo>
                    <a:pt x="26" y="58"/>
                    <a:pt x="26" y="59"/>
                    <a:pt x="27" y="62"/>
                  </a:cubicBezTo>
                  <a:cubicBezTo>
                    <a:pt x="28" y="63"/>
                    <a:pt x="29" y="63"/>
                    <a:pt x="30" y="64"/>
                  </a:cubicBezTo>
                  <a:cubicBezTo>
                    <a:pt x="32" y="64"/>
                    <a:pt x="34" y="65"/>
                    <a:pt x="35" y="67"/>
                  </a:cubicBezTo>
                  <a:lnTo>
                    <a:pt x="42" y="81"/>
                  </a:lnTo>
                  <a:cubicBezTo>
                    <a:pt x="43" y="76"/>
                    <a:pt x="47" y="72"/>
                    <a:pt x="50" y="69"/>
                  </a:cubicBezTo>
                  <a:cubicBezTo>
                    <a:pt x="54" y="66"/>
                    <a:pt x="58" y="63"/>
                    <a:pt x="58" y="57"/>
                  </a:cubicBezTo>
                  <a:cubicBezTo>
                    <a:pt x="58" y="56"/>
                    <a:pt x="58" y="56"/>
                    <a:pt x="57" y="55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7" y="51"/>
                    <a:pt x="59" y="50"/>
                  </a:cubicBezTo>
                  <a:cubicBezTo>
                    <a:pt x="60" y="49"/>
                    <a:pt x="61" y="48"/>
                    <a:pt x="61" y="47"/>
                  </a:cubicBezTo>
                  <a:cubicBezTo>
                    <a:pt x="61" y="46"/>
                    <a:pt x="59" y="45"/>
                    <a:pt x="57" y="43"/>
                  </a:cubicBezTo>
                  <a:lnTo>
                    <a:pt x="5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" name="Freeform 1142"/>
            <p:cNvSpPr>
              <a:spLocks/>
            </p:cNvSpPr>
            <p:nvPr/>
          </p:nvSpPr>
          <p:spPr bwMode="auto">
            <a:xfrm>
              <a:off x="7900036" y="4562954"/>
              <a:ext cx="63902" cy="73300"/>
            </a:xfrm>
            <a:custGeom>
              <a:avLst/>
              <a:gdLst>
                <a:gd name="T0" fmla="*/ 97 w 147"/>
                <a:gd name="T1" fmla="*/ 112 h 172"/>
                <a:gd name="T2" fmla="*/ 123 w 147"/>
                <a:gd name="T3" fmla="*/ 127 h 172"/>
                <a:gd name="T4" fmla="*/ 131 w 147"/>
                <a:gd name="T5" fmla="*/ 118 h 172"/>
                <a:gd name="T6" fmla="*/ 140 w 147"/>
                <a:gd name="T7" fmla="*/ 91 h 172"/>
                <a:gd name="T8" fmla="*/ 140 w 147"/>
                <a:gd name="T9" fmla="*/ 73 h 172"/>
                <a:gd name="T10" fmla="*/ 129 w 147"/>
                <a:gd name="T11" fmla="*/ 63 h 172"/>
                <a:gd name="T12" fmla="*/ 118 w 147"/>
                <a:gd name="T13" fmla="*/ 68 h 172"/>
                <a:gd name="T14" fmla="*/ 112 w 147"/>
                <a:gd name="T15" fmla="*/ 62 h 172"/>
                <a:gd name="T16" fmla="*/ 101 w 147"/>
                <a:gd name="T17" fmla="*/ 63 h 172"/>
                <a:gd name="T18" fmla="*/ 89 w 147"/>
                <a:gd name="T19" fmla="*/ 67 h 172"/>
                <a:gd name="T20" fmla="*/ 77 w 147"/>
                <a:gd name="T21" fmla="*/ 65 h 172"/>
                <a:gd name="T22" fmla="*/ 74 w 147"/>
                <a:gd name="T23" fmla="*/ 60 h 172"/>
                <a:gd name="T24" fmla="*/ 72 w 147"/>
                <a:gd name="T25" fmla="*/ 45 h 172"/>
                <a:gd name="T26" fmla="*/ 78 w 147"/>
                <a:gd name="T27" fmla="*/ 37 h 172"/>
                <a:gd name="T28" fmla="*/ 87 w 147"/>
                <a:gd name="T29" fmla="*/ 14 h 172"/>
                <a:gd name="T30" fmla="*/ 84 w 147"/>
                <a:gd name="T31" fmla="*/ 2 h 172"/>
                <a:gd name="T32" fmla="*/ 80 w 147"/>
                <a:gd name="T33" fmla="*/ 1 h 172"/>
                <a:gd name="T34" fmla="*/ 73 w 147"/>
                <a:gd name="T35" fmla="*/ 0 h 172"/>
                <a:gd name="T36" fmla="*/ 57 w 147"/>
                <a:gd name="T37" fmla="*/ 19 h 172"/>
                <a:gd name="T38" fmla="*/ 50 w 147"/>
                <a:gd name="T39" fmla="*/ 54 h 172"/>
                <a:gd name="T40" fmla="*/ 30 w 147"/>
                <a:gd name="T41" fmla="*/ 60 h 172"/>
                <a:gd name="T42" fmla="*/ 22 w 147"/>
                <a:gd name="T43" fmla="*/ 62 h 172"/>
                <a:gd name="T44" fmla="*/ 16 w 147"/>
                <a:gd name="T45" fmla="*/ 68 h 172"/>
                <a:gd name="T46" fmla="*/ 29 w 147"/>
                <a:gd name="T47" fmla="*/ 85 h 172"/>
                <a:gd name="T48" fmla="*/ 28 w 147"/>
                <a:gd name="T49" fmla="*/ 90 h 172"/>
                <a:gd name="T50" fmla="*/ 18 w 147"/>
                <a:gd name="T51" fmla="*/ 94 h 172"/>
                <a:gd name="T52" fmla="*/ 11 w 147"/>
                <a:gd name="T53" fmla="*/ 91 h 172"/>
                <a:gd name="T54" fmla="*/ 4 w 147"/>
                <a:gd name="T55" fmla="*/ 106 h 172"/>
                <a:gd name="T56" fmla="*/ 10 w 147"/>
                <a:gd name="T57" fmla="*/ 109 h 172"/>
                <a:gd name="T58" fmla="*/ 15 w 147"/>
                <a:gd name="T59" fmla="*/ 112 h 172"/>
                <a:gd name="T60" fmla="*/ 30 w 147"/>
                <a:gd name="T61" fmla="*/ 115 h 172"/>
                <a:gd name="T62" fmla="*/ 33 w 147"/>
                <a:gd name="T63" fmla="*/ 119 h 172"/>
                <a:gd name="T64" fmla="*/ 37 w 147"/>
                <a:gd name="T65" fmla="*/ 120 h 172"/>
                <a:gd name="T66" fmla="*/ 41 w 147"/>
                <a:gd name="T67" fmla="*/ 127 h 172"/>
                <a:gd name="T68" fmla="*/ 42 w 147"/>
                <a:gd name="T69" fmla="*/ 134 h 172"/>
                <a:gd name="T70" fmla="*/ 46 w 147"/>
                <a:gd name="T71" fmla="*/ 141 h 172"/>
                <a:gd name="T72" fmla="*/ 42 w 147"/>
                <a:gd name="T73" fmla="*/ 149 h 172"/>
                <a:gd name="T74" fmla="*/ 53 w 147"/>
                <a:gd name="T75" fmla="*/ 168 h 172"/>
                <a:gd name="T76" fmla="*/ 59 w 147"/>
                <a:gd name="T77" fmla="*/ 154 h 172"/>
                <a:gd name="T78" fmla="*/ 64 w 147"/>
                <a:gd name="T79" fmla="*/ 142 h 172"/>
                <a:gd name="T80" fmla="*/ 65 w 147"/>
                <a:gd name="T81" fmla="*/ 135 h 172"/>
                <a:gd name="T82" fmla="*/ 76 w 147"/>
                <a:gd name="T83" fmla="*/ 133 h 172"/>
                <a:gd name="T84" fmla="*/ 87 w 147"/>
                <a:gd name="T85" fmla="*/ 12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2">
                  <a:moveTo>
                    <a:pt x="87" y="123"/>
                  </a:moveTo>
                  <a:cubicBezTo>
                    <a:pt x="89" y="118"/>
                    <a:pt x="91" y="112"/>
                    <a:pt x="97" y="112"/>
                  </a:cubicBezTo>
                  <a:cubicBezTo>
                    <a:pt x="102" y="112"/>
                    <a:pt x="108" y="117"/>
                    <a:pt x="115" y="121"/>
                  </a:cubicBezTo>
                  <a:cubicBezTo>
                    <a:pt x="118" y="124"/>
                    <a:pt x="120" y="126"/>
                    <a:pt x="123" y="127"/>
                  </a:cubicBezTo>
                  <a:cubicBezTo>
                    <a:pt x="124" y="123"/>
                    <a:pt x="127" y="120"/>
                    <a:pt x="130" y="119"/>
                  </a:cubicBezTo>
                  <a:lnTo>
                    <a:pt x="131" y="118"/>
                  </a:lnTo>
                  <a:lnTo>
                    <a:pt x="131" y="102"/>
                  </a:lnTo>
                  <a:cubicBezTo>
                    <a:pt x="131" y="96"/>
                    <a:pt x="135" y="93"/>
                    <a:pt x="140" y="91"/>
                  </a:cubicBezTo>
                  <a:cubicBezTo>
                    <a:pt x="143" y="88"/>
                    <a:pt x="147" y="86"/>
                    <a:pt x="147" y="81"/>
                  </a:cubicBezTo>
                  <a:cubicBezTo>
                    <a:pt x="147" y="77"/>
                    <a:pt x="144" y="75"/>
                    <a:pt x="140" y="73"/>
                  </a:cubicBezTo>
                  <a:cubicBezTo>
                    <a:pt x="137" y="71"/>
                    <a:pt x="132" y="69"/>
                    <a:pt x="132" y="63"/>
                  </a:cubicBezTo>
                  <a:lnTo>
                    <a:pt x="129" y="63"/>
                  </a:lnTo>
                  <a:cubicBezTo>
                    <a:pt x="127" y="63"/>
                    <a:pt x="125" y="65"/>
                    <a:pt x="124" y="66"/>
                  </a:cubicBezTo>
                  <a:cubicBezTo>
                    <a:pt x="122" y="67"/>
                    <a:pt x="121" y="68"/>
                    <a:pt x="118" y="68"/>
                  </a:cubicBezTo>
                  <a:cubicBezTo>
                    <a:pt x="116" y="68"/>
                    <a:pt x="114" y="66"/>
                    <a:pt x="113" y="62"/>
                  </a:cubicBezTo>
                  <a:cubicBezTo>
                    <a:pt x="113" y="62"/>
                    <a:pt x="113" y="62"/>
                    <a:pt x="112" y="62"/>
                  </a:cubicBezTo>
                  <a:cubicBezTo>
                    <a:pt x="111" y="63"/>
                    <a:pt x="109" y="63"/>
                    <a:pt x="107" y="63"/>
                  </a:cubicBezTo>
                  <a:cubicBezTo>
                    <a:pt x="104" y="63"/>
                    <a:pt x="103" y="63"/>
                    <a:pt x="101" y="63"/>
                  </a:cubicBezTo>
                  <a:cubicBezTo>
                    <a:pt x="100" y="62"/>
                    <a:pt x="99" y="62"/>
                    <a:pt x="97" y="62"/>
                  </a:cubicBezTo>
                  <a:cubicBezTo>
                    <a:pt x="93" y="62"/>
                    <a:pt x="91" y="65"/>
                    <a:pt x="89" y="67"/>
                  </a:cubicBezTo>
                  <a:cubicBezTo>
                    <a:pt x="87" y="69"/>
                    <a:pt x="86" y="71"/>
                    <a:pt x="83" y="71"/>
                  </a:cubicBezTo>
                  <a:cubicBezTo>
                    <a:pt x="79" y="71"/>
                    <a:pt x="78" y="68"/>
                    <a:pt x="77" y="65"/>
                  </a:cubicBezTo>
                  <a:cubicBezTo>
                    <a:pt x="76" y="63"/>
                    <a:pt x="76" y="61"/>
                    <a:pt x="75" y="60"/>
                  </a:cubicBezTo>
                  <a:lnTo>
                    <a:pt x="74" y="60"/>
                  </a:lnTo>
                  <a:lnTo>
                    <a:pt x="78" y="50"/>
                  </a:lnTo>
                  <a:cubicBezTo>
                    <a:pt x="76" y="50"/>
                    <a:pt x="72" y="48"/>
                    <a:pt x="72" y="45"/>
                  </a:cubicBezTo>
                  <a:cubicBezTo>
                    <a:pt x="72" y="42"/>
                    <a:pt x="74" y="40"/>
                    <a:pt x="76" y="39"/>
                  </a:cubicBezTo>
                  <a:cubicBezTo>
                    <a:pt x="77" y="38"/>
                    <a:pt x="78" y="38"/>
                    <a:pt x="78" y="37"/>
                  </a:cubicBezTo>
                  <a:cubicBezTo>
                    <a:pt x="79" y="34"/>
                    <a:pt x="80" y="31"/>
                    <a:pt x="81" y="28"/>
                  </a:cubicBezTo>
                  <a:cubicBezTo>
                    <a:pt x="82" y="24"/>
                    <a:pt x="84" y="18"/>
                    <a:pt x="87" y="14"/>
                  </a:cubicBezTo>
                  <a:cubicBezTo>
                    <a:pt x="86" y="13"/>
                    <a:pt x="86" y="11"/>
                    <a:pt x="86" y="9"/>
                  </a:cubicBezTo>
                  <a:cubicBezTo>
                    <a:pt x="86" y="7"/>
                    <a:pt x="86" y="4"/>
                    <a:pt x="84" y="2"/>
                  </a:cubicBezTo>
                  <a:cubicBezTo>
                    <a:pt x="84" y="1"/>
                    <a:pt x="84" y="1"/>
                    <a:pt x="83" y="1"/>
                  </a:cubicBezTo>
                  <a:cubicBezTo>
                    <a:pt x="82" y="1"/>
                    <a:pt x="81" y="1"/>
                    <a:pt x="80" y="1"/>
                  </a:cubicBezTo>
                  <a:cubicBezTo>
                    <a:pt x="79" y="1"/>
                    <a:pt x="77" y="2"/>
                    <a:pt x="76" y="2"/>
                  </a:cubicBezTo>
                  <a:cubicBezTo>
                    <a:pt x="75" y="2"/>
                    <a:pt x="74" y="1"/>
                    <a:pt x="73" y="0"/>
                  </a:cubicBezTo>
                  <a:cubicBezTo>
                    <a:pt x="69" y="4"/>
                    <a:pt x="64" y="9"/>
                    <a:pt x="60" y="15"/>
                  </a:cubicBezTo>
                  <a:cubicBezTo>
                    <a:pt x="59" y="17"/>
                    <a:pt x="58" y="18"/>
                    <a:pt x="57" y="19"/>
                  </a:cubicBezTo>
                  <a:cubicBezTo>
                    <a:pt x="56" y="26"/>
                    <a:pt x="54" y="30"/>
                    <a:pt x="53" y="35"/>
                  </a:cubicBezTo>
                  <a:cubicBezTo>
                    <a:pt x="51" y="41"/>
                    <a:pt x="50" y="46"/>
                    <a:pt x="50" y="54"/>
                  </a:cubicBezTo>
                  <a:cubicBezTo>
                    <a:pt x="50" y="58"/>
                    <a:pt x="46" y="60"/>
                    <a:pt x="39" y="60"/>
                  </a:cubicBezTo>
                  <a:cubicBezTo>
                    <a:pt x="36" y="60"/>
                    <a:pt x="33" y="60"/>
                    <a:pt x="30" y="60"/>
                  </a:cubicBezTo>
                  <a:cubicBezTo>
                    <a:pt x="28" y="60"/>
                    <a:pt x="25" y="59"/>
                    <a:pt x="24" y="60"/>
                  </a:cubicBezTo>
                  <a:cubicBezTo>
                    <a:pt x="23" y="60"/>
                    <a:pt x="22" y="61"/>
                    <a:pt x="22" y="62"/>
                  </a:cubicBezTo>
                  <a:cubicBezTo>
                    <a:pt x="21" y="63"/>
                    <a:pt x="20" y="65"/>
                    <a:pt x="19" y="66"/>
                  </a:cubicBezTo>
                  <a:cubicBezTo>
                    <a:pt x="18" y="66"/>
                    <a:pt x="16" y="67"/>
                    <a:pt x="16" y="68"/>
                  </a:cubicBezTo>
                  <a:cubicBezTo>
                    <a:pt x="17" y="70"/>
                    <a:pt x="26" y="82"/>
                    <a:pt x="29" y="84"/>
                  </a:cubicBezTo>
                  <a:lnTo>
                    <a:pt x="29" y="85"/>
                  </a:lnTo>
                  <a:lnTo>
                    <a:pt x="29" y="90"/>
                  </a:lnTo>
                  <a:lnTo>
                    <a:pt x="28" y="90"/>
                  </a:lnTo>
                  <a:cubicBezTo>
                    <a:pt x="26" y="90"/>
                    <a:pt x="24" y="91"/>
                    <a:pt x="23" y="92"/>
                  </a:cubicBezTo>
                  <a:cubicBezTo>
                    <a:pt x="22" y="93"/>
                    <a:pt x="20" y="94"/>
                    <a:pt x="18" y="94"/>
                  </a:cubicBezTo>
                  <a:cubicBezTo>
                    <a:pt x="16" y="94"/>
                    <a:pt x="15" y="93"/>
                    <a:pt x="14" y="92"/>
                  </a:cubicBezTo>
                  <a:cubicBezTo>
                    <a:pt x="13" y="92"/>
                    <a:pt x="13" y="91"/>
                    <a:pt x="11" y="91"/>
                  </a:cubicBezTo>
                  <a:cubicBezTo>
                    <a:pt x="6" y="91"/>
                    <a:pt x="0" y="98"/>
                    <a:pt x="0" y="102"/>
                  </a:cubicBezTo>
                  <a:cubicBezTo>
                    <a:pt x="0" y="103"/>
                    <a:pt x="3" y="106"/>
                    <a:pt x="4" y="106"/>
                  </a:cubicBezTo>
                  <a:lnTo>
                    <a:pt x="5" y="106"/>
                  </a:lnTo>
                  <a:cubicBezTo>
                    <a:pt x="7" y="107"/>
                    <a:pt x="9" y="108"/>
                    <a:pt x="10" y="109"/>
                  </a:cubicBezTo>
                  <a:cubicBezTo>
                    <a:pt x="11" y="110"/>
                    <a:pt x="12" y="111"/>
                    <a:pt x="15" y="112"/>
                  </a:cubicBezTo>
                  <a:lnTo>
                    <a:pt x="15" y="112"/>
                  </a:lnTo>
                  <a:cubicBezTo>
                    <a:pt x="17" y="113"/>
                    <a:pt x="20" y="113"/>
                    <a:pt x="22" y="113"/>
                  </a:cubicBezTo>
                  <a:cubicBezTo>
                    <a:pt x="25" y="113"/>
                    <a:pt x="27" y="113"/>
                    <a:pt x="30" y="115"/>
                  </a:cubicBezTo>
                  <a:cubicBezTo>
                    <a:pt x="31" y="116"/>
                    <a:pt x="31" y="117"/>
                    <a:pt x="32" y="118"/>
                  </a:cubicBezTo>
                  <a:cubicBezTo>
                    <a:pt x="33" y="119"/>
                    <a:pt x="33" y="119"/>
                    <a:pt x="33" y="119"/>
                  </a:cubicBezTo>
                  <a:lnTo>
                    <a:pt x="37" y="119"/>
                  </a:lnTo>
                  <a:lnTo>
                    <a:pt x="37" y="120"/>
                  </a:lnTo>
                  <a:cubicBezTo>
                    <a:pt x="39" y="121"/>
                    <a:pt x="39" y="122"/>
                    <a:pt x="39" y="124"/>
                  </a:cubicBezTo>
                  <a:cubicBezTo>
                    <a:pt x="39" y="126"/>
                    <a:pt x="39" y="127"/>
                    <a:pt x="41" y="127"/>
                  </a:cubicBezTo>
                  <a:lnTo>
                    <a:pt x="42" y="127"/>
                  </a:lnTo>
                  <a:lnTo>
                    <a:pt x="42" y="134"/>
                  </a:lnTo>
                  <a:cubicBezTo>
                    <a:pt x="42" y="134"/>
                    <a:pt x="43" y="135"/>
                    <a:pt x="44" y="136"/>
                  </a:cubicBezTo>
                  <a:cubicBezTo>
                    <a:pt x="45" y="138"/>
                    <a:pt x="46" y="139"/>
                    <a:pt x="46" y="141"/>
                  </a:cubicBezTo>
                  <a:cubicBezTo>
                    <a:pt x="46" y="143"/>
                    <a:pt x="45" y="144"/>
                    <a:pt x="44" y="145"/>
                  </a:cubicBezTo>
                  <a:cubicBezTo>
                    <a:pt x="43" y="146"/>
                    <a:pt x="42" y="147"/>
                    <a:pt x="42" y="149"/>
                  </a:cubicBezTo>
                  <a:cubicBezTo>
                    <a:pt x="42" y="153"/>
                    <a:pt x="48" y="169"/>
                    <a:pt x="53" y="172"/>
                  </a:cubicBezTo>
                  <a:cubicBezTo>
                    <a:pt x="53" y="171"/>
                    <a:pt x="53" y="169"/>
                    <a:pt x="53" y="168"/>
                  </a:cubicBezTo>
                  <a:cubicBezTo>
                    <a:pt x="53" y="167"/>
                    <a:pt x="53" y="166"/>
                    <a:pt x="53" y="165"/>
                  </a:cubicBezTo>
                  <a:cubicBezTo>
                    <a:pt x="53" y="159"/>
                    <a:pt x="56" y="156"/>
                    <a:pt x="59" y="154"/>
                  </a:cubicBezTo>
                  <a:cubicBezTo>
                    <a:pt x="61" y="153"/>
                    <a:pt x="62" y="152"/>
                    <a:pt x="63" y="149"/>
                  </a:cubicBezTo>
                  <a:cubicBezTo>
                    <a:pt x="64" y="147"/>
                    <a:pt x="64" y="145"/>
                    <a:pt x="64" y="142"/>
                  </a:cubicBezTo>
                  <a:cubicBezTo>
                    <a:pt x="64" y="139"/>
                    <a:pt x="65" y="137"/>
                    <a:pt x="65" y="135"/>
                  </a:cubicBezTo>
                  <a:lnTo>
                    <a:pt x="65" y="135"/>
                  </a:lnTo>
                  <a:cubicBezTo>
                    <a:pt x="66" y="133"/>
                    <a:pt x="72" y="131"/>
                    <a:pt x="73" y="131"/>
                  </a:cubicBezTo>
                  <a:cubicBezTo>
                    <a:pt x="75" y="131"/>
                    <a:pt x="76" y="132"/>
                    <a:pt x="76" y="133"/>
                  </a:cubicBezTo>
                  <a:cubicBezTo>
                    <a:pt x="77" y="134"/>
                    <a:pt x="77" y="134"/>
                    <a:pt x="78" y="134"/>
                  </a:cubicBezTo>
                  <a:cubicBezTo>
                    <a:pt x="83" y="134"/>
                    <a:pt x="85" y="129"/>
                    <a:pt x="8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2" name="Freeform 1143"/>
            <p:cNvSpPr>
              <a:spLocks/>
            </p:cNvSpPr>
            <p:nvPr/>
          </p:nvSpPr>
          <p:spPr bwMode="auto">
            <a:xfrm>
              <a:off x="7775991" y="4594905"/>
              <a:ext cx="28193" cy="26313"/>
            </a:xfrm>
            <a:custGeom>
              <a:avLst/>
              <a:gdLst>
                <a:gd name="T0" fmla="*/ 9 w 67"/>
                <a:gd name="T1" fmla="*/ 36 h 61"/>
                <a:gd name="T2" fmla="*/ 11 w 67"/>
                <a:gd name="T3" fmla="*/ 37 h 61"/>
                <a:gd name="T4" fmla="*/ 15 w 67"/>
                <a:gd name="T5" fmla="*/ 40 h 61"/>
                <a:gd name="T6" fmla="*/ 21 w 67"/>
                <a:gd name="T7" fmla="*/ 40 h 61"/>
                <a:gd name="T8" fmla="*/ 28 w 67"/>
                <a:gd name="T9" fmla="*/ 46 h 61"/>
                <a:gd name="T10" fmla="*/ 33 w 67"/>
                <a:gd name="T11" fmla="*/ 52 h 61"/>
                <a:gd name="T12" fmla="*/ 48 w 67"/>
                <a:gd name="T13" fmla="*/ 56 h 61"/>
                <a:gd name="T14" fmla="*/ 63 w 67"/>
                <a:gd name="T15" fmla="*/ 61 h 61"/>
                <a:gd name="T16" fmla="*/ 67 w 67"/>
                <a:gd name="T17" fmla="*/ 53 h 61"/>
                <a:gd name="T18" fmla="*/ 66 w 67"/>
                <a:gd name="T19" fmla="*/ 52 h 61"/>
                <a:gd name="T20" fmla="*/ 64 w 67"/>
                <a:gd name="T21" fmla="*/ 47 h 61"/>
                <a:gd name="T22" fmla="*/ 64 w 67"/>
                <a:gd name="T23" fmla="*/ 47 h 61"/>
                <a:gd name="T24" fmla="*/ 56 w 67"/>
                <a:gd name="T25" fmla="*/ 29 h 61"/>
                <a:gd name="T26" fmla="*/ 53 w 67"/>
                <a:gd name="T27" fmla="*/ 18 h 61"/>
                <a:gd name="T28" fmla="*/ 47 w 67"/>
                <a:gd name="T29" fmla="*/ 15 h 61"/>
                <a:gd name="T30" fmla="*/ 43 w 67"/>
                <a:gd name="T31" fmla="*/ 13 h 61"/>
                <a:gd name="T32" fmla="*/ 43 w 67"/>
                <a:gd name="T33" fmla="*/ 12 h 61"/>
                <a:gd name="T34" fmla="*/ 32 w 67"/>
                <a:gd name="T35" fmla="*/ 0 h 61"/>
                <a:gd name="T36" fmla="*/ 27 w 67"/>
                <a:gd name="T37" fmla="*/ 0 h 61"/>
                <a:gd name="T38" fmla="*/ 22 w 67"/>
                <a:gd name="T39" fmla="*/ 1 h 61"/>
                <a:gd name="T40" fmla="*/ 19 w 67"/>
                <a:gd name="T41" fmla="*/ 0 h 61"/>
                <a:gd name="T42" fmla="*/ 16 w 67"/>
                <a:gd name="T43" fmla="*/ 3 h 61"/>
                <a:gd name="T44" fmla="*/ 11 w 67"/>
                <a:gd name="T45" fmla="*/ 7 h 61"/>
                <a:gd name="T46" fmla="*/ 9 w 67"/>
                <a:gd name="T47" fmla="*/ 5 h 61"/>
                <a:gd name="T48" fmla="*/ 0 w 67"/>
                <a:gd name="T49" fmla="*/ 15 h 61"/>
                <a:gd name="T50" fmla="*/ 4 w 67"/>
                <a:gd name="T51" fmla="*/ 22 h 61"/>
                <a:gd name="T52" fmla="*/ 8 w 67"/>
                <a:gd name="T53" fmla="*/ 25 h 61"/>
                <a:gd name="T54" fmla="*/ 9 w 67"/>
                <a:gd name="T55" fmla="*/ 33 h 61"/>
                <a:gd name="T56" fmla="*/ 9 w 67"/>
                <a:gd name="T5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1">
                  <a:moveTo>
                    <a:pt x="9" y="36"/>
                  </a:moveTo>
                  <a:cubicBezTo>
                    <a:pt x="10" y="36"/>
                    <a:pt x="10" y="37"/>
                    <a:pt x="11" y="37"/>
                  </a:cubicBezTo>
                  <a:cubicBezTo>
                    <a:pt x="12" y="39"/>
                    <a:pt x="13" y="40"/>
                    <a:pt x="15" y="40"/>
                  </a:cubicBezTo>
                  <a:lnTo>
                    <a:pt x="21" y="40"/>
                  </a:lnTo>
                  <a:cubicBezTo>
                    <a:pt x="25" y="40"/>
                    <a:pt x="27" y="43"/>
                    <a:pt x="28" y="46"/>
                  </a:cubicBezTo>
                  <a:cubicBezTo>
                    <a:pt x="30" y="49"/>
                    <a:pt x="31" y="51"/>
                    <a:pt x="33" y="52"/>
                  </a:cubicBezTo>
                  <a:cubicBezTo>
                    <a:pt x="38" y="54"/>
                    <a:pt x="43" y="55"/>
                    <a:pt x="48" y="56"/>
                  </a:cubicBezTo>
                  <a:cubicBezTo>
                    <a:pt x="53" y="58"/>
                    <a:pt x="58" y="59"/>
                    <a:pt x="63" y="61"/>
                  </a:cubicBezTo>
                  <a:cubicBezTo>
                    <a:pt x="65" y="58"/>
                    <a:pt x="67" y="55"/>
                    <a:pt x="67" y="53"/>
                  </a:cubicBezTo>
                  <a:cubicBezTo>
                    <a:pt x="67" y="53"/>
                    <a:pt x="66" y="53"/>
                    <a:pt x="66" y="52"/>
                  </a:cubicBezTo>
                  <a:cubicBezTo>
                    <a:pt x="65" y="50"/>
                    <a:pt x="65" y="50"/>
                    <a:pt x="64" y="47"/>
                  </a:cubicBezTo>
                  <a:lnTo>
                    <a:pt x="64" y="47"/>
                  </a:lnTo>
                  <a:cubicBezTo>
                    <a:pt x="57" y="41"/>
                    <a:pt x="56" y="35"/>
                    <a:pt x="56" y="29"/>
                  </a:cubicBezTo>
                  <a:cubicBezTo>
                    <a:pt x="55" y="25"/>
                    <a:pt x="55" y="21"/>
                    <a:pt x="53" y="18"/>
                  </a:cubicBezTo>
                  <a:cubicBezTo>
                    <a:pt x="52" y="16"/>
                    <a:pt x="49" y="16"/>
                    <a:pt x="47" y="15"/>
                  </a:cubicBezTo>
                  <a:cubicBezTo>
                    <a:pt x="45" y="15"/>
                    <a:pt x="43" y="14"/>
                    <a:pt x="43" y="13"/>
                  </a:cubicBezTo>
                  <a:lnTo>
                    <a:pt x="43" y="12"/>
                  </a:lnTo>
                  <a:cubicBezTo>
                    <a:pt x="42" y="4"/>
                    <a:pt x="41" y="0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  <a:cubicBezTo>
                    <a:pt x="26" y="1"/>
                    <a:pt x="24" y="1"/>
                    <a:pt x="22" y="1"/>
                  </a:cubicBezTo>
                  <a:cubicBezTo>
                    <a:pt x="21" y="1"/>
                    <a:pt x="20" y="1"/>
                    <a:pt x="19" y="0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5"/>
                    <a:pt x="13" y="7"/>
                    <a:pt x="11" y="7"/>
                  </a:cubicBezTo>
                  <a:cubicBezTo>
                    <a:pt x="11" y="7"/>
                    <a:pt x="10" y="7"/>
                    <a:pt x="9" y="5"/>
                  </a:cubicBezTo>
                  <a:cubicBezTo>
                    <a:pt x="5" y="7"/>
                    <a:pt x="0" y="12"/>
                    <a:pt x="0" y="15"/>
                  </a:cubicBezTo>
                  <a:cubicBezTo>
                    <a:pt x="0" y="19"/>
                    <a:pt x="2" y="20"/>
                    <a:pt x="4" y="22"/>
                  </a:cubicBezTo>
                  <a:cubicBezTo>
                    <a:pt x="6" y="23"/>
                    <a:pt x="7" y="24"/>
                    <a:pt x="8" y="25"/>
                  </a:cubicBezTo>
                  <a:cubicBezTo>
                    <a:pt x="10" y="27"/>
                    <a:pt x="10" y="31"/>
                    <a:pt x="9" y="33"/>
                  </a:cubicBezTo>
                  <a:cubicBezTo>
                    <a:pt x="9" y="34"/>
                    <a:pt x="9" y="35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3" name="Freeform 1144"/>
            <p:cNvSpPr>
              <a:spLocks/>
            </p:cNvSpPr>
            <p:nvPr/>
          </p:nvSpPr>
          <p:spPr bwMode="auto">
            <a:xfrm>
              <a:off x="7922590" y="4643771"/>
              <a:ext cx="52625" cy="71420"/>
            </a:xfrm>
            <a:custGeom>
              <a:avLst/>
              <a:gdLst>
                <a:gd name="T0" fmla="*/ 79 w 121"/>
                <a:gd name="T1" fmla="*/ 128 h 168"/>
                <a:gd name="T2" fmla="*/ 98 w 121"/>
                <a:gd name="T3" fmla="*/ 108 h 168"/>
                <a:gd name="T4" fmla="*/ 104 w 121"/>
                <a:gd name="T5" fmla="*/ 111 h 168"/>
                <a:gd name="T6" fmla="*/ 112 w 121"/>
                <a:gd name="T7" fmla="*/ 91 h 168"/>
                <a:gd name="T8" fmla="*/ 90 w 121"/>
                <a:gd name="T9" fmla="*/ 92 h 168"/>
                <a:gd name="T10" fmla="*/ 72 w 121"/>
                <a:gd name="T11" fmla="*/ 71 h 168"/>
                <a:gd name="T12" fmla="*/ 92 w 121"/>
                <a:gd name="T13" fmla="*/ 64 h 168"/>
                <a:gd name="T14" fmla="*/ 88 w 121"/>
                <a:gd name="T15" fmla="*/ 72 h 168"/>
                <a:gd name="T16" fmla="*/ 90 w 121"/>
                <a:gd name="T17" fmla="*/ 72 h 168"/>
                <a:gd name="T18" fmla="*/ 94 w 121"/>
                <a:gd name="T19" fmla="*/ 72 h 168"/>
                <a:gd name="T20" fmla="*/ 99 w 121"/>
                <a:gd name="T21" fmla="*/ 77 h 168"/>
                <a:gd name="T22" fmla="*/ 103 w 121"/>
                <a:gd name="T23" fmla="*/ 71 h 168"/>
                <a:gd name="T24" fmla="*/ 111 w 121"/>
                <a:gd name="T25" fmla="*/ 72 h 168"/>
                <a:gd name="T26" fmla="*/ 117 w 121"/>
                <a:gd name="T27" fmla="*/ 61 h 168"/>
                <a:gd name="T28" fmla="*/ 121 w 121"/>
                <a:gd name="T29" fmla="*/ 47 h 168"/>
                <a:gd name="T30" fmla="*/ 118 w 121"/>
                <a:gd name="T31" fmla="*/ 48 h 168"/>
                <a:gd name="T32" fmla="*/ 91 w 121"/>
                <a:gd name="T33" fmla="*/ 32 h 168"/>
                <a:gd name="T34" fmla="*/ 84 w 121"/>
                <a:gd name="T35" fmla="*/ 29 h 168"/>
                <a:gd name="T36" fmla="*/ 82 w 121"/>
                <a:gd name="T37" fmla="*/ 21 h 168"/>
                <a:gd name="T38" fmla="*/ 74 w 121"/>
                <a:gd name="T39" fmla="*/ 14 h 168"/>
                <a:gd name="T40" fmla="*/ 65 w 121"/>
                <a:gd name="T41" fmla="*/ 13 h 168"/>
                <a:gd name="T42" fmla="*/ 55 w 121"/>
                <a:gd name="T43" fmla="*/ 0 h 168"/>
                <a:gd name="T44" fmla="*/ 37 w 121"/>
                <a:gd name="T45" fmla="*/ 9 h 168"/>
                <a:gd name="T46" fmla="*/ 36 w 121"/>
                <a:gd name="T47" fmla="*/ 13 h 168"/>
                <a:gd name="T48" fmla="*/ 13 w 121"/>
                <a:gd name="T49" fmla="*/ 28 h 168"/>
                <a:gd name="T50" fmla="*/ 16 w 121"/>
                <a:gd name="T51" fmla="*/ 35 h 168"/>
                <a:gd name="T52" fmla="*/ 2 w 121"/>
                <a:gd name="T53" fmla="*/ 53 h 168"/>
                <a:gd name="T54" fmla="*/ 1 w 121"/>
                <a:gd name="T55" fmla="*/ 68 h 168"/>
                <a:gd name="T56" fmla="*/ 13 w 121"/>
                <a:gd name="T57" fmla="*/ 113 h 168"/>
                <a:gd name="T58" fmla="*/ 14 w 121"/>
                <a:gd name="T59" fmla="*/ 126 h 168"/>
                <a:gd name="T60" fmla="*/ 21 w 121"/>
                <a:gd name="T61" fmla="*/ 122 h 168"/>
                <a:gd name="T62" fmla="*/ 23 w 121"/>
                <a:gd name="T63" fmla="*/ 137 h 168"/>
                <a:gd name="T64" fmla="*/ 21 w 121"/>
                <a:gd name="T65" fmla="*/ 142 h 168"/>
                <a:gd name="T66" fmla="*/ 22 w 121"/>
                <a:gd name="T67" fmla="*/ 154 h 168"/>
                <a:gd name="T68" fmla="*/ 30 w 121"/>
                <a:gd name="T69" fmla="*/ 163 h 168"/>
                <a:gd name="T70" fmla="*/ 37 w 121"/>
                <a:gd name="T71" fmla="*/ 160 h 168"/>
                <a:gd name="T72" fmla="*/ 51 w 121"/>
                <a:gd name="T73" fmla="*/ 168 h 168"/>
                <a:gd name="T74" fmla="*/ 66 w 121"/>
                <a:gd name="T75" fmla="*/ 155 h 168"/>
                <a:gd name="T76" fmla="*/ 65 w 121"/>
                <a:gd name="T77" fmla="*/ 153 h 168"/>
                <a:gd name="T78" fmla="*/ 75 w 121"/>
                <a:gd name="T79" fmla="*/ 1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168">
                  <a:moveTo>
                    <a:pt x="75" y="137"/>
                  </a:moveTo>
                  <a:cubicBezTo>
                    <a:pt x="78" y="133"/>
                    <a:pt x="78" y="130"/>
                    <a:pt x="79" y="128"/>
                  </a:cubicBezTo>
                  <a:cubicBezTo>
                    <a:pt x="79" y="125"/>
                    <a:pt x="79" y="122"/>
                    <a:pt x="82" y="118"/>
                  </a:cubicBezTo>
                  <a:cubicBezTo>
                    <a:pt x="83" y="117"/>
                    <a:pt x="94" y="108"/>
                    <a:pt x="98" y="108"/>
                  </a:cubicBezTo>
                  <a:cubicBezTo>
                    <a:pt x="99" y="108"/>
                    <a:pt x="101" y="109"/>
                    <a:pt x="102" y="110"/>
                  </a:cubicBezTo>
                  <a:cubicBezTo>
                    <a:pt x="103" y="110"/>
                    <a:pt x="103" y="111"/>
                    <a:pt x="104" y="111"/>
                  </a:cubicBezTo>
                  <a:cubicBezTo>
                    <a:pt x="106" y="110"/>
                    <a:pt x="113" y="96"/>
                    <a:pt x="114" y="91"/>
                  </a:cubicBezTo>
                  <a:lnTo>
                    <a:pt x="112" y="91"/>
                  </a:lnTo>
                  <a:cubicBezTo>
                    <a:pt x="109" y="92"/>
                    <a:pt x="104" y="94"/>
                    <a:pt x="97" y="94"/>
                  </a:cubicBezTo>
                  <a:cubicBezTo>
                    <a:pt x="94" y="94"/>
                    <a:pt x="92" y="93"/>
                    <a:pt x="90" y="92"/>
                  </a:cubicBezTo>
                  <a:cubicBezTo>
                    <a:pt x="89" y="92"/>
                    <a:pt x="87" y="91"/>
                    <a:pt x="85" y="91"/>
                  </a:cubicBezTo>
                  <a:cubicBezTo>
                    <a:pt x="73" y="91"/>
                    <a:pt x="72" y="81"/>
                    <a:pt x="72" y="71"/>
                  </a:cubicBezTo>
                  <a:cubicBezTo>
                    <a:pt x="72" y="63"/>
                    <a:pt x="75" y="59"/>
                    <a:pt x="83" y="59"/>
                  </a:cubicBezTo>
                  <a:cubicBezTo>
                    <a:pt x="86" y="59"/>
                    <a:pt x="92" y="59"/>
                    <a:pt x="92" y="64"/>
                  </a:cubicBezTo>
                  <a:cubicBezTo>
                    <a:pt x="92" y="67"/>
                    <a:pt x="91" y="68"/>
                    <a:pt x="90" y="70"/>
                  </a:cubicBezTo>
                  <a:cubicBezTo>
                    <a:pt x="89" y="70"/>
                    <a:pt x="88" y="71"/>
                    <a:pt x="88" y="72"/>
                  </a:cubicBezTo>
                  <a:cubicBezTo>
                    <a:pt x="88" y="72"/>
                    <a:pt x="88" y="72"/>
                    <a:pt x="89" y="72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1" y="71"/>
                    <a:pt x="92" y="71"/>
                    <a:pt x="93" y="71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3"/>
                    <a:pt x="95" y="73"/>
                  </a:cubicBezTo>
                  <a:cubicBezTo>
                    <a:pt x="96" y="76"/>
                    <a:pt x="97" y="77"/>
                    <a:pt x="99" y="77"/>
                  </a:cubicBezTo>
                  <a:cubicBezTo>
                    <a:pt x="101" y="77"/>
                    <a:pt x="101" y="76"/>
                    <a:pt x="102" y="72"/>
                  </a:cubicBezTo>
                  <a:cubicBezTo>
                    <a:pt x="102" y="72"/>
                    <a:pt x="103" y="71"/>
                    <a:pt x="103" y="71"/>
                  </a:cubicBezTo>
                  <a:cubicBezTo>
                    <a:pt x="104" y="71"/>
                    <a:pt x="105" y="71"/>
                    <a:pt x="106" y="71"/>
                  </a:cubicBezTo>
                  <a:cubicBezTo>
                    <a:pt x="108" y="71"/>
                    <a:pt x="110" y="72"/>
                    <a:pt x="111" y="72"/>
                  </a:cubicBezTo>
                  <a:cubicBezTo>
                    <a:pt x="115" y="72"/>
                    <a:pt x="118" y="71"/>
                    <a:pt x="119" y="70"/>
                  </a:cubicBezTo>
                  <a:cubicBezTo>
                    <a:pt x="118" y="68"/>
                    <a:pt x="117" y="66"/>
                    <a:pt x="117" y="61"/>
                  </a:cubicBezTo>
                  <a:cubicBezTo>
                    <a:pt x="117" y="58"/>
                    <a:pt x="118" y="55"/>
                    <a:pt x="119" y="53"/>
                  </a:cubicBezTo>
                  <a:cubicBezTo>
                    <a:pt x="120" y="51"/>
                    <a:pt x="121" y="49"/>
                    <a:pt x="121" y="47"/>
                  </a:cubicBezTo>
                  <a:cubicBezTo>
                    <a:pt x="121" y="47"/>
                    <a:pt x="121" y="47"/>
                    <a:pt x="120" y="47"/>
                  </a:cubicBezTo>
                  <a:cubicBezTo>
                    <a:pt x="120" y="48"/>
                    <a:pt x="119" y="48"/>
                    <a:pt x="118" y="48"/>
                  </a:cubicBezTo>
                  <a:cubicBezTo>
                    <a:pt x="111" y="48"/>
                    <a:pt x="97" y="39"/>
                    <a:pt x="94" y="32"/>
                  </a:cubicBezTo>
                  <a:cubicBezTo>
                    <a:pt x="93" y="32"/>
                    <a:pt x="92" y="32"/>
                    <a:pt x="91" y="32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86" y="31"/>
                    <a:pt x="85" y="30"/>
                    <a:pt x="84" y="29"/>
                  </a:cubicBezTo>
                  <a:cubicBezTo>
                    <a:pt x="82" y="28"/>
                    <a:pt x="83" y="26"/>
                    <a:pt x="83" y="24"/>
                  </a:cubicBezTo>
                  <a:cubicBezTo>
                    <a:pt x="83" y="22"/>
                    <a:pt x="83" y="21"/>
                    <a:pt x="82" y="21"/>
                  </a:cubicBezTo>
                  <a:cubicBezTo>
                    <a:pt x="80" y="19"/>
                    <a:pt x="79" y="19"/>
                    <a:pt x="78" y="19"/>
                  </a:cubicBezTo>
                  <a:cubicBezTo>
                    <a:pt x="76" y="19"/>
                    <a:pt x="75" y="18"/>
                    <a:pt x="74" y="14"/>
                  </a:cubicBezTo>
                  <a:cubicBezTo>
                    <a:pt x="74" y="14"/>
                    <a:pt x="71" y="13"/>
                    <a:pt x="69" y="13"/>
                  </a:cubicBezTo>
                  <a:cubicBezTo>
                    <a:pt x="68" y="13"/>
                    <a:pt x="67" y="13"/>
                    <a:pt x="65" y="13"/>
                  </a:cubicBezTo>
                  <a:cubicBezTo>
                    <a:pt x="62" y="12"/>
                    <a:pt x="57" y="10"/>
                    <a:pt x="56" y="0"/>
                  </a:cubicBezTo>
                  <a:lnTo>
                    <a:pt x="55" y="0"/>
                  </a:lnTo>
                  <a:cubicBezTo>
                    <a:pt x="55" y="1"/>
                    <a:pt x="54" y="1"/>
                    <a:pt x="54" y="1"/>
                  </a:cubicBezTo>
                  <a:cubicBezTo>
                    <a:pt x="49" y="5"/>
                    <a:pt x="44" y="9"/>
                    <a:pt x="37" y="9"/>
                  </a:cubicBezTo>
                  <a:cubicBezTo>
                    <a:pt x="36" y="9"/>
                    <a:pt x="35" y="9"/>
                    <a:pt x="34" y="8"/>
                  </a:cubicBezTo>
                  <a:cubicBezTo>
                    <a:pt x="35" y="11"/>
                    <a:pt x="35" y="12"/>
                    <a:pt x="36" y="13"/>
                  </a:cubicBezTo>
                  <a:cubicBezTo>
                    <a:pt x="37" y="15"/>
                    <a:pt x="39" y="16"/>
                    <a:pt x="39" y="19"/>
                  </a:cubicBezTo>
                  <a:cubicBezTo>
                    <a:pt x="39" y="27"/>
                    <a:pt x="19" y="28"/>
                    <a:pt x="13" y="28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1"/>
                    <a:pt x="16" y="33"/>
                    <a:pt x="16" y="35"/>
                  </a:cubicBezTo>
                  <a:cubicBezTo>
                    <a:pt x="16" y="41"/>
                    <a:pt x="12" y="45"/>
                    <a:pt x="8" y="48"/>
                  </a:cubicBezTo>
                  <a:cubicBezTo>
                    <a:pt x="5" y="50"/>
                    <a:pt x="3" y="51"/>
                    <a:pt x="2" y="53"/>
                  </a:cubicBezTo>
                  <a:cubicBezTo>
                    <a:pt x="0" y="56"/>
                    <a:pt x="0" y="60"/>
                    <a:pt x="0" y="64"/>
                  </a:cubicBezTo>
                  <a:cubicBezTo>
                    <a:pt x="1" y="65"/>
                    <a:pt x="1" y="67"/>
                    <a:pt x="1" y="68"/>
                  </a:cubicBezTo>
                  <a:cubicBezTo>
                    <a:pt x="1" y="79"/>
                    <a:pt x="4" y="85"/>
                    <a:pt x="7" y="91"/>
                  </a:cubicBezTo>
                  <a:cubicBezTo>
                    <a:pt x="10" y="97"/>
                    <a:pt x="13" y="103"/>
                    <a:pt x="13" y="113"/>
                  </a:cubicBezTo>
                  <a:lnTo>
                    <a:pt x="13" y="120"/>
                  </a:lnTo>
                  <a:cubicBezTo>
                    <a:pt x="13" y="123"/>
                    <a:pt x="13" y="126"/>
                    <a:pt x="14" y="126"/>
                  </a:cubicBezTo>
                  <a:cubicBezTo>
                    <a:pt x="16" y="126"/>
                    <a:pt x="16" y="125"/>
                    <a:pt x="17" y="124"/>
                  </a:cubicBezTo>
                  <a:cubicBezTo>
                    <a:pt x="18" y="123"/>
                    <a:pt x="19" y="122"/>
                    <a:pt x="21" y="122"/>
                  </a:cubicBezTo>
                  <a:cubicBezTo>
                    <a:pt x="23" y="122"/>
                    <a:pt x="28" y="128"/>
                    <a:pt x="28" y="131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21" y="138"/>
                    <a:pt x="20" y="138"/>
                    <a:pt x="20" y="139"/>
                  </a:cubicBezTo>
                  <a:cubicBezTo>
                    <a:pt x="20" y="140"/>
                    <a:pt x="20" y="141"/>
                    <a:pt x="21" y="142"/>
                  </a:cubicBezTo>
                  <a:cubicBezTo>
                    <a:pt x="23" y="143"/>
                    <a:pt x="24" y="145"/>
                    <a:pt x="24" y="148"/>
                  </a:cubicBezTo>
                  <a:cubicBezTo>
                    <a:pt x="24" y="151"/>
                    <a:pt x="23" y="153"/>
                    <a:pt x="22" y="154"/>
                  </a:cubicBezTo>
                  <a:cubicBezTo>
                    <a:pt x="21" y="154"/>
                    <a:pt x="20" y="155"/>
                    <a:pt x="20" y="157"/>
                  </a:cubicBezTo>
                  <a:cubicBezTo>
                    <a:pt x="22" y="158"/>
                    <a:pt x="29" y="163"/>
                    <a:pt x="30" y="163"/>
                  </a:cubicBezTo>
                  <a:cubicBezTo>
                    <a:pt x="31" y="163"/>
                    <a:pt x="32" y="162"/>
                    <a:pt x="33" y="162"/>
                  </a:cubicBezTo>
                  <a:cubicBezTo>
                    <a:pt x="34" y="161"/>
                    <a:pt x="35" y="160"/>
                    <a:pt x="37" y="160"/>
                  </a:cubicBezTo>
                  <a:cubicBezTo>
                    <a:pt x="41" y="160"/>
                    <a:pt x="43" y="162"/>
                    <a:pt x="44" y="164"/>
                  </a:cubicBezTo>
                  <a:cubicBezTo>
                    <a:pt x="46" y="166"/>
                    <a:pt x="48" y="168"/>
                    <a:pt x="51" y="168"/>
                  </a:cubicBezTo>
                  <a:cubicBezTo>
                    <a:pt x="54" y="168"/>
                    <a:pt x="57" y="164"/>
                    <a:pt x="61" y="161"/>
                  </a:cubicBezTo>
                  <a:cubicBezTo>
                    <a:pt x="63" y="159"/>
                    <a:pt x="64" y="157"/>
                    <a:pt x="66" y="155"/>
                  </a:cubicBezTo>
                  <a:lnTo>
                    <a:pt x="65" y="153"/>
                  </a:lnTo>
                  <a:cubicBezTo>
                    <a:pt x="65" y="153"/>
                    <a:pt x="65" y="153"/>
                    <a:pt x="65" y="153"/>
                  </a:cubicBezTo>
                  <a:cubicBezTo>
                    <a:pt x="65" y="147"/>
                    <a:pt x="68" y="144"/>
                    <a:pt x="71" y="141"/>
                  </a:cubicBezTo>
                  <a:cubicBezTo>
                    <a:pt x="72" y="140"/>
                    <a:pt x="74" y="139"/>
                    <a:pt x="7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4" name="Freeform 1145"/>
            <p:cNvSpPr>
              <a:spLocks/>
            </p:cNvSpPr>
            <p:nvPr/>
          </p:nvSpPr>
          <p:spPr bwMode="auto">
            <a:xfrm>
              <a:off x="7890638" y="4604302"/>
              <a:ext cx="28193" cy="20675"/>
            </a:xfrm>
            <a:custGeom>
              <a:avLst/>
              <a:gdLst>
                <a:gd name="T0" fmla="*/ 55 w 68"/>
                <a:gd name="T1" fmla="*/ 20 h 47"/>
                <a:gd name="T2" fmla="*/ 53 w 68"/>
                <a:gd name="T3" fmla="*/ 18 h 47"/>
                <a:gd name="T4" fmla="*/ 47 w 68"/>
                <a:gd name="T5" fmla="*/ 16 h 47"/>
                <a:gd name="T6" fmla="*/ 39 w 68"/>
                <a:gd name="T7" fmla="*/ 15 h 47"/>
                <a:gd name="T8" fmla="*/ 34 w 68"/>
                <a:gd name="T9" fmla="*/ 12 h 47"/>
                <a:gd name="T10" fmla="*/ 29 w 68"/>
                <a:gd name="T11" fmla="*/ 9 h 47"/>
                <a:gd name="T12" fmla="*/ 23 w 68"/>
                <a:gd name="T13" fmla="*/ 5 h 47"/>
                <a:gd name="T14" fmla="*/ 20 w 68"/>
                <a:gd name="T15" fmla="*/ 3 h 47"/>
                <a:gd name="T16" fmla="*/ 14 w 68"/>
                <a:gd name="T17" fmla="*/ 0 h 47"/>
                <a:gd name="T18" fmla="*/ 0 w 68"/>
                <a:gd name="T19" fmla="*/ 12 h 47"/>
                <a:gd name="T20" fmla="*/ 1 w 68"/>
                <a:gd name="T21" fmla="*/ 17 h 47"/>
                <a:gd name="T22" fmla="*/ 3 w 68"/>
                <a:gd name="T23" fmla="*/ 21 h 47"/>
                <a:gd name="T24" fmla="*/ 21 w 68"/>
                <a:gd name="T25" fmla="*/ 26 h 47"/>
                <a:gd name="T26" fmla="*/ 22 w 68"/>
                <a:gd name="T27" fmla="*/ 32 h 47"/>
                <a:gd name="T28" fmla="*/ 25 w 68"/>
                <a:gd name="T29" fmla="*/ 35 h 47"/>
                <a:gd name="T30" fmla="*/ 26 w 68"/>
                <a:gd name="T31" fmla="*/ 37 h 47"/>
                <a:gd name="T32" fmla="*/ 28 w 68"/>
                <a:gd name="T33" fmla="*/ 46 h 47"/>
                <a:gd name="T34" fmla="*/ 35 w 68"/>
                <a:gd name="T35" fmla="*/ 47 h 47"/>
                <a:gd name="T36" fmla="*/ 39 w 68"/>
                <a:gd name="T37" fmla="*/ 45 h 47"/>
                <a:gd name="T38" fmla="*/ 45 w 68"/>
                <a:gd name="T39" fmla="*/ 42 h 47"/>
                <a:gd name="T40" fmla="*/ 50 w 68"/>
                <a:gd name="T41" fmla="*/ 44 h 47"/>
                <a:gd name="T42" fmla="*/ 53 w 68"/>
                <a:gd name="T43" fmla="*/ 46 h 47"/>
                <a:gd name="T44" fmla="*/ 54 w 68"/>
                <a:gd name="T45" fmla="*/ 45 h 47"/>
                <a:gd name="T46" fmla="*/ 58 w 68"/>
                <a:gd name="T47" fmla="*/ 43 h 47"/>
                <a:gd name="T48" fmla="*/ 61 w 68"/>
                <a:gd name="T49" fmla="*/ 46 h 47"/>
                <a:gd name="T50" fmla="*/ 63 w 68"/>
                <a:gd name="T51" fmla="*/ 47 h 47"/>
                <a:gd name="T52" fmla="*/ 65 w 68"/>
                <a:gd name="T53" fmla="*/ 47 h 47"/>
                <a:gd name="T54" fmla="*/ 67 w 68"/>
                <a:gd name="T55" fmla="*/ 44 h 47"/>
                <a:gd name="T56" fmla="*/ 68 w 68"/>
                <a:gd name="T57" fmla="*/ 42 h 47"/>
                <a:gd name="T58" fmla="*/ 67 w 68"/>
                <a:gd name="T59" fmla="*/ 38 h 47"/>
                <a:gd name="T60" fmla="*/ 65 w 68"/>
                <a:gd name="T61" fmla="*/ 35 h 47"/>
                <a:gd name="T62" fmla="*/ 65 w 68"/>
                <a:gd name="T63" fmla="*/ 31 h 47"/>
                <a:gd name="T64" fmla="*/ 61 w 68"/>
                <a:gd name="T65" fmla="*/ 25 h 47"/>
                <a:gd name="T66" fmla="*/ 61 w 68"/>
                <a:gd name="T67" fmla="*/ 23 h 47"/>
                <a:gd name="T68" fmla="*/ 58 w 68"/>
                <a:gd name="T69" fmla="*/ 23 h 47"/>
                <a:gd name="T70" fmla="*/ 55 w 68"/>
                <a:gd name="T7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7">
                  <a:moveTo>
                    <a:pt x="55" y="20"/>
                  </a:moveTo>
                  <a:cubicBezTo>
                    <a:pt x="54" y="19"/>
                    <a:pt x="54" y="18"/>
                    <a:pt x="53" y="18"/>
                  </a:cubicBezTo>
                  <a:cubicBezTo>
                    <a:pt x="51" y="16"/>
                    <a:pt x="49" y="16"/>
                    <a:pt x="47" y="16"/>
                  </a:cubicBezTo>
                  <a:cubicBezTo>
                    <a:pt x="44" y="16"/>
                    <a:pt x="42" y="16"/>
                    <a:pt x="39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7" y="9"/>
                    <a:pt x="24" y="7"/>
                    <a:pt x="23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8" y="1"/>
                    <a:pt x="17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11" y="21"/>
                    <a:pt x="19" y="22"/>
                    <a:pt x="21" y="26"/>
                  </a:cubicBezTo>
                  <a:cubicBezTo>
                    <a:pt x="22" y="28"/>
                    <a:pt x="22" y="30"/>
                    <a:pt x="22" y="32"/>
                  </a:cubicBezTo>
                  <a:cubicBezTo>
                    <a:pt x="23" y="34"/>
                    <a:pt x="23" y="35"/>
                    <a:pt x="25" y="35"/>
                  </a:cubicBezTo>
                  <a:cubicBezTo>
                    <a:pt x="26" y="35"/>
                    <a:pt x="26" y="36"/>
                    <a:pt x="26" y="37"/>
                  </a:cubicBezTo>
                  <a:cubicBezTo>
                    <a:pt x="26" y="41"/>
                    <a:pt x="26" y="44"/>
                    <a:pt x="28" y="46"/>
                  </a:cubicBezTo>
                  <a:cubicBezTo>
                    <a:pt x="30" y="47"/>
                    <a:pt x="31" y="47"/>
                    <a:pt x="35" y="47"/>
                  </a:cubicBezTo>
                  <a:cubicBezTo>
                    <a:pt x="36" y="47"/>
                    <a:pt x="38" y="46"/>
                    <a:pt x="39" y="45"/>
                  </a:cubicBezTo>
                  <a:cubicBezTo>
                    <a:pt x="41" y="44"/>
                    <a:pt x="43" y="42"/>
                    <a:pt x="45" y="42"/>
                  </a:cubicBezTo>
                  <a:cubicBezTo>
                    <a:pt x="47" y="42"/>
                    <a:pt x="49" y="43"/>
                    <a:pt x="50" y="44"/>
                  </a:cubicBezTo>
                  <a:cubicBezTo>
                    <a:pt x="51" y="45"/>
                    <a:pt x="52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5" y="44"/>
                    <a:pt x="56" y="43"/>
                    <a:pt x="58" y="43"/>
                  </a:cubicBezTo>
                  <a:cubicBezTo>
                    <a:pt x="59" y="43"/>
                    <a:pt x="60" y="44"/>
                    <a:pt x="61" y="46"/>
                  </a:cubicBezTo>
                  <a:cubicBezTo>
                    <a:pt x="62" y="46"/>
                    <a:pt x="62" y="47"/>
                    <a:pt x="63" y="47"/>
                  </a:cubicBezTo>
                  <a:lnTo>
                    <a:pt x="65" y="47"/>
                  </a:lnTo>
                  <a:cubicBezTo>
                    <a:pt x="65" y="46"/>
                    <a:pt x="66" y="45"/>
                    <a:pt x="67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5" y="35"/>
                  </a:cubicBezTo>
                  <a:lnTo>
                    <a:pt x="65" y="31"/>
                  </a:lnTo>
                  <a:cubicBezTo>
                    <a:pt x="62" y="30"/>
                    <a:pt x="62" y="27"/>
                    <a:pt x="61" y="25"/>
                  </a:cubicBezTo>
                  <a:cubicBezTo>
                    <a:pt x="61" y="24"/>
                    <a:pt x="61" y="23"/>
                    <a:pt x="61" y="23"/>
                  </a:cubicBezTo>
                  <a:lnTo>
                    <a:pt x="58" y="23"/>
                  </a:lnTo>
                  <a:cubicBezTo>
                    <a:pt x="56" y="23"/>
                    <a:pt x="56" y="21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5" name="Freeform 1146"/>
            <p:cNvSpPr>
              <a:spLocks/>
            </p:cNvSpPr>
            <p:nvPr/>
          </p:nvSpPr>
          <p:spPr bwMode="auto">
            <a:xfrm>
              <a:off x="7885000" y="4624977"/>
              <a:ext cx="52625" cy="45107"/>
            </a:xfrm>
            <a:custGeom>
              <a:avLst/>
              <a:gdLst>
                <a:gd name="T0" fmla="*/ 116 w 125"/>
                <a:gd name="T1" fmla="*/ 54 h 105"/>
                <a:gd name="T2" fmla="*/ 115 w 125"/>
                <a:gd name="T3" fmla="*/ 50 h 105"/>
                <a:gd name="T4" fmla="*/ 122 w 125"/>
                <a:gd name="T5" fmla="*/ 45 h 105"/>
                <a:gd name="T6" fmla="*/ 115 w 125"/>
                <a:gd name="T7" fmla="*/ 44 h 105"/>
                <a:gd name="T8" fmla="*/ 119 w 125"/>
                <a:gd name="T9" fmla="*/ 33 h 105"/>
                <a:gd name="T10" fmla="*/ 114 w 125"/>
                <a:gd name="T11" fmla="*/ 33 h 105"/>
                <a:gd name="T12" fmla="*/ 112 w 125"/>
                <a:gd name="T13" fmla="*/ 37 h 105"/>
                <a:gd name="T14" fmla="*/ 113 w 125"/>
                <a:gd name="T15" fmla="*/ 41 h 105"/>
                <a:gd name="T16" fmla="*/ 103 w 125"/>
                <a:gd name="T17" fmla="*/ 41 h 105"/>
                <a:gd name="T18" fmla="*/ 88 w 125"/>
                <a:gd name="T19" fmla="*/ 33 h 105"/>
                <a:gd name="T20" fmla="*/ 76 w 125"/>
                <a:gd name="T21" fmla="*/ 5 h 105"/>
                <a:gd name="T22" fmla="*/ 74 w 125"/>
                <a:gd name="T23" fmla="*/ 5 h 105"/>
                <a:gd name="T24" fmla="*/ 71 w 125"/>
                <a:gd name="T25" fmla="*/ 2 h 105"/>
                <a:gd name="T26" fmla="*/ 68 w 125"/>
                <a:gd name="T27" fmla="*/ 1 h 105"/>
                <a:gd name="T28" fmla="*/ 61 w 125"/>
                <a:gd name="T29" fmla="*/ 1 h 105"/>
                <a:gd name="T30" fmla="*/ 53 w 125"/>
                <a:gd name="T31" fmla="*/ 2 h 105"/>
                <a:gd name="T32" fmla="*/ 40 w 125"/>
                <a:gd name="T33" fmla="*/ 3 h 105"/>
                <a:gd name="T34" fmla="*/ 23 w 125"/>
                <a:gd name="T35" fmla="*/ 15 h 105"/>
                <a:gd name="T36" fmla="*/ 14 w 125"/>
                <a:gd name="T37" fmla="*/ 27 h 105"/>
                <a:gd name="T38" fmla="*/ 7 w 125"/>
                <a:gd name="T39" fmla="*/ 22 h 105"/>
                <a:gd name="T40" fmla="*/ 0 w 125"/>
                <a:gd name="T41" fmla="*/ 26 h 105"/>
                <a:gd name="T42" fmla="*/ 4 w 125"/>
                <a:gd name="T43" fmla="*/ 29 h 105"/>
                <a:gd name="T44" fmla="*/ 11 w 125"/>
                <a:gd name="T45" fmla="*/ 30 h 105"/>
                <a:gd name="T46" fmla="*/ 17 w 125"/>
                <a:gd name="T47" fmla="*/ 31 h 105"/>
                <a:gd name="T48" fmla="*/ 20 w 125"/>
                <a:gd name="T49" fmla="*/ 36 h 105"/>
                <a:gd name="T50" fmla="*/ 31 w 125"/>
                <a:gd name="T51" fmla="*/ 40 h 105"/>
                <a:gd name="T52" fmla="*/ 37 w 125"/>
                <a:gd name="T53" fmla="*/ 41 h 105"/>
                <a:gd name="T54" fmla="*/ 38 w 125"/>
                <a:gd name="T55" fmla="*/ 49 h 105"/>
                <a:gd name="T56" fmla="*/ 57 w 125"/>
                <a:gd name="T57" fmla="*/ 69 h 105"/>
                <a:gd name="T58" fmla="*/ 64 w 125"/>
                <a:gd name="T59" fmla="*/ 64 h 105"/>
                <a:gd name="T60" fmla="*/ 68 w 125"/>
                <a:gd name="T61" fmla="*/ 69 h 105"/>
                <a:gd name="T62" fmla="*/ 82 w 125"/>
                <a:gd name="T63" fmla="*/ 88 h 105"/>
                <a:gd name="T64" fmla="*/ 86 w 125"/>
                <a:gd name="T65" fmla="*/ 91 h 105"/>
                <a:gd name="T66" fmla="*/ 84 w 125"/>
                <a:gd name="T67" fmla="*/ 96 h 105"/>
                <a:gd name="T68" fmla="*/ 87 w 125"/>
                <a:gd name="T69" fmla="*/ 105 h 105"/>
                <a:gd name="T70" fmla="*/ 95 w 125"/>
                <a:gd name="T71" fmla="*/ 92 h 105"/>
                <a:gd name="T72" fmla="*/ 102 w 125"/>
                <a:gd name="T73" fmla="*/ 77 h 105"/>
                <a:gd name="T74" fmla="*/ 101 w 125"/>
                <a:gd name="T75" fmla="*/ 71 h 105"/>
                <a:gd name="T76" fmla="*/ 123 w 125"/>
                <a:gd name="T77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05">
                  <a:moveTo>
                    <a:pt x="120" y="55"/>
                  </a:moveTo>
                  <a:cubicBezTo>
                    <a:pt x="119" y="55"/>
                    <a:pt x="118" y="55"/>
                    <a:pt x="116" y="54"/>
                  </a:cubicBezTo>
                  <a:cubicBezTo>
                    <a:pt x="115" y="54"/>
                    <a:pt x="115" y="53"/>
                    <a:pt x="115" y="53"/>
                  </a:cubicBezTo>
                  <a:lnTo>
                    <a:pt x="115" y="50"/>
                  </a:lnTo>
                  <a:cubicBezTo>
                    <a:pt x="115" y="49"/>
                    <a:pt x="115" y="49"/>
                    <a:pt x="116" y="49"/>
                  </a:cubicBezTo>
                  <a:cubicBezTo>
                    <a:pt x="119" y="48"/>
                    <a:pt x="121" y="47"/>
                    <a:pt x="122" y="45"/>
                  </a:cubicBezTo>
                  <a:lnTo>
                    <a:pt x="116" y="45"/>
                  </a:lnTo>
                  <a:cubicBezTo>
                    <a:pt x="115" y="45"/>
                    <a:pt x="115" y="44"/>
                    <a:pt x="115" y="44"/>
                  </a:cubicBezTo>
                  <a:cubicBezTo>
                    <a:pt x="115" y="40"/>
                    <a:pt x="117" y="38"/>
                    <a:pt x="119" y="36"/>
                  </a:cubicBezTo>
                  <a:lnTo>
                    <a:pt x="119" y="33"/>
                  </a:lnTo>
                  <a:lnTo>
                    <a:pt x="116" y="33"/>
                  </a:lnTo>
                  <a:cubicBezTo>
                    <a:pt x="115" y="33"/>
                    <a:pt x="115" y="33"/>
                    <a:pt x="114" y="33"/>
                  </a:cubicBezTo>
                  <a:cubicBezTo>
                    <a:pt x="114" y="34"/>
                    <a:pt x="112" y="34"/>
                    <a:pt x="112" y="35"/>
                  </a:cubicBezTo>
                  <a:cubicBezTo>
                    <a:pt x="112" y="36"/>
                    <a:pt x="112" y="36"/>
                    <a:pt x="112" y="37"/>
                  </a:cubicBezTo>
                  <a:cubicBezTo>
                    <a:pt x="113" y="38"/>
                    <a:pt x="113" y="38"/>
                    <a:pt x="113" y="39"/>
                  </a:cubicBezTo>
                  <a:cubicBezTo>
                    <a:pt x="113" y="40"/>
                    <a:pt x="113" y="40"/>
                    <a:pt x="113" y="41"/>
                  </a:cubicBezTo>
                  <a:cubicBezTo>
                    <a:pt x="111" y="41"/>
                    <a:pt x="110" y="42"/>
                    <a:pt x="108" y="42"/>
                  </a:cubicBezTo>
                  <a:cubicBezTo>
                    <a:pt x="106" y="42"/>
                    <a:pt x="105" y="42"/>
                    <a:pt x="103" y="41"/>
                  </a:cubicBezTo>
                  <a:cubicBezTo>
                    <a:pt x="102" y="41"/>
                    <a:pt x="101" y="41"/>
                    <a:pt x="100" y="41"/>
                  </a:cubicBezTo>
                  <a:cubicBezTo>
                    <a:pt x="94" y="41"/>
                    <a:pt x="88" y="38"/>
                    <a:pt x="88" y="33"/>
                  </a:cubicBezTo>
                  <a:cubicBezTo>
                    <a:pt x="88" y="32"/>
                    <a:pt x="89" y="31"/>
                    <a:pt x="89" y="31"/>
                  </a:cubicBezTo>
                  <a:cubicBezTo>
                    <a:pt x="83" y="27"/>
                    <a:pt x="76" y="10"/>
                    <a:pt x="76" y="5"/>
                  </a:cubicBezTo>
                  <a:lnTo>
                    <a:pt x="76" y="5"/>
                  </a:lnTo>
                  <a:lnTo>
                    <a:pt x="74" y="5"/>
                  </a:lnTo>
                  <a:cubicBezTo>
                    <a:pt x="74" y="5"/>
                    <a:pt x="74" y="5"/>
                    <a:pt x="74" y="4"/>
                  </a:cubicBezTo>
                  <a:cubicBezTo>
                    <a:pt x="73" y="4"/>
                    <a:pt x="72" y="3"/>
                    <a:pt x="71" y="2"/>
                  </a:cubicBezTo>
                  <a:cubicBezTo>
                    <a:pt x="71" y="2"/>
                    <a:pt x="70" y="1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7" y="2"/>
                    <a:pt x="67" y="3"/>
                    <a:pt x="65" y="3"/>
                  </a:cubicBezTo>
                  <a:cubicBezTo>
                    <a:pt x="63" y="3"/>
                    <a:pt x="62" y="2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ubicBezTo>
                    <a:pt x="55" y="0"/>
                    <a:pt x="54" y="1"/>
                    <a:pt x="53" y="2"/>
                  </a:cubicBezTo>
                  <a:cubicBezTo>
                    <a:pt x="51" y="3"/>
                    <a:pt x="49" y="5"/>
                    <a:pt x="47" y="5"/>
                  </a:cubicBezTo>
                  <a:cubicBezTo>
                    <a:pt x="43" y="5"/>
                    <a:pt x="41" y="4"/>
                    <a:pt x="40" y="3"/>
                  </a:cubicBezTo>
                  <a:cubicBezTo>
                    <a:pt x="38" y="4"/>
                    <a:pt x="37" y="5"/>
                    <a:pt x="35" y="6"/>
                  </a:cubicBezTo>
                  <a:cubicBezTo>
                    <a:pt x="30" y="8"/>
                    <a:pt x="23" y="11"/>
                    <a:pt x="23" y="15"/>
                  </a:cubicBezTo>
                  <a:lnTo>
                    <a:pt x="23" y="21"/>
                  </a:lnTo>
                  <a:cubicBezTo>
                    <a:pt x="23" y="23"/>
                    <a:pt x="20" y="27"/>
                    <a:pt x="14" y="27"/>
                  </a:cubicBezTo>
                  <a:cubicBezTo>
                    <a:pt x="12" y="27"/>
                    <a:pt x="10" y="25"/>
                    <a:pt x="8" y="23"/>
                  </a:cubicBezTo>
                  <a:cubicBezTo>
                    <a:pt x="8" y="23"/>
                    <a:pt x="8" y="22"/>
                    <a:pt x="7" y="22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3" y="24"/>
                    <a:pt x="1" y="25"/>
                    <a:pt x="0" y="26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0"/>
                    <a:pt x="8" y="30"/>
                    <a:pt x="9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4" y="30"/>
                    <a:pt x="16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2"/>
                    <a:pt x="20" y="34"/>
                    <a:pt x="20" y="36"/>
                  </a:cubicBezTo>
                  <a:cubicBezTo>
                    <a:pt x="21" y="38"/>
                    <a:pt x="22" y="40"/>
                    <a:pt x="25" y="41"/>
                  </a:cubicBezTo>
                  <a:cubicBezTo>
                    <a:pt x="26" y="41"/>
                    <a:pt x="29" y="41"/>
                    <a:pt x="31" y="40"/>
                  </a:cubicBezTo>
                  <a:cubicBezTo>
                    <a:pt x="32" y="40"/>
                    <a:pt x="33" y="40"/>
                    <a:pt x="34" y="40"/>
                  </a:cubicBezTo>
                  <a:cubicBezTo>
                    <a:pt x="36" y="40"/>
                    <a:pt x="37" y="40"/>
                    <a:pt x="37" y="41"/>
                  </a:cubicBezTo>
                  <a:cubicBezTo>
                    <a:pt x="39" y="42"/>
                    <a:pt x="38" y="44"/>
                    <a:pt x="38" y="46"/>
                  </a:cubicBezTo>
                  <a:cubicBezTo>
                    <a:pt x="38" y="47"/>
                    <a:pt x="38" y="48"/>
                    <a:pt x="38" y="49"/>
                  </a:cubicBezTo>
                  <a:cubicBezTo>
                    <a:pt x="40" y="57"/>
                    <a:pt x="47" y="68"/>
                    <a:pt x="54" y="68"/>
                  </a:cubicBezTo>
                  <a:cubicBezTo>
                    <a:pt x="55" y="68"/>
                    <a:pt x="56" y="69"/>
                    <a:pt x="57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59" y="66"/>
                    <a:pt x="60" y="65"/>
                    <a:pt x="64" y="64"/>
                  </a:cubicBezTo>
                  <a:cubicBezTo>
                    <a:pt x="64" y="63"/>
                    <a:pt x="65" y="64"/>
                    <a:pt x="65" y="64"/>
                  </a:cubicBezTo>
                  <a:cubicBezTo>
                    <a:pt x="66" y="66"/>
                    <a:pt x="67" y="67"/>
                    <a:pt x="68" y="69"/>
                  </a:cubicBezTo>
                  <a:cubicBezTo>
                    <a:pt x="71" y="75"/>
                    <a:pt x="74" y="81"/>
                    <a:pt x="77" y="86"/>
                  </a:cubicBezTo>
                  <a:cubicBezTo>
                    <a:pt x="79" y="86"/>
                    <a:pt x="80" y="87"/>
                    <a:pt x="82" y="88"/>
                  </a:cubicBezTo>
                  <a:cubicBezTo>
                    <a:pt x="83" y="89"/>
                    <a:pt x="84" y="90"/>
                    <a:pt x="86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2"/>
                    <a:pt x="87" y="92"/>
                  </a:cubicBezTo>
                  <a:cubicBezTo>
                    <a:pt x="86" y="94"/>
                    <a:pt x="85" y="95"/>
                    <a:pt x="84" y="96"/>
                  </a:cubicBezTo>
                  <a:cubicBezTo>
                    <a:pt x="83" y="97"/>
                    <a:pt x="83" y="97"/>
                    <a:pt x="83" y="99"/>
                  </a:cubicBezTo>
                  <a:cubicBezTo>
                    <a:pt x="83" y="101"/>
                    <a:pt x="85" y="104"/>
                    <a:pt x="87" y="105"/>
                  </a:cubicBezTo>
                  <a:cubicBezTo>
                    <a:pt x="87" y="103"/>
                    <a:pt x="88" y="100"/>
                    <a:pt x="89" y="98"/>
                  </a:cubicBezTo>
                  <a:cubicBezTo>
                    <a:pt x="90" y="96"/>
                    <a:pt x="93" y="94"/>
                    <a:pt x="95" y="92"/>
                  </a:cubicBezTo>
                  <a:cubicBezTo>
                    <a:pt x="99" y="89"/>
                    <a:pt x="103" y="86"/>
                    <a:pt x="103" y="81"/>
                  </a:cubicBezTo>
                  <a:cubicBezTo>
                    <a:pt x="103" y="80"/>
                    <a:pt x="102" y="78"/>
                    <a:pt x="102" y="77"/>
                  </a:cubicBezTo>
                  <a:cubicBezTo>
                    <a:pt x="101" y="76"/>
                    <a:pt x="100" y="75"/>
                    <a:pt x="100" y="73"/>
                  </a:cubicBezTo>
                  <a:cubicBezTo>
                    <a:pt x="100" y="72"/>
                    <a:pt x="100" y="71"/>
                    <a:pt x="101" y="71"/>
                  </a:cubicBezTo>
                  <a:cubicBezTo>
                    <a:pt x="111" y="71"/>
                    <a:pt x="125" y="69"/>
                    <a:pt x="125" y="65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2" y="59"/>
                    <a:pt x="121" y="58"/>
                    <a:pt x="12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6" name="Freeform 1147"/>
            <p:cNvSpPr>
              <a:spLocks/>
            </p:cNvSpPr>
            <p:nvPr/>
          </p:nvSpPr>
          <p:spPr bwMode="auto">
            <a:xfrm>
              <a:off x="7881241" y="4615579"/>
              <a:ext cx="20675" cy="18795"/>
            </a:xfrm>
            <a:custGeom>
              <a:avLst/>
              <a:gdLst>
                <a:gd name="T0" fmla="*/ 43 w 47"/>
                <a:gd name="T1" fmla="*/ 25 h 45"/>
                <a:gd name="T2" fmla="*/ 47 w 47"/>
                <a:gd name="T3" fmla="*/ 23 h 45"/>
                <a:gd name="T4" fmla="*/ 45 w 47"/>
                <a:gd name="T5" fmla="*/ 14 h 45"/>
                <a:gd name="T6" fmla="*/ 41 w 47"/>
                <a:gd name="T7" fmla="*/ 8 h 45"/>
                <a:gd name="T8" fmla="*/ 40 w 47"/>
                <a:gd name="T9" fmla="*/ 3 h 45"/>
                <a:gd name="T10" fmla="*/ 23 w 47"/>
                <a:gd name="T11" fmla="*/ 0 h 45"/>
                <a:gd name="T12" fmla="*/ 15 w 47"/>
                <a:gd name="T13" fmla="*/ 6 h 45"/>
                <a:gd name="T14" fmla="*/ 13 w 47"/>
                <a:gd name="T15" fmla="*/ 14 h 45"/>
                <a:gd name="T16" fmla="*/ 6 w 47"/>
                <a:gd name="T17" fmla="*/ 19 h 45"/>
                <a:gd name="T18" fmla="*/ 0 w 47"/>
                <a:gd name="T19" fmla="*/ 24 h 45"/>
                <a:gd name="T20" fmla="*/ 2 w 47"/>
                <a:gd name="T21" fmla="*/ 26 h 45"/>
                <a:gd name="T22" fmla="*/ 5 w 47"/>
                <a:gd name="T23" fmla="*/ 31 h 45"/>
                <a:gd name="T24" fmla="*/ 2 w 47"/>
                <a:gd name="T25" fmla="*/ 34 h 45"/>
                <a:gd name="T26" fmla="*/ 0 w 47"/>
                <a:gd name="T27" fmla="*/ 36 h 45"/>
                <a:gd name="T28" fmla="*/ 8 w 47"/>
                <a:gd name="T29" fmla="*/ 45 h 45"/>
                <a:gd name="T30" fmla="*/ 12 w 47"/>
                <a:gd name="T31" fmla="*/ 43 h 45"/>
                <a:gd name="T32" fmla="*/ 16 w 47"/>
                <a:gd name="T33" fmla="*/ 41 h 45"/>
                <a:gd name="T34" fmla="*/ 17 w 47"/>
                <a:gd name="T35" fmla="*/ 41 h 45"/>
                <a:gd name="T36" fmla="*/ 19 w 47"/>
                <a:gd name="T37" fmla="*/ 42 h 45"/>
                <a:gd name="T38" fmla="*/ 23 w 47"/>
                <a:gd name="T39" fmla="*/ 45 h 45"/>
                <a:gd name="T40" fmla="*/ 29 w 47"/>
                <a:gd name="T41" fmla="*/ 42 h 45"/>
                <a:gd name="T42" fmla="*/ 29 w 47"/>
                <a:gd name="T43" fmla="*/ 36 h 45"/>
                <a:gd name="T44" fmla="*/ 43 w 47"/>
                <a:gd name="T4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43" y="25"/>
                  </a:moveTo>
                  <a:cubicBezTo>
                    <a:pt x="45" y="24"/>
                    <a:pt x="46" y="23"/>
                    <a:pt x="47" y="23"/>
                  </a:cubicBezTo>
                  <a:cubicBezTo>
                    <a:pt x="45" y="20"/>
                    <a:pt x="45" y="17"/>
                    <a:pt x="45" y="14"/>
                  </a:cubicBezTo>
                  <a:cubicBezTo>
                    <a:pt x="41" y="13"/>
                    <a:pt x="41" y="10"/>
                    <a:pt x="41" y="8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1"/>
                    <a:pt x="33" y="0"/>
                    <a:pt x="23" y="0"/>
                  </a:cubicBezTo>
                  <a:cubicBezTo>
                    <a:pt x="15" y="0"/>
                    <a:pt x="15" y="2"/>
                    <a:pt x="15" y="6"/>
                  </a:cubicBezTo>
                  <a:cubicBezTo>
                    <a:pt x="14" y="8"/>
                    <a:pt x="14" y="11"/>
                    <a:pt x="13" y="14"/>
                  </a:cubicBezTo>
                  <a:cubicBezTo>
                    <a:pt x="12" y="16"/>
                    <a:pt x="9" y="17"/>
                    <a:pt x="6" y="19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5"/>
                    <a:pt x="1" y="25"/>
                    <a:pt x="2" y="26"/>
                  </a:cubicBezTo>
                  <a:cubicBezTo>
                    <a:pt x="3" y="27"/>
                    <a:pt x="5" y="29"/>
                    <a:pt x="5" y="31"/>
                  </a:cubicBezTo>
                  <a:cubicBezTo>
                    <a:pt x="5" y="32"/>
                    <a:pt x="3" y="34"/>
                    <a:pt x="2" y="34"/>
                  </a:cubicBezTo>
                  <a:cubicBezTo>
                    <a:pt x="1" y="35"/>
                    <a:pt x="0" y="36"/>
                    <a:pt x="0" y="36"/>
                  </a:cubicBezTo>
                  <a:cubicBezTo>
                    <a:pt x="0" y="37"/>
                    <a:pt x="3" y="41"/>
                    <a:pt x="8" y="45"/>
                  </a:cubicBezTo>
                  <a:cubicBezTo>
                    <a:pt x="9" y="44"/>
                    <a:pt x="11" y="43"/>
                    <a:pt x="12" y="43"/>
                  </a:cubicBezTo>
                  <a:cubicBezTo>
                    <a:pt x="13" y="42"/>
                    <a:pt x="15" y="42"/>
                    <a:pt x="16" y="41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1"/>
                    <a:pt x="18" y="42"/>
                    <a:pt x="19" y="42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8" y="45"/>
                    <a:pt x="29" y="43"/>
                    <a:pt x="29" y="42"/>
                  </a:cubicBezTo>
                  <a:lnTo>
                    <a:pt x="29" y="36"/>
                  </a:lnTo>
                  <a:cubicBezTo>
                    <a:pt x="29" y="31"/>
                    <a:pt x="37" y="27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7" name="Freeform 1148"/>
            <p:cNvSpPr>
              <a:spLocks/>
            </p:cNvSpPr>
            <p:nvPr/>
          </p:nvSpPr>
          <p:spPr bwMode="auto">
            <a:xfrm>
              <a:off x="7777870" y="4692637"/>
              <a:ext cx="46987" cy="52625"/>
            </a:xfrm>
            <a:custGeom>
              <a:avLst/>
              <a:gdLst>
                <a:gd name="T0" fmla="*/ 110 w 112"/>
                <a:gd name="T1" fmla="*/ 52 h 123"/>
                <a:gd name="T2" fmla="*/ 112 w 112"/>
                <a:gd name="T3" fmla="*/ 46 h 123"/>
                <a:gd name="T4" fmla="*/ 101 w 112"/>
                <a:gd name="T5" fmla="*/ 16 h 123"/>
                <a:gd name="T6" fmla="*/ 93 w 112"/>
                <a:gd name="T7" fmla="*/ 9 h 123"/>
                <a:gd name="T8" fmla="*/ 87 w 112"/>
                <a:gd name="T9" fmla="*/ 0 h 123"/>
                <a:gd name="T10" fmla="*/ 81 w 112"/>
                <a:gd name="T11" fmla="*/ 8 h 123"/>
                <a:gd name="T12" fmla="*/ 70 w 112"/>
                <a:gd name="T13" fmla="*/ 5 h 123"/>
                <a:gd name="T14" fmla="*/ 62 w 112"/>
                <a:gd name="T15" fmla="*/ 7 h 123"/>
                <a:gd name="T16" fmla="*/ 63 w 112"/>
                <a:gd name="T17" fmla="*/ 9 h 123"/>
                <a:gd name="T18" fmla="*/ 64 w 112"/>
                <a:gd name="T19" fmla="*/ 11 h 123"/>
                <a:gd name="T20" fmla="*/ 67 w 112"/>
                <a:gd name="T21" fmla="*/ 12 h 123"/>
                <a:gd name="T22" fmla="*/ 69 w 112"/>
                <a:gd name="T23" fmla="*/ 10 h 123"/>
                <a:gd name="T24" fmla="*/ 74 w 112"/>
                <a:gd name="T25" fmla="*/ 12 h 123"/>
                <a:gd name="T26" fmla="*/ 58 w 112"/>
                <a:gd name="T27" fmla="*/ 30 h 123"/>
                <a:gd name="T28" fmla="*/ 50 w 112"/>
                <a:gd name="T29" fmla="*/ 34 h 123"/>
                <a:gd name="T30" fmla="*/ 44 w 112"/>
                <a:gd name="T31" fmla="*/ 43 h 123"/>
                <a:gd name="T32" fmla="*/ 37 w 112"/>
                <a:gd name="T33" fmla="*/ 40 h 123"/>
                <a:gd name="T34" fmla="*/ 31 w 112"/>
                <a:gd name="T35" fmla="*/ 30 h 123"/>
                <a:gd name="T36" fmla="*/ 19 w 112"/>
                <a:gd name="T37" fmla="*/ 11 h 123"/>
                <a:gd name="T38" fmla="*/ 17 w 112"/>
                <a:gd name="T39" fmla="*/ 13 h 123"/>
                <a:gd name="T40" fmla="*/ 7 w 112"/>
                <a:gd name="T41" fmla="*/ 16 h 123"/>
                <a:gd name="T42" fmla="*/ 0 w 112"/>
                <a:gd name="T43" fmla="*/ 18 h 123"/>
                <a:gd name="T44" fmla="*/ 8 w 112"/>
                <a:gd name="T45" fmla="*/ 23 h 123"/>
                <a:gd name="T46" fmla="*/ 11 w 112"/>
                <a:gd name="T47" fmla="*/ 21 h 123"/>
                <a:gd name="T48" fmla="*/ 12 w 112"/>
                <a:gd name="T49" fmla="*/ 22 h 123"/>
                <a:gd name="T50" fmla="*/ 23 w 112"/>
                <a:gd name="T51" fmla="*/ 29 h 123"/>
                <a:gd name="T52" fmla="*/ 26 w 112"/>
                <a:gd name="T53" fmla="*/ 36 h 123"/>
                <a:gd name="T54" fmla="*/ 38 w 112"/>
                <a:gd name="T55" fmla="*/ 52 h 123"/>
                <a:gd name="T56" fmla="*/ 36 w 112"/>
                <a:gd name="T57" fmla="*/ 61 h 123"/>
                <a:gd name="T58" fmla="*/ 53 w 112"/>
                <a:gd name="T59" fmla="*/ 96 h 123"/>
                <a:gd name="T60" fmla="*/ 59 w 112"/>
                <a:gd name="T61" fmla="*/ 108 h 123"/>
                <a:gd name="T62" fmla="*/ 68 w 112"/>
                <a:gd name="T63" fmla="*/ 119 h 123"/>
                <a:gd name="T64" fmla="*/ 69 w 112"/>
                <a:gd name="T65" fmla="*/ 123 h 123"/>
                <a:gd name="T66" fmla="*/ 84 w 112"/>
                <a:gd name="T67" fmla="*/ 115 h 123"/>
                <a:gd name="T68" fmla="*/ 83 w 112"/>
                <a:gd name="T69" fmla="*/ 101 h 123"/>
                <a:gd name="T70" fmla="*/ 94 w 112"/>
                <a:gd name="T71" fmla="*/ 89 h 123"/>
                <a:gd name="T72" fmla="*/ 91 w 112"/>
                <a:gd name="T73" fmla="*/ 80 h 123"/>
                <a:gd name="T74" fmla="*/ 99 w 112"/>
                <a:gd name="T75" fmla="*/ 76 h 123"/>
                <a:gd name="T76" fmla="*/ 109 w 112"/>
                <a:gd name="T77" fmla="*/ 71 h 123"/>
                <a:gd name="T78" fmla="*/ 107 w 112"/>
                <a:gd name="T79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23">
                  <a:moveTo>
                    <a:pt x="107" y="57"/>
                  </a:moveTo>
                  <a:cubicBezTo>
                    <a:pt x="107" y="55"/>
                    <a:pt x="108" y="54"/>
                    <a:pt x="110" y="52"/>
                  </a:cubicBezTo>
                  <a:cubicBezTo>
                    <a:pt x="110" y="51"/>
                    <a:pt x="111" y="51"/>
                    <a:pt x="112" y="50"/>
                  </a:cubicBezTo>
                  <a:lnTo>
                    <a:pt x="112" y="46"/>
                  </a:lnTo>
                  <a:cubicBezTo>
                    <a:pt x="104" y="45"/>
                    <a:pt x="104" y="41"/>
                    <a:pt x="104" y="34"/>
                  </a:cubicBezTo>
                  <a:cubicBezTo>
                    <a:pt x="104" y="25"/>
                    <a:pt x="102" y="21"/>
                    <a:pt x="101" y="16"/>
                  </a:cubicBezTo>
                  <a:cubicBezTo>
                    <a:pt x="100" y="14"/>
                    <a:pt x="98" y="11"/>
                    <a:pt x="98" y="7"/>
                  </a:cubicBezTo>
                  <a:cubicBezTo>
                    <a:pt x="96" y="8"/>
                    <a:pt x="95" y="9"/>
                    <a:pt x="93" y="9"/>
                  </a:cubicBezTo>
                  <a:cubicBezTo>
                    <a:pt x="90" y="9"/>
                    <a:pt x="88" y="5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cubicBezTo>
                    <a:pt x="87" y="0"/>
                    <a:pt x="86" y="1"/>
                    <a:pt x="86" y="1"/>
                  </a:cubicBezTo>
                  <a:cubicBezTo>
                    <a:pt x="85" y="4"/>
                    <a:pt x="84" y="8"/>
                    <a:pt x="81" y="8"/>
                  </a:cubicBezTo>
                  <a:cubicBezTo>
                    <a:pt x="79" y="8"/>
                    <a:pt x="78" y="7"/>
                    <a:pt x="76" y="6"/>
                  </a:cubicBezTo>
                  <a:cubicBezTo>
                    <a:pt x="75" y="6"/>
                    <a:pt x="73" y="5"/>
                    <a:pt x="70" y="5"/>
                  </a:cubicBezTo>
                  <a:cubicBezTo>
                    <a:pt x="69" y="5"/>
                    <a:pt x="67" y="5"/>
                    <a:pt x="66" y="6"/>
                  </a:cubicBezTo>
                  <a:cubicBezTo>
                    <a:pt x="65" y="6"/>
                    <a:pt x="64" y="7"/>
                    <a:pt x="62" y="7"/>
                  </a:cubicBezTo>
                  <a:lnTo>
                    <a:pt x="63" y="9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3" y="10"/>
                    <a:pt x="64" y="10"/>
                    <a:pt x="64" y="11"/>
                  </a:cubicBezTo>
                  <a:cubicBezTo>
                    <a:pt x="64" y="13"/>
                    <a:pt x="64" y="13"/>
                    <a:pt x="65" y="13"/>
                  </a:cubicBezTo>
                  <a:cubicBezTo>
                    <a:pt x="66" y="13"/>
                    <a:pt x="66" y="13"/>
                    <a:pt x="67" y="12"/>
                  </a:cubicBezTo>
                  <a:cubicBezTo>
                    <a:pt x="67" y="12"/>
                    <a:pt x="67" y="11"/>
                    <a:pt x="68" y="11"/>
                  </a:cubicBezTo>
                  <a:cubicBezTo>
                    <a:pt x="68" y="10"/>
                    <a:pt x="68" y="10"/>
                    <a:pt x="69" y="10"/>
                  </a:cubicBezTo>
                  <a:lnTo>
                    <a:pt x="73" y="10"/>
                  </a:lnTo>
                  <a:cubicBezTo>
                    <a:pt x="73" y="10"/>
                    <a:pt x="74" y="11"/>
                    <a:pt x="74" y="12"/>
                  </a:cubicBezTo>
                  <a:lnTo>
                    <a:pt x="74" y="15"/>
                  </a:lnTo>
                  <a:cubicBezTo>
                    <a:pt x="74" y="26"/>
                    <a:pt x="66" y="28"/>
                    <a:pt x="58" y="30"/>
                  </a:cubicBezTo>
                  <a:cubicBezTo>
                    <a:pt x="56" y="31"/>
                    <a:pt x="54" y="32"/>
                    <a:pt x="52" y="32"/>
                  </a:cubicBezTo>
                  <a:cubicBezTo>
                    <a:pt x="51" y="33"/>
                    <a:pt x="51" y="33"/>
                    <a:pt x="50" y="34"/>
                  </a:cubicBezTo>
                  <a:cubicBezTo>
                    <a:pt x="50" y="35"/>
                    <a:pt x="50" y="36"/>
                    <a:pt x="49" y="37"/>
                  </a:cubicBezTo>
                  <a:cubicBezTo>
                    <a:pt x="49" y="40"/>
                    <a:pt x="49" y="43"/>
                    <a:pt x="44" y="43"/>
                  </a:cubicBezTo>
                  <a:cubicBezTo>
                    <a:pt x="43" y="43"/>
                    <a:pt x="42" y="42"/>
                    <a:pt x="41" y="41"/>
                  </a:cubicBezTo>
                  <a:cubicBezTo>
                    <a:pt x="40" y="41"/>
                    <a:pt x="39" y="40"/>
                    <a:pt x="37" y="40"/>
                  </a:cubicBezTo>
                  <a:cubicBezTo>
                    <a:pt x="32" y="40"/>
                    <a:pt x="32" y="37"/>
                    <a:pt x="31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0" y="28"/>
                    <a:pt x="28" y="26"/>
                    <a:pt x="26" y="24"/>
                  </a:cubicBezTo>
                  <a:cubicBezTo>
                    <a:pt x="23" y="20"/>
                    <a:pt x="19" y="17"/>
                    <a:pt x="19" y="11"/>
                  </a:cubicBezTo>
                  <a:lnTo>
                    <a:pt x="17" y="11"/>
                  </a:lnTo>
                  <a:cubicBezTo>
                    <a:pt x="17" y="12"/>
                    <a:pt x="17" y="12"/>
                    <a:pt x="17" y="13"/>
                  </a:cubicBezTo>
                  <a:cubicBezTo>
                    <a:pt x="16" y="15"/>
                    <a:pt x="15" y="17"/>
                    <a:pt x="12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5"/>
                    <a:pt x="0" y="18"/>
                  </a:cubicBezTo>
                  <a:cubicBezTo>
                    <a:pt x="0" y="20"/>
                    <a:pt x="2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9" y="22"/>
                    <a:pt x="9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8"/>
                    <a:pt x="14" y="28"/>
                    <a:pt x="17" y="28"/>
                  </a:cubicBezTo>
                  <a:cubicBezTo>
                    <a:pt x="19" y="28"/>
                    <a:pt x="21" y="29"/>
                    <a:pt x="23" y="29"/>
                  </a:cubicBezTo>
                  <a:cubicBezTo>
                    <a:pt x="25" y="31"/>
                    <a:pt x="25" y="32"/>
                    <a:pt x="25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7" y="38"/>
                    <a:pt x="29" y="40"/>
                    <a:pt x="32" y="42"/>
                  </a:cubicBezTo>
                  <a:cubicBezTo>
                    <a:pt x="35" y="45"/>
                    <a:pt x="38" y="47"/>
                    <a:pt x="38" y="52"/>
                  </a:cubicBezTo>
                  <a:cubicBezTo>
                    <a:pt x="38" y="55"/>
                    <a:pt x="38" y="57"/>
                    <a:pt x="37" y="58"/>
                  </a:cubicBezTo>
                  <a:cubicBezTo>
                    <a:pt x="36" y="59"/>
                    <a:pt x="36" y="60"/>
                    <a:pt x="36" y="61"/>
                  </a:cubicBezTo>
                  <a:cubicBezTo>
                    <a:pt x="36" y="69"/>
                    <a:pt x="40" y="74"/>
                    <a:pt x="45" y="79"/>
                  </a:cubicBezTo>
                  <a:cubicBezTo>
                    <a:pt x="49" y="84"/>
                    <a:pt x="53" y="89"/>
                    <a:pt x="53" y="96"/>
                  </a:cubicBezTo>
                  <a:lnTo>
                    <a:pt x="53" y="101"/>
                  </a:lnTo>
                  <a:cubicBezTo>
                    <a:pt x="53" y="104"/>
                    <a:pt x="56" y="106"/>
                    <a:pt x="59" y="108"/>
                  </a:cubicBezTo>
                  <a:cubicBezTo>
                    <a:pt x="62" y="110"/>
                    <a:pt x="64" y="111"/>
                    <a:pt x="66" y="113"/>
                  </a:cubicBezTo>
                  <a:cubicBezTo>
                    <a:pt x="67" y="115"/>
                    <a:pt x="68" y="117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lnTo>
                    <a:pt x="69" y="123"/>
                  </a:lnTo>
                  <a:cubicBezTo>
                    <a:pt x="74" y="123"/>
                    <a:pt x="80" y="121"/>
                    <a:pt x="84" y="115"/>
                  </a:cubicBezTo>
                  <a:cubicBezTo>
                    <a:pt x="87" y="111"/>
                    <a:pt x="89" y="109"/>
                    <a:pt x="92" y="108"/>
                  </a:cubicBezTo>
                  <a:cubicBezTo>
                    <a:pt x="88" y="107"/>
                    <a:pt x="83" y="105"/>
                    <a:pt x="83" y="101"/>
                  </a:cubicBezTo>
                  <a:cubicBezTo>
                    <a:pt x="83" y="97"/>
                    <a:pt x="87" y="95"/>
                    <a:pt x="90" y="94"/>
                  </a:cubicBezTo>
                  <a:cubicBezTo>
                    <a:pt x="93" y="92"/>
                    <a:pt x="94" y="91"/>
                    <a:pt x="94" y="89"/>
                  </a:cubicBezTo>
                  <a:cubicBezTo>
                    <a:pt x="94" y="87"/>
                    <a:pt x="94" y="86"/>
                    <a:pt x="93" y="85"/>
                  </a:cubicBezTo>
                  <a:cubicBezTo>
                    <a:pt x="92" y="83"/>
                    <a:pt x="91" y="82"/>
                    <a:pt x="91" y="80"/>
                  </a:cubicBezTo>
                  <a:cubicBezTo>
                    <a:pt x="91" y="76"/>
                    <a:pt x="93" y="74"/>
                    <a:pt x="96" y="74"/>
                  </a:cubicBezTo>
                  <a:cubicBezTo>
                    <a:pt x="97" y="74"/>
                    <a:pt x="98" y="75"/>
                    <a:pt x="99" y="76"/>
                  </a:cubicBezTo>
                  <a:cubicBezTo>
                    <a:pt x="99" y="76"/>
                    <a:pt x="100" y="76"/>
                    <a:pt x="100" y="76"/>
                  </a:cubicBezTo>
                  <a:cubicBezTo>
                    <a:pt x="102" y="76"/>
                    <a:pt x="109" y="73"/>
                    <a:pt x="109" y="71"/>
                  </a:cubicBezTo>
                  <a:cubicBezTo>
                    <a:pt x="109" y="69"/>
                    <a:pt x="109" y="67"/>
                    <a:pt x="108" y="65"/>
                  </a:cubicBezTo>
                  <a:cubicBezTo>
                    <a:pt x="108" y="62"/>
                    <a:pt x="107" y="60"/>
                    <a:pt x="10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8" name="Freeform 1149"/>
            <p:cNvSpPr>
              <a:spLocks/>
            </p:cNvSpPr>
            <p:nvPr/>
          </p:nvSpPr>
          <p:spPr bwMode="auto">
            <a:xfrm>
              <a:off x="7775991" y="4737744"/>
              <a:ext cx="30071" cy="56384"/>
            </a:xfrm>
            <a:custGeom>
              <a:avLst/>
              <a:gdLst>
                <a:gd name="T0" fmla="*/ 69 w 69"/>
                <a:gd name="T1" fmla="*/ 21 h 132"/>
                <a:gd name="T2" fmla="*/ 69 w 69"/>
                <a:gd name="T3" fmla="*/ 21 h 132"/>
                <a:gd name="T4" fmla="*/ 68 w 69"/>
                <a:gd name="T5" fmla="*/ 17 h 132"/>
                <a:gd name="T6" fmla="*/ 66 w 69"/>
                <a:gd name="T7" fmla="*/ 12 h 132"/>
                <a:gd name="T8" fmla="*/ 60 w 69"/>
                <a:gd name="T9" fmla="*/ 7 h 132"/>
                <a:gd name="T10" fmla="*/ 53 w 69"/>
                <a:gd name="T11" fmla="*/ 0 h 132"/>
                <a:gd name="T12" fmla="*/ 33 w 69"/>
                <a:gd name="T13" fmla="*/ 3 h 132"/>
                <a:gd name="T14" fmla="*/ 36 w 69"/>
                <a:gd name="T15" fmla="*/ 9 h 132"/>
                <a:gd name="T16" fmla="*/ 36 w 69"/>
                <a:gd name="T17" fmla="*/ 10 h 132"/>
                <a:gd name="T18" fmla="*/ 36 w 69"/>
                <a:gd name="T19" fmla="*/ 10 h 132"/>
                <a:gd name="T20" fmla="*/ 34 w 69"/>
                <a:gd name="T21" fmla="*/ 11 h 132"/>
                <a:gd name="T22" fmla="*/ 32 w 69"/>
                <a:gd name="T23" fmla="*/ 12 h 132"/>
                <a:gd name="T24" fmla="*/ 31 w 69"/>
                <a:gd name="T25" fmla="*/ 18 h 132"/>
                <a:gd name="T26" fmla="*/ 32 w 69"/>
                <a:gd name="T27" fmla="*/ 22 h 132"/>
                <a:gd name="T28" fmla="*/ 48 w 69"/>
                <a:gd name="T29" fmla="*/ 36 h 132"/>
                <a:gd name="T30" fmla="*/ 50 w 69"/>
                <a:gd name="T31" fmla="*/ 37 h 132"/>
                <a:gd name="T32" fmla="*/ 45 w 69"/>
                <a:gd name="T33" fmla="*/ 43 h 132"/>
                <a:gd name="T34" fmla="*/ 43 w 69"/>
                <a:gd name="T35" fmla="*/ 44 h 132"/>
                <a:gd name="T36" fmla="*/ 36 w 69"/>
                <a:gd name="T37" fmla="*/ 52 h 132"/>
                <a:gd name="T38" fmla="*/ 34 w 69"/>
                <a:gd name="T39" fmla="*/ 57 h 132"/>
                <a:gd name="T40" fmla="*/ 26 w 69"/>
                <a:gd name="T41" fmla="*/ 66 h 132"/>
                <a:gd name="T42" fmla="*/ 22 w 69"/>
                <a:gd name="T43" fmla="*/ 65 h 132"/>
                <a:gd name="T44" fmla="*/ 19 w 69"/>
                <a:gd name="T45" fmla="*/ 64 h 132"/>
                <a:gd name="T46" fmla="*/ 0 w 69"/>
                <a:gd name="T47" fmla="*/ 77 h 132"/>
                <a:gd name="T48" fmla="*/ 5 w 69"/>
                <a:gd name="T49" fmla="*/ 84 h 132"/>
                <a:gd name="T50" fmla="*/ 9 w 69"/>
                <a:gd name="T51" fmla="*/ 90 h 132"/>
                <a:gd name="T52" fmla="*/ 11 w 69"/>
                <a:gd name="T53" fmla="*/ 96 h 132"/>
                <a:gd name="T54" fmla="*/ 15 w 69"/>
                <a:gd name="T55" fmla="*/ 106 h 132"/>
                <a:gd name="T56" fmla="*/ 15 w 69"/>
                <a:gd name="T57" fmla="*/ 107 h 132"/>
                <a:gd name="T58" fmla="*/ 15 w 69"/>
                <a:gd name="T59" fmla="*/ 124 h 132"/>
                <a:gd name="T60" fmla="*/ 23 w 69"/>
                <a:gd name="T61" fmla="*/ 132 h 132"/>
                <a:gd name="T62" fmla="*/ 27 w 69"/>
                <a:gd name="T63" fmla="*/ 130 h 132"/>
                <a:gd name="T64" fmla="*/ 32 w 69"/>
                <a:gd name="T65" fmla="*/ 128 h 132"/>
                <a:gd name="T66" fmla="*/ 42 w 69"/>
                <a:gd name="T67" fmla="*/ 128 h 132"/>
                <a:gd name="T68" fmla="*/ 44 w 69"/>
                <a:gd name="T69" fmla="*/ 128 h 132"/>
                <a:gd name="T70" fmla="*/ 49 w 69"/>
                <a:gd name="T71" fmla="*/ 127 h 132"/>
                <a:gd name="T72" fmla="*/ 48 w 69"/>
                <a:gd name="T73" fmla="*/ 107 h 132"/>
                <a:gd name="T74" fmla="*/ 48 w 69"/>
                <a:gd name="T75" fmla="*/ 107 h 132"/>
                <a:gd name="T76" fmla="*/ 47 w 69"/>
                <a:gd name="T77" fmla="*/ 93 h 132"/>
                <a:gd name="T78" fmla="*/ 52 w 69"/>
                <a:gd name="T79" fmla="*/ 69 h 132"/>
                <a:gd name="T80" fmla="*/ 57 w 69"/>
                <a:gd name="T81" fmla="*/ 63 h 132"/>
                <a:gd name="T82" fmla="*/ 64 w 69"/>
                <a:gd name="T83" fmla="*/ 47 h 132"/>
                <a:gd name="T84" fmla="*/ 63 w 69"/>
                <a:gd name="T85" fmla="*/ 24 h 132"/>
                <a:gd name="T86" fmla="*/ 68 w 69"/>
                <a:gd name="T87" fmla="*/ 21 h 132"/>
                <a:gd name="T88" fmla="*/ 69 w 69"/>
                <a:gd name="T89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2">
                  <a:moveTo>
                    <a:pt x="69" y="21"/>
                  </a:moveTo>
                  <a:lnTo>
                    <a:pt x="69" y="21"/>
                  </a:lnTo>
                  <a:cubicBezTo>
                    <a:pt x="68" y="20"/>
                    <a:pt x="68" y="18"/>
                    <a:pt x="68" y="17"/>
                  </a:cubicBezTo>
                  <a:cubicBezTo>
                    <a:pt x="67" y="15"/>
                    <a:pt x="67" y="13"/>
                    <a:pt x="66" y="12"/>
                  </a:cubicBezTo>
                  <a:cubicBezTo>
                    <a:pt x="64" y="10"/>
                    <a:pt x="62" y="9"/>
                    <a:pt x="60" y="7"/>
                  </a:cubicBezTo>
                  <a:cubicBezTo>
                    <a:pt x="57" y="5"/>
                    <a:pt x="54" y="3"/>
                    <a:pt x="53" y="0"/>
                  </a:cubicBezTo>
                  <a:cubicBezTo>
                    <a:pt x="47" y="3"/>
                    <a:pt x="41" y="3"/>
                    <a:pt x="33" y="3"/>
                  </a:cubicBezTo>
                  <a:lnTo>
                    <a:pt x="36" y="9"/>
                  </a:lnTo>
                  <a:cubicBezTo>
                    <a:pt x="37" y="9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5"/>
                    <a:pt x="31" y="17"/>
                    <a:pt x="31" y="18"/>
                  </a:cubicBezTo>
                  <a:cubicBezTo>
                    <a:pt x="31" y="19"/>
                    <a:pt x="30" y="19"/>
                    <a:pt x="32" y="22"/>
                  </a:cubicBezTo>
                  <a:cubicBezTo>
                    <a:pt x="36" y="32"/>
                    <a:pt x="39" y="34"/>
                    <a:pt x="48" y="36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1" y="38"/>
                    <a:pt x="49" y="40"/>
                    <a:pt x="45" y="43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36" y="52"/>
                  </a:lnTo>
                  <a:cubicBezTo>
                    <a:pt x="35" y="53"/>
                    <a:pt x="35" y="55"/>
                    <a:pt x="34" y="57"/>
                  </a:cubicBezTo>
                  <a:cubicBezTo>
                    <a:pt x="33" y="62"/>
                    <a:pt x="32" y="66"/>
                    <a:pt x="26" y="66"/>
                  </a:cubicBezTo>
                  <a:cubicBezTo>
                    <a:pt x="24" y="66"/>
                    <a:pt x="23" y="66"/>
                    <a:pt x="22" y="65"/>
                  </a:cubicBezTo>
                  <a:cubicBezTo>
                    <a:pt x="21" y="65"/>
                    <a:pt x="20" y="64"/>
                    <a:pt x="19" y="64"/>
                  </a:cubicBezTo>
                  <a:cubicBezTo>
                    <a:pt x="10" y="64"/>
                    <a:pt x="0" y="68"/>
                    <a:pt x="0" y="77"/>
                  </a:cubicBezTo>
                  <a:cubicBezTo>
                    <a:pt x="0" y="81"/>
                    <a:pt x="2" y="83"/>
                    <a:pt x="5" y="84"/>
                  </a:cubicBezTo>
                  <a:cubicBezTo>
                    <a:pt x="6" y="85"/>
                    <a:pt x="9" y="87"/>
                    <a:pt x="9" y="90"/>
                  </a:cubicBezTo>
                  <a:cubicBezTo>
                    <a:pt x="10" y="92"/>
                    <a:pt x="10" y="94"/>
                    <a:pt x="11" y="96"/>
                  </a:cubicBezTo>
                  <a:cubicBezTo>
                    <a:pt x="12" y="100"/>
                    <a:pt x="13" y="103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lnTo>
                    <a:pt x="15" y="124"/>
                  </a:lnTo>
                  <a:cubicBezTo>
                    <a:pt x="16" y="127"/>
                    <a:pt x="20" y="132"/>
                    <a:pt x="23" y="132"/>
                  </a:cubicBezTo>
                  <a:cubicBezTo>
                    <a:pt x="25" y="132"/>
                    <a:pt x="26" y="131"/>
                    <a:pt x="27" y="130"/>
                  </a:cubicBezTo>
                  <a:cubicBezTo>
                    <a:pt x="28" y="129"/>
                    <a:pt x="30" y="128"/>
                    <a:pt x="32" y="128"/>
                  </a:cubicBezTo>
                  <a:lnTo>
                    <a:pt x="42" y="128"/>
                  </a:lnTo>
                  <a:cubicBezTo>
                    <a:pt x="43" y="128"/>
                    <a:pt x="44" y="128"/>
                    <a:pt x="44" y="128"/>
                  </a:cubicBezTo>
                  <a:cubicBezTo>
                    <a:pt x="46" y="128"/>
                    <a:pt x="48" y="128"/>
                    <a:pt x="49" y="127"/>
                  </a:cubicBezTo>
                  <a:cubicBezTo>
                    <a:pt x="50" y="121"/>
                    <a:pt x="49" y="115"/>
                    <a:pt x="48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9" y="102"/>
                    <a:pt x="48" y="97"/>
                    <a:pt x="47" y="93"/>
                  </a:cubicBezTo>
                  <a:cubicBezTo>
                    <a:pt x="45" y="85"/>
                    <a:pt x="44" y="77"/>
                    <a:pt x="52" y="69"/>
                  </a:cubicBezTo>
                  <a:cubicBezTo>
                    <a:pt x="53" y="67"/>
                    <a:pt x="55" y="65"/>
                    <a:pt x="57" y="63"/>
                  </a:cubicBezTo>
                  <a:cubicBezTo>
                    <a:pt x="62" y="58"/>
                    <a:pt x="68" y="53"/>
                    <a:pt x="64" y="47"/>
                  </a:cubicBezTo>
                  <a:cubicBezTo>
                    <a:pt x="58" y="38"/>
                    <a:pt x="58" y="33"/>
                    <a:pt x="63" y="24"/>
                  </a:cubicBezTo>
                  <a:cubicBezTo>
                    <a:pt x="63" y="22"/>
                    <a:pt x="66" y="22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9" name="Freeform 1150"/>
            <p:cNvSpPr>
              <a:spLocks/>
            </p:cNvSpPr>
            <p:nvPr/>
          </p:nvSpPr>
          <p:spPr bwMode="auto">
            <a:xfrm>
              <a:off x="7747799" y="4717070"/>
              <a:ext cx="18795" cy="18795"/>
            </a:xfrm>
            <a:custGeom>
              <a:avLst/>
              <a:gdLst>
                <a:gd name="T0" fmla="*/ 41 w 45"/>
                <a:gd name="T1" fmla="*/ 7 h 40"/>
                <a:gd name="T2" fmla="*/ 36 w 45"/>
                <a:gd name="T3" fmla="*/ 3 h 40"/>
                <a:gd name="T4" fmla="*/ 26 w 45"/>
                <a:gd name="T5" fmla="*/ 8 h 40"/>
                <a:gd name="T6" fmla="*/ 19 w 45"/>
                <a:gd name="T7" fmla="*/ 4 h 40"/>
                <a:gd name="T8" fmla="*/ 14 w 45"/>
                <a:gd name="T9" fmla="*/ 0 h 40"/>
                <a:gd name="T10" fmla="*/ 0 w 45"/>
                <a:gd name="T11" fmla="*/ 10 h 40"/>
                <a:gd name="T12" fmla="*/ 22 w 45"/>
                <a:gd name="T13" fmla="*/ 40 h 40"/>
                <a:gd name="T14" fmla="*/ 41 w 45"/>
                <a:gd name="T15" fmla="*/ 32 h 40"/>
                <a:gd name="T16" fmla="*/ 41 w 45"/>
                <a:gd name="T17" fmla="*/ 32 h 40"/>
                <a:gd name="T18" fmla="*/ 40 w 45"/>
                <a:gd name="T19" fmla="*/ 26 h 40"/>
                <a:gd name="T20" fmla="*/ 39 w 45"/>
                <a:gd name="T21" fmla="*/ 21 h 40"/>
                <a:gd name="T22" fmla="*/ 43 w 45"/>
                <a:gd name="T23" fmla="*/ 16 h 40"/>
                <a:gd name="T24" fmla="*/ 45 w 45"/>
                <a:gd name="T25" fmla="*/ 14 h 40"/>
                <a:gd name="T26" fmla="*/ 41 w 45"/>
                <a:gd name="T2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0">
                  <a:moveTo>
                    <a:pt x="41" y="7"/>
                  </a:moveTo>
                  <a:cubicBezTo>
                    <a:pt x="39" y="6"/>
                    <a:pt x="37" y="5"/>
                    <a:pt x="36" y="3"/>
                  </a:cubicBezTo>
                  <a:cubicBezTo>
                    <a:pt x="34" y="7"/>
                    <a:pt x="31" y="8"/>
                    <a:pt x="26" y="8"/>
                  </a:cubicBezTo>
                  <a:cubicBezTo>
                    <a:pt x="21" y="8"/>
                    <a:pt x="20" y="6"/>
                    <a:pt x="19" y="4"/>
                  </a:cubicBezTo>
                  <a:cubicBezTo>
                    <a:pt x="18" y="1"/>
                    <a:pt x="18" y="0"/>
                    <a:pt x="14" y="0"/>
                  </a:cubicBezTo>
                  <a:cubicBezTo>
                    <a:pt x="9" y="0"/>
                    <a:pt x="0" y="4"/>
                    <a:pt x="0" y="10"/>
                  </a:cubicBezTo>
                  <a:cubicBezTo>
                    <a:pt x="0" y="20"/>
                    <a:pt x="14" y="35"/>
                    <a:pt x="22" y="40"/>
                  </a:cubicBezTo>
                  <a:cubicBezTo>
                    <a:pt x="24" y="36"/>
                    <a:pt x="35" y="32"/>
                    <a:pt x="41" y="32"/>
                  </a:cubicBezTo>
                  <a:lnTo>
                    <a:pt x="41" y="32"/>
                  </a:lnTo>
                  <a:cubicBezTo>
                    <a:pt x="42" y="30"/>
                    <a:pt x="41" y="28"/>
                    <a:pt x="40" y="26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9" y="18"/>
                    <a:pt x="41" y="17"/>
                    <a:pt x="43" y="16"/>
                  </a:cubicBezTo>
                  <a:cubicBezTo>
                    <a:pt x="44" y="15"/>
                    <a:pt x="45" y="15"/>
                    <a:pt x="45" y="14"/>
                  </a:cubicBezTo>
                  <a:cubicBezTo>
                    <a:pt x="45" y="11"/>
                    <a:pt x="43" y="9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0" name="Freeform 1151"/>
            <p:cNvSpPr>
              <a:spLocks/>
            </p:cNvSpPr>
            <p:nvPr/>
          </p:nvSpPr>
          <p:spPr bwMode="auto">
            <a:xfrm>
              <a:off x="7757197" y="4732105"/>
              <a:ext cx="20675" cy="13157"/>
            </a:xfrm>
            <a:custGeom>
              <a:avLst/>
              <a:gdLst>
                <a:gd name="T0" fmla="*/ 49 w 49"/>
                <a:gd name="T1" fmla="*/ 18 h 31"/>
                <a:gd name="T2" fmla="*/ 49 w 49"/>
                <a:gd name="T3" fmla="*/ 18 h 31"/>
                <a:gd name="T4" fmla="*/ 48 w 49"/>
                <a:gd name="T5" fmla="*/ 17 h 31"/>
                <a:gd name="T6" fmla="*/ 42 w 49"/>
                <a:gd name="T7" fmla="*/ 12 h 31"/>
                <a:gd name="T8" fmla="*/ 39 w 49"/>
                <a:gd name="T9" fmla="*/ 13 h 31"/>
                <a:gd name="T10" fmla="*/ 30 w 49"/>
                <a:gd name="T11" fmla="*/ 7 h 31"/>
                <a:gd name="T12" fmla="*/ 18 w 49"/>
                <a:gd name="T13" fmla="*/ 0 h 31"/>
                <a:gd name="T14" fmla="*/ 0 w 49"/>
                <a:gd name="T15" fmla="*/ 8 h 31"/>
                <a:gd name="T16" fmla="*/ 4 w 49"/>
                <a:gd name="T17" fmla="*/ 11 h 31"/>
                <a:gd name="T18" fmla="*/ 4 w 49"/>
                <a:gd name="T19" fmla="*/ 11 h 31"/>
                <a:gd name="T20" fmla="*/ 7 w 49"/>
                <a:gd name="T21" fmla="*/ 19 h 31"/>
                <a:gd name="T22" fmla="*/ 13 w 49"/>
                <a:gd name="T23" fmla="*/ 31 h 31"/>
                <a:gd name="T24" fmla="*/ 27 w 49"/>
                <a:gd name="T25" fmla="*/ 28 h 31"/>
                <a:gd name="T26" fmla="*/ 30 w 49"/>
                <a:gd name="T27" fmla="*/ 30 h 31"/>
                <a:gd name="T28" fmla="*/ 31 w 49"/>
                <a:gd name="T29" fmla="*/ 30 h 31"/>
                <a:gd name="T30" fmla="*/ 34 w 49"/>
                <a:gd name="T31" fmla="*/ 28 h 31"/>
                <a:gd name="T32" fmla="*/ 36 w 49"/>
                <a:gd name="T33" fmla="*/ 28 h 31"/>
                <a:gd name="T34" fmla="*/ 37 w 49"/>
                <a:gd name="T35" fmla="*/ 29 h 31"/>
                <a:gd name="T36" fmla="*/ 40 w 49"/>
                <a:gd name="T37" fmla="*/ 30 h 31"/>
                <a:gd name="T38" fmla="*/ 44 w 49"/>
                <a:gd name="T39" fmla="*/ 26 h 31"/>
                <a:gd name="T40" fmla="*/ 47 w 49"/>
                <a:gd name="T41" fmla="*/ 22 h 31"/>
                <a:gd name="T42" fmla="*/ 47 w 49"/>
                <a:gd name="T43" fmla="*/ 22 h 31"/>
                <a:gd name="T44" fmla="*/ 47 w 49"/>
                <a:gd name="T45" fmla="*/ 21 h 31"/>
                <a:gd name="T46" fmla="*/ 49 w 49"/>
                <a:gd name="T4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31"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6" y="15"/>
                    <a:pt x="44" y="14"/>
                    <a:pt x="42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35" y="13"/>
                    <a:pt x="33" y="10"/>
                    <a:pt x="30" y="7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1" y="0"/>
                    <a:pt x="0" y="5"/>
                    <a:pt x="0" y="8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3"/>
                    <a:pt x="6" y="15"/>
                    <a:pt x="7" y="19"/>
                  </a:cubicBezTo>
                  <a:cubicBezTo>
                    <a:pt x="9" y="23"/>
                    <a:pt x="11" y="29"/>
                    <a:pt x="13" y="31"/>
                  </a:cubicBezTo>
                  <a:cubicBezTo>
                    <a:pt x="16" y="29"/>
                    <a:pt x="27" y="28"/>
                    <a:pt x="27" y="28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4" y="29"/>
                    <a:pt x="34" y="28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8" y="30"/>
                    <a:pt x="38" y="30"/>
                    <a:pt x="40" y="30"/>
                  </a:cubicBezTo>
                  <a:cubicBezTo>
                    <a:pt x="42" y="30"/>
                    <a:pt x="43" y="29"/>
                    <a:pt x="44" y="26"/>
                  </a:cubicBezTo>
                  <a:cubicBezTo>
                    <a:pt x="45" y="25"/>
                    <a:pt x="45" y="23"/>
                    <a:pt x="47" y="22"/>
                  </a:cubicBezTo>
                  <a:lnTo>
                    <a:pt x="47" y="22"/>
                  </a:lnTo>
                  <a:cubicBezTo>
                    <a:pt x="47" y="21"/>
                    <a:pt x="47" y="21"/>
                    <a:pt x="47" y="21"/>
                  </a:cubicBezTo>
                  <a:cubicBezTo>
                    <a:pt x="48" y="19"/>
                    <a:pt x="48" y="19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" name="Freeform 1152"/>
            <p:cNvSpPr>
              <a:spLocks/>
            </p:cNvSpPr>
            <p:nvPr/>
          </p:nvSpPr>
          <p:spPr bwMode="auto">
            <a:xfrm>
              <a:off x="7764715" y="4743382"/>
              <a:ext cx="16916" cy="11277"/>
            </a:xfrm>
            <a:custGeom>
              <a:avLst/>
              <a:gdLst>
                <a:gd name="T0" fmla="*/ 35 w 42"/>
                <a:gd name="T1" fmla="*/ 0 h 28"/>
                <a:gd name="T2" fmla="*/ 32 w 42"/>
                <a:gd name="T3" fmla="*/ 3 h 28"/>
                <a:gd name="T4" fmla="*/ 26 w 42"/>
                <a:gd name="T5" fmla="*/ 9 h 28"/>
                <a:gd name="T6" fmla="*/ 21 w 42"/>
                <a:gd name="T7" fmla="*/ 7 h 28"/>
                <a:gd name="T8" fmla="*/ 17 w 42"/>
                <a:gd name="T9" fmla="*/ 9 h 28"/>
                <a:gd name="T10" fmla="*/ 14 w 42"/>
                <a:gd name="T11" fmla="*/ 7 h 28"/>
                <a:gd name="T12" fmla="*/ 13 w 42"/>
                <a:gd name="T13" fmla="*/ 6 h 28"/>
                <a:gd name="T14" fmla="*/ 0 w 42"/>
                <a:gd name="T15" fmla="*/ 9 h 28"/>
                <a:gd name="T16" fmla="*/ 3 w 42"/>
                <a:gd name="T17" fmla="*/ 13 h 28"/>
                <a:gd name="T18" fmla="*/ 5 w 42"/>
                <a:gd name="T19" fmla="*/ 18 h 28"/>
                <a:gd name="T20" fmla="*/ 4 w 42"/>
                <a:gd name="T21" fmla="*/ 21 h 28"/>
                <a:gd name="T22" fmla="*/ 3 w 42"/>
                <a:gd name="T23" fmla="*/ 22 h 28"/>
                <a:gd name="T24" fmla="*/ 21 w 42"/>
                <a:gd name="T25" fmla="*/ 27 h 28"/>
                <a:gd name="T26" fmla="*/ 22 w 42"/>
                <a:gd name="T27" fmla="*/ 26 h 28"/>
                <a:gd name="T28" fmla="*/ 23 w 42"/>
                <a:gd name="T29" fmla="*/ 26 h 28"/>
                <a:gd name="T30" fmla="*/ 24 w 42"/>
                <a:gd name="T31" fmla="*/ 26 h 28"/>
                <a:gd name="T32" fmla="*/ 27 w 42"/>
                <a:gd name="T33" fmla="*/ 28 h 28"/>
                <a:gd name="T34" fmla="*/ 30 w 42"/>
                <a:gd name="T35" fmla="*/ 22 h 28"/>
                <a:gd name="T36" fmla="*/ 29 w 42"/>
                <a:gd name="T37" fmla="*/ 18 h 28"/>
                <a:gd name="T38" fmla="*/ 28 w 42"/>
                <a:gd name="T39" fmla="*/ 14 h 28"/>
                <a:gd name="T40" fmla="*/ 42 w 42"/>
                <a:gd name="T41" fmla="*/ 6 h 28"/>
                <a:gd name="T42" fmla="*/ 35 w 42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35" y="0"/>
                  </a:moveTo>
                  <a:cubicBezTo>
                    <a:pt x="34" y="0"/>
                    <a:pt x="33" y="1"/>
                    <a:pt x="32" y="3"/>
                  </a:cubicBezTo>
                  <a:cubicBezTo>
                    <a:pt x="31" y="6"/>
                    <a:pt x="30" y="9"/>
                    <a:pt x="26" y="9"/>
                  </a:cubicBezTo>
                  <a:cubicBezTo>
                    <a:pt x="23" y="9"/>
                    <a:pt x="22" y="8"/>
                    <a:pt x="21" y="7"/>
                  </a:cubicBezTo>
                  <a:cubicBezTo>
                    <a:pt x="20" y="8"/>
                    <a:pt x="19" y="9"/>
                    <a:pt x="17" y="9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9" y="6"/>
                    <a:pt x="1" y="8"/>
                    <a:pt x="0" y="9"/>
                  </a:cubicBezTo>
                  <a:cubicBezTo>
                    <a:pt x="0" y="11"/>
                    <a:pt x="1" y="12"/>
                    <a:pt x="3" y="13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7"/>
                    <a:pt x="16" y="27"/>
                    <a:pt x="21" y="27"/>
                  </a:cubicBezTo>
                  <a:lnTo>
                    <a:pt x="22" y="26"/>
                  </a:ln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7"/>
                    <a:pt x="26" y="28"/>
                    <a:pt x="27" y="28"/>
                  </a:cubicBezTo>
                  <a:cubicBezTo>
                    <a:pt x="28" y="28"/>
                    <a:pt x="30" y="28"/>
                    <a:pt x="30" y="22"/>
                  </a:cubicBezTo>
                  <a:cubicBezTo>
                    <a:pt x="30" y="20"/>
                    <a:pt x="29" y="19"/>
                    <a:pt x="29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9"/>
                    <a:pt x="38" y="6"/>
                    <a:pt x="42" y="6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" name="Freeform 1153"/>
            <p:cNvSpPr>
              <a:spLocks/>
            </p:cNvSpPr>
            <p:nvPr/>
          </p:nvSpPr>
          <p:spPr bwMode="auto">
            <a:xfrm>
              <a:off x="7922590" y="4611820"/>
              <a:ext cx="30071" cy="35710"/>
            </a:xfrm>
            <a:custGeom>
              <a:avLst/>
              <a:gdLst>
                <a:gd name="T0" fmla="*/ 58 w 69"/>
                <a:gd name="T1" fmla="*/ 58 h 83"/>
                <a:gd name="T2" fmla="*/ 62 w 69"/>
                <a:gd name="T3" fmla="*/ 45 h 83"/>
                <a:gd name="T4" fmla="*/ 64 w 69"/>
                <a:gd name="T5" fmla="*/ 34 h 83"/>
                <a:gd name="T6" fmla="*/ 69 w 69"/>
                <a:gd name="T7" fmla="*/ 15 h 83"/>
                <a:gd name="T8" fmla="*/ 60 w 69"/>
                <a:gd name="T9" fmla="*/ 9 h 83"/>
                <a:gd name="T10" fmla="*/ 44 w 69"/>
                <a:gd name="T11" fmla="*/ 0 h 83"/>
                <a:gd name="T12" fmla="*/ 36 w 69"/>
                <a:gd name="T13" fmla="*/ 10 h 83"/>
                <a:gd name="T14" fmla="*/ 25 w 69"/>
                <a:gd name="T15" fmla="*/ 23 h 83"/>
                <a:gd name="T16" fmla="*/ 22 w 69"/>
                <a:gd name="T17" fmla="*/ 21 h 83"/>
                <a:gd name="T18" fmla="*/ 20 w 69"/>
                <a:gd name="T19" fmla="*/ 20 h 83"/>
                <a:gd name="T20" fmla="*/ 15 w 69"/>
                <a:gd name="T21" fmla="*/ 22 h 83"/>
                <a:gd name="T22" fmla="*/ 15 w 69"/>
                <a:gd name="T23" fmla="*/ 22 h 83"/>
                <a:gd name="T24" fmla="*/ 13 w 69"/>
                <a:gd name="T25" fmla="*/ 28 h 83"/>
                <a:gd name="T26" fmla="*/ 12 w 69"/>
                <a:gd name="T27" fmla="*/ 36 h 83"/>
                <a:gd name="T28" fmla="*/ 7 w 69"/>
                <a:gd name="T29" fmla="*/ 42 h 83"/>
                <a:gd name="T30" fmla="*/ 2 w 69"/>
                <a:gd name="T31" fmla="*/ 51 h 83"/>
                <a:gd name="T32" fmla="*/ 2 w 69"/>
                <a:gd name="T33" fmla="*/ 54 h 83"/>
                <a:gd name="T34" fmla="*/ 2 w 69"/>
                <a:gd name="T35" fmla="*/ 60 h 83"/>
                <a:gd name="T36" fmla="*/ 1 w 69"/>
                <a:gd name="T37" fmla="*/ 62 h 83"/>
                <a:gd name="T38" fmla="*/ 0 w 69"/>
                <a:gd name="T39" fmla="*/ 63 h 83"/>
                <a:gd name="T40" fmla="*/ 10 w 69"/>
                <a:gd name="T41" fmla="*/ 68 h 83"/>
                <a:gd name="T42" fmla="*/ 14 w 69"/>
                <a:gd name="T43" fmla="*/ 69 h 83"/>
                <a:gd name="T44" fmla="*/ 21 w 69"/>
                <a:gd name="T45" fmla="*/ 69 h 83"/>
                <a:gd name="T46" fmla="*/ 20 w 69"/>
                <a:gd name="T47" fmla="*/ 68 h 83"/>
                <a:gd name="T48" fmla="*/ 19 w 69"/>
                <a:gd name="T49" fmla="*/ 65 h 83"/>
                <a:gd name="T50" fmla="*/ 24 w 69"/>
                <a:gd name="T51" fmla="*/ 61 h 83"/>
                <a:gd name="T52" fmla="*/ 25 w 69"/>
                <a:gd name="T53" fmla="*/ 61 h 83"/>
                <a:gd name="T54" fmla="*/ 25 w 69"/>
                <a:gd name="T55" fmla="*/ 61 h 83"/>
                <a:gd name="T56" fmla="*/ 30 w 69"/>
                <a:gd name="T57" fmla="*/ 61 h 83"/>
                <a:gd name="T58" fmla="*/ 31 w 69"/>
                <a:gd name="T59" fmla="*/ 62 h 83"/>
                <a:gd name="T60" fmla="*/ 31 w 69"/>
                <a:gd name="T61" fmla="*/ 66 h 83"/>
                <a:gd name="T62" fmla="*/ 31 w 69"/>
                <a:gd name="T63" fmla="*/ 67 h 83"/>
                <a:gd name="T64" fmla="*/ 27 w 69"/>
                <a:gd name="T65" fmla="*/ 72 h 83"/>
                <a:gd name="T66" fmla="*/ 33 w 69"/>
                <a:gd name="T67" fmla="*/ 72 h 83"/>
                <a:gd name="T68" fmla="*/ 34 w 69"/>
                <a:gd name="T69" fmla="*/ 74 h 83"/>
                <a:gd name="T70" fmla="*/ 27 w 69"/>
                <a:gd name="T71" fmla="*/ 81 h 83"/>
                <a:gd name="T72" fmla="*/ 27 w 69"/>
                <a:gd name="T73" fmla="*/ 82 h 83"/>
                <a:gd name="T74" fmla="*/ 30 w 69"/>
                <a:gd name="T75" fmla="*/ 82 h 83"/>
                <a:gd name="T76" fmla="*/ 31 w 69"/>
                <a:gd name="T77" fmla="*/ 82 h 83"/>
                <a:gd name="T78" fmla="*/ 32 w 69"/>
                <a:gd name="T79" fmla="*/ 82 h 83"/>
                <a:gd name="T80" fmla="*/ 32 w 69"/>
                <a:gd name="T81" fmla="*/ 82 h 83"/>
                <a:gd name="T82" fmla="*/ 33 w 69"/>
                <a:gd name="T83" fmla="*/ 82 h 83"/>
                <a:gd name="T84" fmla="*/ 36 w 69"/>
                <a:gd name="T85" fmla="*/ 82 h 83"/>
                <a:gd name="T86" fmla="*/ 50 w 69"/>
                <a:gd name="T87" fmla="*/ 76 h 83"/>
                <a:gd name="T88" fmla="*/ 50 w 69"/>
                <a:gd name="T89" fmla="*/ 76 h 83"/>
                <a:gd name="T90" fmla="*/ 46 w 69"/>
                <a:gd name="T91" fmla="*/ 68 h 83"/>
                <a:gd name="T92" fmla="*/ 55 w 69"/>
                <a:gd name="T93" fmla="*/ 60 h 83"/>
                <a:gd name="T94" fmla="*/ 58 w 69"/>
                <a:gd name="T95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3">
                  <a:moveTo>
                    <a:pt x="58" y="58"/>
                  </a:moveTo>
                  <a:cubicBezTo>
                    <a:pt x="60" y="56"/>
                    <a:pt x="61" y="48"/>
                    <a:pt x="62" y="45"/>
                  </a:cubicBezTo>
                  <a:cubicBezTo>
                    <a:pt x="63" y="42"/>
                    <a:pt x="63" y="38"/>
                    <a:pt x="64" y="34"/>
                  </a:cubicBezTo>
                  <a:cubicBezTo>
                    <a:pt x="65" y="28"/>
                    <a:pt x="66" y="20"/>
                    <a:pt x="69" y="15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55" y="5"/>
                    <a:pt x="48" y="0"/>
                    <a:pt x="44" y="0"/>
                  </a:cubicBezTo>
                  <a:cubicBezTo>
                    <a:pt x="40" y="0"/>
                    <a:pt x="38" y="5"/>
                    <a:pt x="36" y="10"/>
                  </a:cubicBezTo>
                  <a:cubicBezTo>
                    <a:pt x="34" y="16"/>
                    <a:pt x="32" y="23"/>
                    <a:pt x="25" y="23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19" y="20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4" y="26"/>
                    <a:pt x="13" y="28"/>
                  </a:cubicBezTo>
                  <a:cubicBezTo>
                    <a:pt x="13" y="31"/>
                    <a:pt x="13" y="34"/>
                    <a:pt x="12" y="36"/>
                  </a:cubicBezTo>
                  <a:cubicBezTo>
                    <a:pt x="12" y="39"/>
                    <a:pt x="9" y="41"/>
                    <a:pt x="7" y="42"/>
                  </a:cubicBezTo>
                  <a:cubicBezTo>
                    <a:pt x="5" y="44"/>
                    <a:pt x="2" y="46"/>
                    <a:pt x="2" y="51"/>
                  </a:cubicBezTo>
                  <a:cubicBezTo>
                    <a:pt x="2" y="52"/>
                    <a:pt x="2" y="53"/>
                    <a:pt x="2" y="54"/>
                  </a:cubicBezTo>
                  <a:cubicBezTo>
                    <a:pt x="2" y="56"/>
                    <a:pt x="3" y="58"/>
                    <a:pt x="2" y="60"/>
                  </a:cubicBezTo>
                  <a:cubicBezTo>
                    <a:pt x="2" y="61"/>
                    <a:pt x="1" y="62"/>
                    <a:pt x="1" y="62"/>
                  </a:cubicBezTo>
                  <a:cubicBezTo>
                    <a:pt x="1" y="62"/>
                    <a:pt x="1" y="63"/>
                    <a:pt x="0" y="63"/>
                  </a:cubicBezTo>
                  <a:cubicBezTo>
                    <a:pt x="1" y="68"/>
                    <a:pt x="9" y="68"/>
                    <a:pt x="10" y="68"/>
                  </a:cubicBezTo>
                  <a:cubicBezTo>
                    <a:pt x="11" y="68"/>
                    <a:pt x="12" y="69"/>
                    <a:pt x="14" y="69"/>
                  </a:cubicBezTo>
                  <a:cubicBezTo>
                    <a:pt x="16" y="69"/>
                    <a:pt x="19" y="70"/>
                    <a:pt x="21" y="69"/>
                  </a:cubicBezTo>
                  <a:cubicBezTo>
                    <a:pt x="21" y="69"/>
                    <a:pt x="20" y="68"/>
                    <a:pt x="20" y="68"/>
                  </a:cubicBezTo>
                  <a:cubicBezTo>
                    <a:pt x="20" y="67"/>
                    <a:pt x="19" y="67"/>
                    <a:pt x="19" y="65"/>
                  </a:cubicBezTo>
                  <a:cubicBezTo>
                    <a:pt x="19" y="63"/>
                    <a:pt x="22" y="62"/>
                    <a:pt x="24" y="61"/>
                  </a:cubicBezTo>
                  <a:cubicBezTo>
                    <a:pt x="24" y="61"/>
                    <a:pt x="24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30" y="61"/>
                  </a:lnTo>
                  <a:cubicBezTo>
                    <a:pt x="31" y="61"/>
                    <a:pt x="31" y="61"/>
                    <a:pt x="31" y="62"/>
                  </a:cubicBezTo>
                  <a:lnTo>
                    <a:pt x="31" y="66"/>
                  </a:lnTo>
                  <a:cubicBezTo>
                    <a:pt x="31" y="67"/>
                    <a:pt x="31" y="67"/>
                    <a:pt x="31" y="67"/>
                  </a:cubicBezTo>
                  <a:cubicBezTo>
                    <a:pt x="29" y="69"/>
                    <a:pt x="28" y="70"/>
                    <a:pt x="27" y="72"/>
                  </a:cubicBezTo>
                  <a:lnTo>
                    <a:pt x="33" y="72"/>
                  </a:lnTo>
                  <a:cubicBezTo>
                    <a:pt x="34" y="72"/>
                    <a:pt x="34" y="73"/>
                    <a:pt x="34" y="74"/>
                  </a:cubicBezTo>
                  <a:cubicBezTo>
                    <a:pt x="34" y="77"/>
                    <a:pt x="32" y="79"/>
                    <a:pt x="27" y="81"/>
                  </a:cubicBezTo>
                  <a:lnTo>
                    <a:pt x="27" y="82"/>
                  </a:lnTo>
                  <a:cubicBezTo>
                    <a:pt x="29" y="83"/>
                    <a:pt x="29" y="83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lnTo>
                    <a:pt x="32" y="82"/>
                  </a:lnTo>
                  <a:cubicBezTo>
                    <a:pt x="32" y="82"/>
                    <a:pt x="33" y="82"/>
                    <a:pt x="33" y="82"/>
                  </a:cubicBezTo>
                  <a:cubicBezTo>
                    <a:pt x="34" y="82"/>
                    <a:pt x="35" y="82"/>
                    <a:pt x="36" y="82"/>
                  </a:cubicBezTo>
                  <a:cubicBezTo>
                    <a:pt x="41" y="82"/>
                    <a:pt x="46" y="79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4"/>
                    <a:pt x="46" y="72"/>
                    <a:pt x="46" y="68"/>
                  </a:cubicBezTo>
                  <a:cubicBezTo>
                    <a:pt x="46" y="63"/>
                    <a:pt x="51" y="61"/>
                    <a:pt x="55" y="60"/>
                  </a:cubicBezTo>
                  <a:cubicBezTo>
                    <a:pt x="56" y="60"/>
                    <a:pt x="57" y="59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3" name="Freeform 1154"/>
            <p:cNvSpPr>
              <a:spLocks noEditPoints="1"/>
            </p:cNvSpPr>
            <p:nvPr/>
          </p:nvSpPr>
          <p:spPr bwMode="auto">
            <a:xfrm>
              <a:off x="7732763" y="4670084"/>
              <a:ext cx="39469" cy="50746"/>
            </a:xfrm>
            <a:custGeom>
              <a:avLst/>
              <a:gdLst>
                <a:gd name="T0" fmla="*/ 90 w 94"/>
                <a:gd name="T1" fmla="*/ 70 h 121"/>
                <a:gd name="T2" fmla="*/ 93 w 94"/>
                <a:gd name="T3" fmla="*/ 63 h 121"/>
                <a:gd name="T4" fmla="*/ 90 w 94"/>
                <a:gd name="T5" fmla="*/ 53 h 121"/>
                <a:gd name="T6" fmla="*/ 88 w 94"/>
                <a:gd name="T7" fmla="*/ 35 h 121"/>
                <a:gd name="T8" fmla="*/ 71 w 94"/>
                <a:gd name="T9" fmla="*/ 21 h 121"/>
                <a:gd name="T10" fmla="*/ 70 w 94"/>
                <a:gd name="T11" fmla="*/ 20 h 121"/>
                <a:gd name="T12" fmla="*/ 70 w 94"/>
                <a:gd name="T13" fmla="*/ 10 h 121"/>
                <a:gd name="T14" fmla="*/ 68 w 94"/>
                <a:gd name="T15" fmla="*/ 10 h 121"/>
                <a:gd name="T16" fmla="*/ 53 w 94"/>
                <a:gd name="T17" fmla="*/ 3 h 121"/>
                <a:gd name="T18" fmla="*/ 48 w 94"/>
                <a:gd name="T19" fmla="*/ 3 h 121"/>
                <a:gd name="T20" fmla="*/ 51 w 94"/>
                <a:gd name="T21" fmla="*/ 25 h 121"/>
                <a:gd name="T22" fmla="*/ 49 w 94"/>
                <a:gd name="T23" fmla="*/ 25 h 121"/>
                <a:gd name="T24" fmla="*/ 29 w 94"/>
                <a:gd name="T25" fmla="*/ 21 h 121"/>
                <a:gd name="T26" fmla="*/ 5 w 94"/>
                <a:gd name="T27" fmla="*/ 14 h 121"/>
                <a:gd name="T28" fmla="*/ 3 w 94"/>
                <a:gd name="T29" fmla="*/ 36 h 121"/>
                <a:gd name="T30" fmla="*/ 8 w 94"/>
                <a:gd name="T31" fmla="*/ 63 h 121"/>
                <a:gd name="T32" fmla="*/ 14 w 94"/>
                <a:gd name="T33" fmla="*/ 72 h 121"/>
                <a:gd name="T34" fmla="*/ 18 w 94"/>
                <a:gd name="T35" fmla="*/ 103 h 121"/>
                <a:gd name="T36" fmla="*/ 22 w 94"/>
                <a:gd name="T37" fmla="*/ 111 h 121"/>
                <a:gd name="T38" fmla="*/ 28 w 94"/>
                <a:gd name="T39" fmla="*/ 114 h 121"/>
                <a:gd name="T40" fmla="*/ 49 w 94"/>
                <a:gd name="T41" fmla="*/ 110 h 121"/>
                <a:gd name="T42" fmla="*/ 61 w 94"/>
                <a:gd name="T43" fmla="*/ 119 h 121"/>
                <a:gd name="T44" fmla="*/ 70 w 94"/>
                <a:gd name="T45" fmla="*/ 112 h 121"/>
                <a:gd name="T46" fmla="*/ 79 w 94"/>
                <a:gd name="T47" fmla="*/ 87 h 121"/>
                <a:gd name="T48" fmla="*/ 75 w 94"/>
                <a:gd name="T49" fmla="*/ 82 h 121"/>
                <a:gd name="T50" fmla="*/ 86 w 94"/>
                <a:gd name="T51" fmla="*/ 71 h 121"/>
                <a:gd name="T52" fmla="*/ 90 w 94"/>
                <a:gd name="T53" fmla="*/ 71 h 121"/>
                <a:gd name="T54" fmla="*/ 62 w 94"/>
                <a:gd name="T55" fmla="*/ 87 h 121"/>
                <a:gd name="T56" fmla="*/ 60 w 94"/>
                <a:gd name="T57" fmla="*/ 91 h 121"/>
                <a:gd name="T58" fmla="*/ 53 w 94"/>
                <a:gd name="T59" fmla="*/ 89 h 121"/>
                <a:gd name="T60" fmla="*/ 34 w 94"/>
                <a:gd name="T61" fmla="*/ 110 h 121"/>
                <a:gd name="T62" fmla="*/ 31 w 94"/>
                <a:gd name="T63" fmla="*/ 91 h 121"/>
                <a:gd name="T64" fmla="*/ 36 w 94"/>
                <a:gd name="T65" fmla="*/ 87 h 121"/>
                <a:gd name="T66" fmla="*/ 36 w 94"/>
                <a:gd name="T67" fmla="*/ 82 h 121"/>
                <a:gd name="T68" fmla="*/ 49 w 94"/>
                <a:gd name="T69" fmla="*/ 75 h 121"/>
                <a:gd name="T70" fmla="*/ 44 w 94"/>
                <a:gd name="T71" fmla="*/ 71 h 121"/>
                <a:gd name="T72" fmla="*/ 28 w 94"/>
                <a:gd name="T73" fmla="*/ 61 h 121"/>
                <a:gd name="T74" fmla="*/ 28 w 94"/>
                <a:gd name="T75" fmla="*/ 54 h 121"/>
                <a:gd name="T76" fmla="*/ 33 w 94"/>
                <a:gd name="T77" fmla="*/ 54 h 121"/>
                <a:gd name="T78" fmla="*/ 45 w 94"/>
                <a:gd name="T79" fmla="*/ 62 h 121"/>
                <a:gd name="T80" fmla="*/ 62 w 94"/>
                <a:gd name="T8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21">
                  <a:moveTo>
                    <a:pt x="90" y="71"/>
                  </a:moveTo>
                  <a:lnTo>
                    <a:pt x="90" y="70"/>
                  </a:lnTo>
                  <a:lnTo>
                    <a:pt x="92" y="69"/>
                  </a:lnTo>
                  <a:cubicBezTo>
                    <a:pt x="92" y="67"/>
                    <a:pt x="92" y="65"/>
                    <a:pt x="93" y="63"/>
                  </a:cubicBezTo>
                  <a:cubicBezTo>
                    <a:pt x="93" y="62"/>
                    <a:pt x="94" y="60"/>
                    <a:pt x="94" y="58"/>
                  </a:cubicBezTo>
                  <a:cubicBezTo>
                    <a:pt x="94" y="56"/>
                    <a:pt x="92" y="55"/>
                    <a:pt x="90" y="53"/>
                  </a:cubicBezTo>
                  <a:cubicBezTo>
                    <a:pt x="88" y="51"/>
                    <a:pt x="85" y="48"/>
                    <a:pt x="85" y="44"/>
                  </a:cubicBezTo>
                  <a:cubicBezTo>
                    <a:pt x="85" y="40"/>
                    <a:pt x="87" y="37"/>
                    <a:pt x="88" y="35"/>
                  </a:cubicBezTo>
                  <a:cubicBezTo>
                    <a:pt x="90" y="33"/>
                    <a:pt x="90" y="32"/>
                    <a:pt x="90" y="30"/>
                  </a:cubicBezTo>
                  <a:cubicBezTo>
                    <a:pt x="90" y="25"/>
                    <a:pt x="78" y="21"/>
                    <a:pt x="71" y="21"/>
                  </a:cubicBezTo>
                  <a:lnTo>
                    <a:pt x="70" y="22"/>
                  </a:lnTo>
                  <a:lnTo>
                    <a:pt x="70" y="20"/>
                  </a:lnTo>
                  <a:cubicBezTo>
                    <a:pt x="69" y="18"/>
                    <a:pt x="70" y="14"/>
                    <a:pt x="70" y="12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0"/>
                    <a:pt x="68" y="10"/>
                    <a:pt x="68" y="10"/>
                  </a:cubicBezTo>
                  <a:lnTo>
                    <a:pt x="68" y="10"/>
                  </a:lnTo>
                  <a:cubicBezTo>
                    <a:pt x="61" y="8"/>
                    <a:pt x="55" y="5"/>
                    <a:pt x="53" y="3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8" y="4"/>
                    <a:pt x="47" y="6"/>
                    <a:pt x="46" y="7"/>
                  </a:cubicBezTo>
                  <a:cubicBezTo>
                    <a:pt x="51" y="12"/>
                    <a:pt x="56" y="17"/>
                    <a:pt x="51" y="25"/>
                  </a:cubicBezTo>
                  <a:lnTo>
                    <a:pt x="50" y="26"/>
                  </a:lnTo>
                  <a:lnTo>
                    <a:pt x="49" y="25"/>
                  </a:lnTo>
                  <a:cubicBezTo>
                    <a:pt x="49" y="25"/>
                    <a:pt x="39" y="19"/>
                    <a:pt x="33" y="19"/>
                  </a:cubicBezTo>
                  <a:cubicBezTo>
                    <a:pt x="31" y="19"/>
                    <a:pt x="30" y="19"/>
                    <a:pt x="29" y="21"/>
                  </a:cubicBezTo>
                  <a:cubicBezTo>
                    <a:pt x="24" y="30"/>
                    <a:pt x="19" y="32"/>
                    <a:pt x="14" y="27"/>
                  </a:cubicBezTo>
                  <a:lnTo>
                    <a:pt x="5" y="14"/>
                  </a:lnTo>
                  <a:lnTo>
                    <a:pt x="0" y="17"/>
                  </a:lnTo>
                  <a:cubicBezTo>
                    <a:pt x="3" y="21"/>
                    <a:pt x="3" y="30"/>
                    <a:pt x="3" y="36"/>
                  </a:cubicBezTo>
                  <a:cubicBezTo>
                    <a:pt x="3" y="39"/>
                    <a:pt x="5" y="43"/>
                    <a:pt x="7" y="48"/>
                  </a:cubicBezTo>
                  <a:cubicBezTo>
                    <a:pt x="9" y="54"/>
                    <a:pt x="12" y="59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1" y="67"/>
                    <a:pt x="12" y="68"/>
                    <a:pt x="14" y="72"/>
                  </a:cubicBezTo>
                  <a:cubicBezTo>
                    <a:pt x="16" y="78"/>
                    <a:pt x="17" y="83"/>
                    <a:pt x="17" y="89"/>
                  </a:cubicBezTo>
                  <a:cubicBezTo>
                    <a:pt x="17" y="93"/>
                    <a:pt x="17" y="97"/>
                    <a:pt x="18" y="103"/>
                  </a:cubicBezTo>
                  <a:cubicBezTo>
                    <a:pt x="19" y="105"/>
                    <a:pt x="19" y="108"/>
                    <a:pt x="20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4" y="111"/>
                    <a:pt x="25" y="111"/>
                    <a:pt x="26" y="112"/>
                  </a:cubicBezTo>
                  <a:cubicBezTo>
                    <a:pt x="27" y="113"/>
                    <a:pt x="27" y="113"/>
                    <a:pt x="28" y="114"/>
                  </a:cubicBezTo>
                  <a:cubicBezTo>
                    <a:pt x="29" y="116"/>
                    <a:pt x="31" y="119"/>
                    <a:pt x="33" y="121"/>
                  </a:cubicBezTo>
                  <a:cubicBezTo>
                    <a:pt x="35" y="115"/>
                    <a:pt x="43" y="110"/>
                    <a:pt x="49" y="110"/>
                  </a:cubicBezTo>
                  <a:cubicBezTo>
                    <a:pt x="54" y="110"/>
                    <a:pt x="56" y="113"/>
                    <a:pt x="56" y="116"/>
                  </a:cubicBezTo>
                  <a:cubicBezTo>
                    <a:pt x="57" y="118"/>
                    <a:pt x="58" y="119"/>
                    <a:pt x="61" y="119"/>
                  </a:cubicBezTo>
                  <a:cubicBezTo>
                    <a:pt x="66" y="119"/>
                    <a:pt x="68" y="118"/>
                    <a:pt x="70" y="113"/>
                  </a:cubicBezTo>
                  <a:lnTo>
                    <a:pt x="70" y="112"/>
                  </a:lnTo>
                  <a:cubicBezTo>
                    <a:pt x="70" y="106"/>
                    <a:pt x="72" y="103"/>
                    <a:pt x="79" y="101"/>
                  </a:cubicBezTo>
                  <a:lnTo>
                    <a:pt x="79" y="87"/>
                  </a:lnTo>
                  <a:cubicBezTo>
                    <a:pt x="79" y="86"/>
                    <a:pt x="78" y="86"/>
                    <a:pt x="77" y="86"/>
                  </a:cubicBezTo>
                  <a:cubicBezTo>
                    <a:pt x="76" y="86"/>
                    <a:pt x="75" y="85"/>
                    <a:pt x="75" y="82"/>
                  </a:cubicBezTo>
                  <a:cubicBezTo>
                    <a:pt x="75" y="82"/>
                    <a:pt x="80" y="69"/>
                    <a:pt x="82" y="69"/>
                  </a:cubicBezTo>
                  <a:cubicBezTo>
                    <a:pt x="84" y="69"/>
                    <a:pt x="85" y="70"/>
                    <a:pt x="86" y="71"/>
                  </a:cubicBezTo>
                  <a:cubicBezTo>
                    <a:pt x="87" y="72"/>
                    <a:pt x="87" y="73"/>
                    <a:pt x="88" y="73"/>
                  </a:cubicBezTo>
                  <a:cubicBezTo>
                    <a:pt x="89" y="73"/>
                    <a:pt x="90" y="72"/>
                    <a:pt x="90" y="71"/>
                  </a:cubicBezTo>
                  <a:close/>
                  <a:moveTo>
                    <a:pt x="62" y="87"/>
                  </a:moveTo>
                  <a:lnTo>
                    <a:pt x="62" y="87"/>
                  </a:lnTo>
                  <a:cubicBezTo>
                    <a:pt x="62" y="87"/>
                    <a:pt x="62" y="88"/>
                    <a:pt x="61" y="88"/>
                  </a:cubicBezTo>
                  <a:cubicBezTo>
                    <a:pt x="61" y="88"/>
                    <a:pt x="60" y="90"/>
                    <a:pt x="60" y="91"/>
                  </a:cubicBezTo>
                  <a:cubicBezTo>
                    <a:pt x="60" y="94"/>
                    <a:pt x="60" y="98"/>
                    <a:pt x="57" y="98"/>
                  </a:cubicBezTo>
                  <a:cubicBezTo>
                    <a:pt x="54" y="98"/>
                    <a:pt x="54" y="92"/>
                    <a:pt x="53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49" y="95"/>
                    <a:pt x="42" y="110"/>
                    <a:pt x="34" y="110"/>
                  </a:cubicBezTo>
                  <a:cubicBezTo>
                    <a:pt x="28" y="110"/>
                    <a:pt x="24" y="104"/>
                    <a:pt x="24" y="96"/>
                  </a:cubicBezTo>
                  <a:cubicBezTo>
                    <a:pt x="24" y="93"/>
                    <a:pt x="29" y="91"/>
                    <a:pt x="31" y="91"/>
                  </a:cubicBezTo>
                  <a:cubicBezTo>
                    <a:pt x="33" y="91"/>
                    <a:pt x="34" y="93"/>
                    <a:pt x="35" y="94"/>
                  </a:cubicBezTo>
                  <a:cubicBezTo>
                    <a:pt x="36" y="94"/>
                    <a:pt x="36" y="91"/>
                    <a:pt x="36" y="87"/>
                  </a:cubicBezTo>
                  <a:cubicBezTo>
                    <a:pt x="36" y="86"/>
                    <a:pt x="36" y="84"/>
                    <a:pt x="36" y="83"/>
                  </a:cubicBezTo>
                  <a:lnTo>
                    <a:pt x="36" y="82"/>
                  </a:lnTo>
                  <a:lnTo>
                    <a:pt x="37" y="82"/>
                  </a:lnTo>
                  <a:cubicBezTo>
                    <a:pt x="40" y="82"/>
                    <a:pt x="49" y="77"/>
                    <a:pt x="49" y="75"/>
                  </a:cubicBezTo>
                  <a:cubicBezTo>
                    <a:pt x="49" y="73"/>
                    <a:pt x="48" y="70"/>
                    <a:pt x="47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36" y="72"/>
                    <a:pt x="30" y="65"/>
                    <a:pt x="28" y="61"/>
                  </a:cubicBezTo>
                  <a:lnTo>
                    <a:pt x="28" y="60"/>
                  </a:lnTo>
                  <a:lnTo>
                    <a:pt x="28" y="54"/>
                  </a:lnTo>
                  <a:lnTo>
                    <a:pt x="33" y="54"/>
                  </a:lnTo>
                  <a:lnTo>
                    <a:pt x="33" y="54"/>
                  </a:lnTo>
                  <a:cubicBezTo>
                    <a:pt x="34" y="55"/>
                    <a:pt x="34" y="55"/>
                    <a:pt x="35" y="56"/>
                  </a:cubicBezTo>
                  <a:cubicBezTo>
                    <a:pt x="38" y="59"/>
                    <a:pt x="40" y="62"/>
                    <a:pt x="45" y="62"/>
                  </a:cubicBezTo>
                  <a:cubicBezTo>
                    <a:pt x="53" y="62"/>
                    <a:pt x="62" y="74"/>
                    <a:pt x="62" y="82"/>
                  </a:cubicBezTo>
                  <a:cubicBezTo>
                    <a:pt x="62" y="82"/>
                    <a:pt x="62" y="83"/>
                    <a:pt x="62" y="83"/>
                  </a:cubicBezTo>
                  <a:cubicBezTo>
                    <a:pt x="63" y="85"/>
                    <a:pt x="63" y="86"/>
                    <a:pt x="6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4" name="Freeform 1155"/>
            <p:cNvSpPr>
              <a:spLocks/>
            </p:cNvSpPr>
            <p:nvPr/>
          </p:nvSpPr>
          <p:spPr bwMode="auto">
            <a:xfrm>
              <a:off x="7764715" y="4700155"/>
              <a:ext cx="33830" cy="45107"/>
            </a:xfrm>
            <a:custGeom>
              <a:avLst/>
              <a:gdLst>
                <a:gd name="T0" fmla="*/ 64 w 82"/>
                <a:gd name="T1" fmla="*/ 98 h 109"/>
                <a:gd name="T2" fmla="*/ 59 w 82"/>
                <a:gd name="T3" fmla="*/ 90 h 109"/>
                <a:gd name="T4" fmla="*/ 61 w 82"/>
                <a:gd name="T5" fmla="*/ 90 h 109"/>
                <a:gd name="T6" fmla="*/ 82 w 82"/>
                <a:gd name="T7" fmla="*/ 87 h 109"/>
                <a:gd name="T8" fmla="*/ 82 w 82"/>
                <a:gd name="T9" fmla="*/ 82 h 109"/>
                <a:gd name="T10" fmla="*/ 75 w 82"/>
                <a:gd name="T11" fmla="*/ 67 h 109"/>
                <a:gd name="T12" fmla="*/ 66 w 82"/>
                <a:gd name="T13" fmla="*/ 47 h 109"/>
                <a:gd name="T14" fmla="*/ 67 w 82"/>
                <a:gd name="T15" fmla="*/ 43 h 109"/>
                <a:gd name="T16" fmla="*/ 68 w 82"/>
                <a:gd name="T17" fmla="*/ 38 h 109"/>
                <a:gd name="T18" fmla="*/ 62 w 82"/>
                <a:gd name="T19" fmla="*/ 30 h 109"/>
                <a:gd name="T20" fmla="*/ 56 w 82"/>
                <a:gd name="T21" fmla="*/ 22 h 109"/>
                <a:gd name="T22" fmla="*/ 55 w 82"/>
                <a:gd name="T23" fmla="*/ 20 h 109"/>
                <a:gd name="T24" fmla="*/ 54 w 82"/>
                <a:gd name="T25" fmla="*/ 17 h 109"/>
                <a:gd name="T26" fmla="*/ 49 w 82"/>
                <a:gd name="T27" fmla="*/ 16 h 109"/>
                <a:gd name="T28" fmla="*/ 42 w 82"/>
                <a:gd name="T29" fmla="*/ 10 h 109"/>
                <a:gd name="T30" fmla="*/ 41 w 82"/>
                <a:gd name="T31" fmla="*/ 11 h 109"/>
                <a:gd name="T32" fmla="*/ 37 w 82"/>
                <a:gd name="T33" fmla="*/ 12 h 109"/>
                <a:gd name="T34" fmla="*/ 30 w 82"/>
                <a:gd name="T35" fmla="*/ 4 h 109"/>
                <a:gd name="T36" fmla="*/ 24 w 82"/>
                <a:gd name="T37" fmla="*/ 0 h 109"/>
                <a:gd name="T38" fmla="*/ 21 w 82"/>
                <a:gd name="T39" fmla="*/ 2 h 109"/>
                <a:gd name="T40" fmla="*/ 16 w 82"/>
                <a:gd name="T41" fmla="*/ 5 h 109"/>
                <a:gd name="T42" fmla="*/ 12 w 82"/>
                <a:gd name="T43" fmla="*/ 2 h 109"/>
                <a:gd name="T44" fmla="*/ 11 w 82"/>
                <a:gd name="T45" fmla="*/ 1 h 109"/>
                <a:gd name="T46" fmla="*/ 5 w 82"/>
                <a:gd name="T47" fmla="*/ 12 h 109"/>
                <a:gd name="T48" fmla="*/ 6 w 82"/>
                <a:gd name="T49" fmla="*/ 14 h 109"/>
                <a:gd name="T50" fmla="*/ 9 w 82"/>
                <a:gd name="T51" fmla="*/ 17 h 109"/>
                <a:gd name="T52" fmla="*/ 9 w 82"/>
                <a:gd name="T53" fmla="*/ 33 h 109"/>
                <a:gd name="T54" fmla="*/ 8 w 82"/>
                <a:gd name="T55" fmla="*/ 33 h 109"/>
                <a:gd name="T56" fmla="*/ 0 w 82"/>
                <a:gd name="T57" fmla="*/ 42 h 109"/>
                <a:gd name="T58" fmla="*/ 5 w 82"/>
                <a:gd name="T59" fmla="*/ 48 h 109"/>
                <a:gd name="T60" fmla="*/ 11 w 82"/>
                <a:gd name="T61" fmla="*/ 57 h 109"/>
                <a:gd name="T62" fmla="*/ 7 w 82"/>
                <a:gd name="T63" fmla="*/ 61 h 109"/>
                <a:gd name="T64" fmla="*/ 4 w 82"/>
                <a:gd name="T65" fmla="*/ 64 h 109"/>
                <a:gd name="T66" fmla="*/ 5 w 82"/>
                <a:gd name="T67" fmla="*/ 68 h 109"/>
                <a:gd name="T68" fmla="*/ 7 w 82"/>
                <a:gd name="T69" fmla="*/ 75 h 109"/>
                <a:gd name="T70" fmla="*/ 18 w 82"/>
                <a:gd name="T71" fmla="*/ 82 h 109"/>
                <a:gd name="T72" fmla="*/ 28 w 82"/>
                <a:gd name="T73" fmla="*/ 86 h 109"/>
                <a:gd name="T74" fmla="*/ 29 w 82"/>
                <a:gd name="T75" fmla="*/ 86 h 109"/>
                <a:gd name="T76" fmla="*/ 29 w 82"/>
                <a:gd name="T77" fmla="*/ 87 h 109"/>
                <a:gd name="T78" fmla="*/ 35 w 82"/>
                <a:gd name="T79" fmla="*/ 92 h 109"/>
                <a:gd name="T80" fmla="*/ 38 w 82"/>
                <a:gd name="T81" fmla="*/ 93 h 109"/>
                <a:gd name="T82" fmla="*/ 38 w 82"/>
                <a:gd name="T83" fmla="*/ 94 h 109"/>
                <a:gd name="T84" fmla="*/ 38 w 82"/>
                <a:gd name="T85" fmla="*/ 95 h 109"/>
                <a:gd name="T86" fmla="*/ 37 w 82"/>
                <a:gd name="T87" fmla="*/ 97 h 109"/>
                <a:gd name="T88" fmla="*/ 35 w 82"/>
                <a:gd name="T89" fmla="*/ 98 h 109"/>
                <a:gd name="T90" fmla="*/ 35 w 82"/>
                <a:gd name="T91" fmla="*/ 99 h 109"/>
                <a:gd name="T92" fmla="*/ 44 w 82"/>
                <a:gd name="T93" fmla="*/ 106 h 109"/>
                <a:gd name="T94" fmla="*/ 50 w 82"/>
                <a:gd name="T95" fmla="*/ 106 h 109"/>
                <a:gd name="T96" fmla="*/ 54 w 82"/>
                <a:gd name="T97" fmla="*/ 108 h 109"/>
                <a:gd name="T98" fmla="*/ 55 w 82"/>
                <a:gd name="T99" fmla="*/ 109 h 109"/>
                <a:gd name="T100" fmla="*/ 58 w 82"/>
                <a:gd name="T101" fmla="*/ 109 h 109"/>
                <a:gd name="T102" fmla="*/ 59 w 82"/>
                <a:gd name="T103" fmla="*/ 106 h 109"/>
                <a:gd name="T104" fmla="*/ 59 w 82"/>
                <a:gd name="T105" fmla="*/ 101 h 109"/>
                <a:gd name="T106" fmla="*/ 64 w 82"/>
                <a:gd name="T107" fmla="*/ 9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109">
                  <a:moveTo>
                    <a:pt x="64" y="98"/>
                  </a:moveTo>
                  <a:lnTo>
                    <a:pt x="59" y="90"/>
                  </a:lnTo>
                  <a:lnTo>
                    <a:pt x="61" y="90"/>
                  </a:lnTo>
                  <a:cubicBezTo>
                    <a:pt x="70" y="90"/>
                    <a:pt x="77" y="90"/>
                    <a:pt x="82" y="87"/>
                  </a:cubicBezTo>
                  <a:lnTo>
                    <a:pt x="82" y="82"/>
                  </a:lnTo>
                  <a:cubicBezTo>
                    <a:pt x="82" y="76"/>
                    <a:pt x="79" y="72"/>
                    <a:pt x="75" y="67"/>
                  </a:cubicBezTo>
                  <a:cubicBezTo>
                    <a:pt x="70" y="61"/>
                    <a:pt x="66" y="55"/>
                    <a:pt x="66" y="47"/>
                  </a:cubicBezTo>
                  <a:cubicBezTo>
                    <a:pt x="66" y="45"/>
                    <a:pt x="66" y="44"/>
                    <a:pt x="67" y="43"/>
                  </a:cubicBezTo>
                  <a:cubicBezTo>
                    <a:pt x="67" y="42"/>
                    <a:pt x="68" y="41"/>
                    <a:pt x="68" y="38"/>
                  </a:cubicBezTo>
                  <a:cubicBezTo>
                    <a:pt x="68" y="35"/>
                    <a:pt x="65" y="32"/>
                    <a:pt x="62" y="30"/>
                  </a:cubicBezTo>
                  <a:cubicBezTo>
                    <a:pt x="60" y="28"/>
                    <a:pt x="57" y="26"/>
                    <a:pt x="56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2" y="17"/>
                    <a:pt x="51" y="17"/>
                    <a:pt x="49" y="16"/>
                  </a:cubicBezTo>
                  <a:cubicBezTo>
                    <a:pt x="45" y="16"/>
                    <a:pt x="43" y="15"/>
                    <a:pt x="42" y="10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0" y="11"/>
                    <a:pt x="39" y="12"/>
                    <a:pt x="37" y="12"/>
                  </a:cubicBezTo>
                  <a:cubicBezTo>
                    <a:pt x="33" y="12"/>
                    <a:pt x="30" y="8"/>
                    <a:pt x="30" y="4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20" y="3"/>
                    <a:pt x="20" y="5"/>
                    <a:pt x="16" y="5"/>
                  </a:cubicBezTo>
                  <a:cubicBezTo>
                    <a:pt x="14" y="5"/>
                    <a:pt x="13" y="4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9" y="3"/>
                    <a:pt x="5" y="11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7" y="14"/>
                    <a:pt x="9" y="15"/>
                    <a:pt x="9" y="17"/>
                  </a:cubicBezTo>
                  <a:lnTo>
                    <a:pt x="9" y="33"/>
                  </a:lnTo>
                  <a:lnTo>
                    <a:pt x="8" y="33"/>
                  </a:lnTo>
                  <a:cubicBezTo>
                    <a:pt x="2" y="35"/>
                    <a:pt x="0" y="37"/>
                    <a:pt x="0" y="42"/>
                  </a:cubicBezTo>
                  <a:cubicBezTo>
                    <a:pt x="0" y="45"/>
                    <a:pt x="3" y="46"/>
                    <a:pt x="5" y="48"/>
                  </a:cubicBezTo>
                  <a:cubicBezTo>
                    <a:pt x="8" y="50"/>
                    <a:pt x="11" y="52"/>
                    <a:pt x="11" y="57"/>
                  </a:cubicBezTo>
                  <a:cubicBezTo>
                    <a:pt x="11" y="60"/>
                    <a:pt x="8" y="61"/>
                    <a:pt x="7" y="61"/>
                  </a:cubicBezTo>
                  <a:cubicBezTo>
                    <a:pt x="5" y="62"/>
                    <a:pt x="4" y="62"/>
                    <a:pt x="4" y="64"/>
                  </a:cubicBezTo>
                  <a:cubicBezTo>
                    <a:pt x="4" y="65"/>
                    <a:pt x="5" y="66"/>
                    <a:pt x="5" y="68"/>
                  </a:cubicBezTo>
                  <a:cubicBezTo>
                    <a:pt x="6" y="70"/>
                    <a:pt x="7" y="72"/>
                    <a:pt x="7" y="75"/>
                  </a:cubicBezTo>
                  <a:cubicBezTo>
                    <a:pt x="12" y="76"/>
                    <a:pt x="15" y="80"/>
                    <a:pt x="18" y="82"/>
                  </a:cubicBezTo>
                  <a:cubicBezTo>
                    <a:pt x="21" y="86"/>
                    <a:pt x="24" y="88"/>
                    <a:pt x="28" y="86"/>
                  </a:cubicBezTo>
                  <a:lnTo>
                    <a:pt x="29" y="86"/>
                  </a:lnTo>
                  <a:lnTo>
                    <a:pt x="29" y="87"/>
                  </a:lnTo>
                  <a:cubicBezTo>
                    <a:pt x="31" y="89"/>
                    <a:pt x="33" y="90"/>
                    <a:pt x="35" y="92"/>
                  </a:cubicBezTo>
                  <a:cubicBezTo>
                    <a:pt x="36" y="92"/>
                    <a:pt x="37" y="93"/>
                    <a:pt x="38" y="93"/>
                  </a:cubicBezTo>
                  <a:lnTo>
                    <a:pt x="38" y="94"/>
                  </a:lnTo>
                  <a:lnTo>
                    <a:pt x="38" y="95"/>
                  </a:lnTo>
                  <a:cubicBezTo>
                    <a:pt x="38" y="96"/>
                    <a:pt x="37" y="96"/>
                    <a:pt x="37" y="97"/>
                  </a:cubicBezTo>
                  <a:cubicBezTo>
                    <a:pt x="36" y="97"/>
                    <a:pt x="36" y="98"/>
                    <a:pt x="35" y="98"/>
                  </a:cubicBezTo>
                  <a:lnTo>
                    <a:pt x="35" y="99"/>
                  </a:lnTo>
                  <a:cubicBezTo>
                    <a:pt x="40" y="99"/>
                    <a:pt x="43" y="103"/>
                    <a:pt x="44" y="106"/>
                  </a:cubicBezTo>
                  <a:cubicBezTo>
                    <a:pt x="47" y="106"/>
                    <a:pt x="49" y="106"/>
                    <a:pt x="50" y="106"/>
                  </a:cubicBezTo>
                  <a:cubicBezTo>
                    <a:pt x="52" y="106"/>
                    <a:pt x="53" y="107"/>
                    <a:pt x="54" y="108"/>
                  </a:cubicBezTo>
                  <a:cubicBezTo>
                    <a:pt x="54" y="108"/>
                    <a:pt x="55" y="109"/>
                    <a:pt x="55" y="109"/>
                  </a:cubicBezTo>
                  <a:lnTo>
                    <a:pt x="58" y="109"/>
                  </a:lnTo>
                  <a:cubicBezTo>
                    <a:pt x="58" y="108"/>
                    <a:pt x="58" y="107"/>
                    <a:pt x="59" y="106"/>
                  </a:cubicBezTo>
                  <a:cubicBezTo>
                    <a:pt x="59" y="105"/>
                    <a:pt x="59" y="104"/>
                    <a:pt x="59" y="101"/>
                  </a:cubicBezTo>
                  <a:cubicBezTo>
                    <a:pt x="59" y="99"/>
                    <a:pt x="62" y="98"/>
                    <a:pt x="6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5" name="Freeform 1156"/>
            <p:cNvSpPr>
              <a:spLocks/>
            </p:cNvSpPr>
            <p:nvPr/>
          </p:nvSpPr>
          <p:spPr bwMode="auto">
            <a:xfrm>
              <a:off x="7931986" y="4508450"/>
              <a:ext cx="142839" cy="86455"/>
            </a:xfrm>
            <a:custGeom>
              <a:avLst/>
              <a:gdLst>
                <a:gd name="T0" fmla="*/ 96 w 334"/>
                <a:gd name="T1" fmla="*/ 190 h 205"/>
                <a:gd name="T2" fmla="*/ 125 w 334"/>
                <a:gd name="T3" fmla="*/ 195 h 205"/>
                <a:gd name="T4" fmla="*/ 134 w 334"/>
                <a:gd name="T5" fmla="*/ 192 h 205"/>
                <a:gd name="T6" fmla="*/ 169 w 334"/>
                <a:gd name="T7" fmla="*/ 205 h 205"/>
                <a:gd name="T8" fmla="*/ 180 w 334"/>
                <a:gd name="T9" fmla="*/ 195 h 205"/>
                <a:gd name="T10" fmla="*/ 187 w 334"/>
                <a:gd name="T11" fmla="*/ 182 h 205"/>
                <a:gd name="T12" fmla="*/ 199 w 334"/>
                <a:gd name="T13" fmla="*/ 149 h 205"/>
                <a:gd name="T14" fmla="*/ 211 w 334"/>
                <a:gd name="T15" fmla="*/ 135 h 205"/>
                <a:gd name="T16" fmla="*/ 233 w 334"/>
                <a:gd name="T17" fmla="*/ 109 h 205"/>
                <a:gd name="T18" fmla="*/ 235 w 334"/>
                <a:gd name="T19" fmla="*/ 113 h 205"/>
                <a:gd name="T20" fmla="*/ 262 w 334"/>
                <a:gd name="T21" fmla="*/ 98 h 205"/>
                <a:gd name="T22" fmla="*/ 301 w 334"/>
                <a:gd name="T23" fmla="*/ 78 h 205"/>
                <a:gd name="T24" fmla="*/ 329 w 334"/>
                <a:gd name="T25" fmla="*/ 49 h 205"/>
                <a:gd name="T26" fmla="*/ 331 w 334"/>
                <a:gd name="T27" fmla="*/ 36 h 205"/>
                <a:gd name="T28" fmla="*/ 306 w 334"/>
                <a:gd name="T29" fmla="*/ 46 h 205"/>
                <a:gd name="T30" fmla="*/ 273 w 334"/>
                <a:gd name="T31" fmla="*/ 59 h 205"/>
                <a:gd name="T32" fmla="*/ 182 w 334"/>
                <a:gd name="T33" fmla="*/ 9 h 205"/>
                <a:gd name="T34" fmla="*/ 166 w 334"/>
                <a:gd name="T35" fmla="*/ 0 h 205"/>
                <a:gd name="T36" fmla="*/ 119 w 334"/>
                <a:gd name="T37" fmla="*/ 4 h 205"/>
                <a:gd name="T38" fmla="*/ 110 w 334"/>
                <a:gd name="T39" fmla="*/ 14 h 205"/>
                <a:gd name="T40" fmla="*/ 105 w 334"/>
                <a:gd name="T41" fmla="*/ 30 h 205"/>
                <a:gd name="T42" fmla="*/ 110 w 334"/>
                <a:gd name="T43" fmla="*/ 49 h 205"/>
                <a:gd name="T44" fmla="*/ 105 w 334"/>
                <a:gd name="T45" fmla="*/ 59 h 205"/>
                <a:gd name="T46" fmla="*/ 96 w 334"/>
                <a:gd name="T47" fmla="*/ 52 h 205"/>
                <a:gd name="T48" fmla="*/ 87 w 334"/>
                <a:gd name="T49" fmla="*/ 50 h 205"/>
                <a:gd name="T50" fmla="*/ 72 w 334"/>
                <a:gd name="T51" fmla="*/ 45 h 205"/>
                <a:gd name="T52" fmla="*/ 47 w 334"/>
                <a:gd name="T53" fmla="*/ 31 h 205"/>
                <a:gd name="T54" fmla="*/ 43 w 334"/>
                <a:gd name="T55" fmla="*/ 30 h 205"/>
                <a:gd name="T56" fmla="*/ 44 w 334"/>
                <a:gd name="T57" fmla="*/ 33 h 205"/>
                <a:gd name="T58" fmla="*/ 49 w 334"/>
                <a:gd name="T59" fmla="*/ 51 h 205"/>
                <a:gd name="T60" fmla="*/ 45 w 334"/>
                <a:gd name="T61" fmla="*/ 67 h 205"/>
                <a:gd name="T62" fmla="*/ 48 w 334"/>
                <a:gd name="T63" fmla="*/ 73 h 205"/>
                <a:gd name="T64" fmla="*/ 38 w 334"/>
                <a:gd name="T65" fmla="*/ 79 h 205"/>
                <a:gd name="T66" fmla="*/ 42 w 334"/>
                <a:gd name="T67" fmla="*/ 101 h 205"/>
                <a:gd name="T68" fmla="*/ 51 w 334"/>
                <a:gd name="T69" fmla="*/ 92 h 205"/>
                <a:gd name="T70" fmla="*/ 54 w 334"/>
                <a:gd name="T71" fmla="*/ 113 h 205"/>
                <a:gd name="T72" fmla="*/ 42 w 334"/>
                <a:gd name="T73" fmla="*/ 122 h 205"/>
                <a:gd name="T74" fmla="*/ 41 w 334"/>
                <a:gd name="T75" fmla="*/ 127 h 205"/>
                <a:gd name="T76" fmla="*/ 39 w 334"/>
                <a:gd name="T77" fmla="*/ 137 h 205"/>
                <a:gd name="T78" fmla="*/ 9 w 334"/>
                <a:gd name="T79" fmla="*/ 157 h 205"/>
                <a:gd name="T80" fmla="*/ 2 w 334"/>
                <a:gd name="T81" fmla="*/ 170 h 205"/>
                <a:gd name="T82" fmla="*/ 3 w 334"/>
                <a:gd name="T83" fmla="*/ 177 h 205"/>
                <a:gd name="T84" fmla="*/ 5 w 334"/>
                <a:gd name="T85" fmla="*/ 179 h 205"/>
                <a:gd name="T86" fmla="*/ 4 w 334"/>
                <a:gd name="T87" fmla="*/ 193 h 205"/>
                <a:gd name="T88" fmla="*/ 12 w 334"/>
                <a:gd name="T89" fmla="*/ 195 h 205"/>
                <a:gd name="T90" fmla="*/ 27 w 334"/>
                <a:gd name="T91" fmla="*/ 189 h 205"/>
                <a:gd name="T92" fmla="*/ 36 w 334"/>
                <a:gd name="T93" fmla="*/ 189 h 205"/>
                <a:gd name="T94" fmla="*/ 40 w 334"/>
                <a:gd name="T95" fmla="*/ 188 h 205"/>
                <a:gd name="T96" fmla="*/ 43 w 334"/>
                <a:gd name="T97" fmla="*/ 195 h 205"/>
                <a:gd name="T98" fmla="*/ 54 w 334"/>
                <a:gd name="T99" fmla="*/ 190 h 205"/>
                <a:gd name="T100" fmla="*/ 60 w 334"/>
                <a:gd name="T101" fmla="*/ 187 h 205"/>
                <a:gd name="T102" fmla="*/ 58 w 334"/>
                <a:gd name="T103" fmla="*/ 176 h 205"/>
                <a:gd name="T104" fmla="*/ 63 w 334"/>
                <a:gd name="T105" fmla="*/ 174 h 205"/>
                <a:gd name="T106" fmla="*/ 69 w 334"/>
                <a:gd name="T107" fmla="*/ 174 h 205"/>
                <a:gd name="T108" fmla="*/ 77 w 334"/>
                <a:gd name="T109" fmla="*/ 174 h 205"/>
                <a:gd name="T110" fmla="*/ 86 w 334"/>
                <a:gd name="T111" fmla="*/ 1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4" h="205">
                  <a:moveTo>
                    <a:pt x="89" y="186"/>
                  </a:moveTo>
                  <a:cubicBezTo>
                    <a:pt x="92" y="186"/>
                    <a:pt x="94" y="188"/>
                    <a:pt x="96" y="190"/>
                  </a:cubicBezTo>
                  <a:cubicBezTo>
                    <a:pt x="98" y="193"/>
                    <a:pt x="100" y="195"/>
                    <a:pt x="103" y="195"/>
                  </a:cubicBezTo>
                  <a:lnTo>
                    <a:pt x="125" y="195"/>
                  </a:lnTo>
                  <a:cubicBezTo>
                    <a:pt x="127" y="195"/>
                    <a:pt x="128" y="194"/>
                    <a:pt x="129" y="193"/>
                  </a:cubicBezTo>
                  <a:cubicBezTo>
                    <a:pt x="130" y="193"/>
                    <a:pt x="132" y="192"/>
                    <a:pt x="134" y="192"/>
                  </a:cubicBezTo>
                  <a:cubicBezTo>
                    <a:pt x="141" y="192"/>
                    <a:pt x="146" y="195"/>
                    <a:pt x="151" y="198"/>
                  </a:cubicBezTo>
                  <a:cubicBezTo>
                    <a:pt x="156" y="201"/>
                    <a:pt x="161" y="205"/>
                    <a:pt x="169" y="205"/>
                  </a:cubicBezTo>
                  <a:cubicBezTo>
                    <a:pt x="172" y="205"/>
                    <a:pt x="174" y="204"/>
                    <a:pt x="177" y="204"/>
                  </a:cubicBezTo>
                  <a:lnTo>
                    <a:pt x="180" y="195"/>
                  </a:lnTo>
                  <a:cubicBezTo>
                    <a:pt x="180" y="192"/>
                    <a:pt x="182" y="189"/>
                    <a:pt x="184" y="187"/>
                  </a:cubicBezTo>
                  <a:cubicBezTo>
                    <a:pt x="186" y="185"/>
                    <a:pt x="187" y="184"/>
                    <a:pt x="187" y="182"/>
                  </a:cubicBezTo>
                  <a:cubicBezTo>
                    <a:pt x="189" y="178"/>
                    <a:pt x="190" y="173"/>
                    <a:pt x="191" y="169"/>
                  </a:cubicBezTo>
                  <a:cubicBezTo>
                    <a:pt x="193" y="162"/>
                    <a:pt x="194" y="155"/>
                    <a:pt x="199" y="149"/>
                  </a:cubicBezTo>
                  <a:cubicBezTo>
                    <a:pt x="200" y="148"/>
                    <a:pt x="202" y="146"/>
                    <a:pt x="204" y="144"/>
                  </a:cubicBezTo>
                  <a:cubicBezTo>
                    <a:pt x="206" y="142"/>
                    <a:pt x="211" y="137"/>
                    <a:pt x="211" y="135"/>
                  </a:cubicBezTo>
                  <a:cubicBezTo>
                    <a:pt x="213" y="124"/>
                    <a:pt x="216" y="109"/>
                    <a:pt x="229" y="109"/>
                  </a:cubicBezTo>
                  <a:lnTo>
                    <a:pt x="233" y="109"/>
                  </a:lnTo>
                  <a:cubicBezTo>
                    <a:pt x="234" y="109"/>
                    <a:pt x="234" y="110"/>
                    <a:pt x="234" y="110"/>
                  </a:cubicBezTo>
                  <a:cubicBezTo>
                    <a:pt x="234" y="111"/>
                    <a:pt x="235" y="112"/>
                    <a:pt x="235" y="113"/>
                  </a:cubicBezTo>
                  <a:cubicBezTo>
                    <a:pt x="241" y="113"/>
                    <a:pt x="245" y="109"/>
                    <a:pt x="249" y="106"/>
                  </a:cubicBezTo>
                  <a:cubicBezTo>
                    <a:pt x="253" y="103"/>
                    <a:pt x="257" y="99"/>
                    <a:pt x="262" y="98"/>
                  </a:cubicBezTo>
                  <a:cubicBezTo>
                    <a:pt x="268" y="96"/>
                    <a:pt x="273" y="93"/>
                    <a:pt x="279" y="89"/>
                  </a:cubicBezTo>
                  <a:cubicBezTo>
                    <a:pt x="285" y="85"/>
                    <a:pt x="291" y="81"/>
                    <a:pt x="301" y="78"/>
                  </a:cubicBezTo>
                  <a:cubicBezTo>
                    <a:pt x="308" y="76"/>
                    <a:pt x="332" y="68"/>
                    <a:pt x="332" y="54"/>
                  </a:cubicBezTo>
                  <a:cubicBezTo>
                    <a:pt x="332" y="52"/>
                    <a:pt x="331" y="50"/>
                    <a:pt x="329" y="49"/>
                  </a:cubicBezTo>
                  <a:cubicBezTo>
                    <a:pt x="328" y="47"/>
                    <a:pt x="327" y="46"/>
                    <a:pt x="327" y="44"/>
                  </a:cubicBezTo>
                  <a:cubicBezTo>
                    <a:pt x="327" y="40"/>
                    <a:pt x="329" y="38"/>
                    <a:pt x="331" y="36"/>
                  </a:cubicBezTo>
                  <a:cubicBezTo>
                    <a:pt x="332" y="35"/>
                    <a:pt x="333" y="34"/>
                    <a:pt x="334" y="32"/>
                  </a:cubicBezTo>
                  <a:cubicBezTo>
                    <a:pt x="322" y="33"/>
                    <a:pt x="314" y="39"/>
                    <a:pt x="306" y="46"/>
                  </a:cubicBezTo>
                  <a:cubicBezTo>
                    <a:pt x="297" y="53"/>
                    <a:pt x="289" y="60"/>
                    <a:pt x="277" y="60"/>
                  </a:cubicBezTo>
                  <a:cubicBezTo>
                    <a:pt x="276" y="60"/>
                    <a:pt x="275" y="60"/>
                    <a:pt x="273" y="59"/>
                  </a:cubicBezTo>
                  <a:cubicBezTo>
                    <a:pt x="268" y="58"/>
                    <a:pt x="212" y="31"/>
                    <a:pt x="192" y="19"/>
                  </a:cubicBezTo>
                  <a:cubicBezTo>
                    <a:pt x="188" y="17"/>
                    <a:pt x="185" y="13"/>
                    <a:pt x="182" y="9"/>
                  </a:cubicBezTo>
                  <a:cubicBezTo>
                    <a:pt x="177" y="4"/>
                    <a:pt x="174" y="0"/>
                    <a:pt x="169" y="0"/>
                  </a:cubicBezTo>
                  <a:cubicBezTo>
                    <a:pt x="168" y="0"/>
                    <a:pt x="167" y="0"/>
                    <a:pt x="166" y="0"/>
                  </a:cubicBezTo>
                  <a:cubicBezTo>
                    <a:pt x="154" y="5"/>
                    <a:pt x="142" y="5"/>
                    <a:pt x="127" y="5"/>
                  </a:cubicBezTo>
                  <a:cubicBezTo>
                    <a:pt x="123" y="5"/>
                    <a:pt x="121" y="4"/>
                    <a:pt x="119" y="4"/>
                  </a:cubicBezTo>
                  <a:lnTo>
                    <a:pt x="118" y="4"/>
                  </a:lnTo>
                  <a:cubicBezTo>
                    <a:pt x="116" y="8"/>
                    <a:pt x="113" y="11"/>
                    <a:pt x="110" y="14"/>
                  </a:cubicBezTo>
                  <a:cubicBezTo>
                    <a:pt x="106" y="18"/>
                    <a:pt x="103" y="21"/>
                    <a:pt x="103" y="27"/>
                  </a:cubicBezTo>
                  <a:cubicBezTo>
                    <a:pt x="103" y="29"/>
                    <a:pt x="104" y="30"/>
                    <a:pt x="105" y="30"/>
                  </a:cubicBezTo>
                  <a:cubicBezTo>
                    <a:pt x="106" y="31"/>
                    <a:pt x="108" y="31"/>
                    <a:pt x="108" y="34"/>
                  </a:cubicBezTo>
                  <a:cubicBezTo>
                    <a:pt x="110" y="39"/>
                    <a:pt x="110" y="45"/>
                    <a:pt x="110" y="49"/>
                  </a:cubicBezTo>
                  <a:cubicBezTo>
                    <a:pt x="110" y="50"/>
                    <a:pt x="110" y="52"/>
                    <a:pt x="110" y="53"/>
                  </a:cubicBezTo>
                  <a:cubicBezTo>
                    <a:pt x="110" y="58"/>
                    <a:pt x="107" y="59"/>
                    <a:pt x="105" y="59"/>
                  </a:cubicBezTo>
                  <a:cubicBezTo>
                    <a:pt x="100" y="59"/>
                    <a:pt x="98" y="56"/>
                    <a:pt x="97" y="54"/>
                  </a:cubicBezTo>
                  <a:cubicBezTo>
                    <a:pt x="96" y="53"/>
                    <a:pt x="96" y="52"/>
                    <a:pt x="96" y="52"/>
                  </a:cubicBezTo>
                  <a:cubicBezTo>
                    <a:pt x="95" y="53"/>
                    <a:pt x="93" y="54"/>
                    <a:pt x="92" y="54"/>
                  </a:cubicBezTo>
                  <a:cubicBezTo>
                    <a:pt x="90" y="54"/>
                    <a:pt x="88" y="52"/>
                    <a:pt x="87" y="50"/>
                  </a:cubicBezTo>
                  <a:lnTo>
                    <a:pt x="80" y="50"/>
                  </a:lnTo>
                  <a:cubicBezTo>
                    <a:pt x="74" y="50"/>
                    <a:pt x="73" y="48"/>
                    <a:pt x="72" y="45"/>
                  </a:cubicBezTo>
                  <a:cubicBezTo>
                    <a:pt x="71" y="44"/>
                    <a:pt x="71" y="43"/>
                    <a:pt x="69" y="42"/>
                  </a:cubicBezTo>
                  <a:cubicBezTo>
                    <a:pt x="62" y="37"/>
                    <a:pt x="55" y="34"/>
                    <a:pt x="47" y="31"/>
                  </a:cubicBezTo>
                  <a:cubicBezTo>
                    <a:pt x="46" y="31"/>
                    <a:pt x="45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4" y="31"/>
                    <a:pt x="44" y="33"/>
                  </a:cubicBezTo>
                  <a:cubicBezTo>
                    <a:pt x="44" y="35"/>
                    <a:pt x="45" y="37"/>
                    <a:pt x="46" y="39"/>
                  </a:cubicBezTo>
                  <a:cubicBezTo>
                    <a:pt x="48" y="42"/>
                    <a:pt x="49" y="46"/>
                    <a:pt x="49" y="51"/>
                  </a:cubicBezTo>
                  <a:cubicBezTo>
                    <a:pt x="49" y="55"/>
                    <a:pt x="48" y="58"/>
                    <a:pt x="47" y="60"/>
                  </a:cubicBezTo>
                  <a:cubicBezTo>
                    <a:pt x="46" y="62"/>
                    <a:pt x="45" y="64"/>
                    <a:pt x="45" y="67"/>
                  </a:cubicBezTo>
                  <a:cubicBezTo>
                    <a:pt x="45" y="68"/>
                    <a:pt x="46" y="69"/>
                    <a:pt x="47" y="70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7"/>
                    <a:pt x="43" y="78"/>
                    <a:pt x="40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5" y="80"/>
                    <a:pt x="29" y="90"/>
                    <a:pt x="29" y="95"/>
                  </a:cubicBezTo>
                  <a:cubicBezTo>
                    <a:pt x="29" y="97"/>
                    <a:pt x="37" y="101"/>
                    <a:pt x="42" y="101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5"/>
                    <a:pt x="48" y="92"/>
                    <a:pt x="51" y="92"/>
                  </a:cubicBezTo>
                  <a:cubicBezTo>
                    <a:pt x="56" y="92"/>
                    <a:pt x="64" y="98"/>
                    <a:pt x="64" y="102"/>
                  </a:cubicBezTo>
                  <a:cubicBezTo>
                    <a:pt x="64" y="105"/>
                    <a:pt x="60" y="108"/>
                    <a:pt x="54" y="113"/>
                  </a:cubicBezTo>
                  <a:cubicBezTo>
                    <a:pt x="51" y="115"/>
                    <a:pt x="48" y="117"/>
                    <a:pt x="47" y="119"/>
                  </a:cubicBezTo>
                  <a:cubicBezTo>
                    <a:pt x="46" y="120"/>
                    <a:pt x="44" y="121"/>
                    <a:pt x="42" y="122"/>
                  </a:cubicBezTo>
                  <a:cubicBezTo>
                    <a:pt x="41" y="123"/>
                    <a:pt x="40" y="123"/>
                    <a:pt x="40" y="124"/>
                  </a:cubicBezTo>
                  <a:cubicBezTo>
                    <a:pt x="39" y="124"/>
                    <a:pt x="40" y="126"/>
                    <a:pt x="41" y="127"/>
                  </a:cubicBezTo>
                  <a:cubicBezTo>
                    <a:pt x="42" y="129"/>
                    <a:pt x="43" y="132"/>
                    <a:pt x="42" y="134"/>
                  </a:cubicBezTo>
                  <a:cubicBezTo>
                    <a:pt x="42" y="135"/>
                    <a:pt x="41" y="136"/>
                    <a:pt x="39" y="137"/>
                  </a:cubicBezTo>
                  <a:cubicBezTo>
                    <a:pt x="35" y="139"/>
                    <a:pt x="27" y="141"/>
                    <a:pt x="22" y="141"/>
                  </a:cubicBezTo>
                  <a:cubicBezTo>
                    <a:pt x="13" y="141"/>
                    <a:pt x="11" y="149"/>
                    <a:pt x="9" y="157"/>
                  </a:cubicBezTo>
                  <a:cubicBezTo>
                    <a:pt x="8" y="161"/>
                    <a:pt x="7" y="164"/>
                    <a:pt x="5" y="167"/>
                  </a:cubicBezTo>
                  <a:cubicBezTo>
                    <a:pt x="4" y="168"/>
                    <a:pt x="3" y="169"/>
                    <a:pt x="2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6"/>
                    <a:pt x="1" y="176"/>
                    <a:pt x="3" y="177"/>
                  </a:cubicBezTo>
                  <a:cubicBezTo>
                    <a:pt x="4" y="177"/>
                    <a:pt x="4" y="177"/>
                    <a:pt x="5" y="178"/>
                  </a:cubicBezTo>
                  <a:cubicBezTo>
                    <a:pt x="5" y="178"/>
                    <a:pt x="5" y="179"/>
                    <a:pt x="5" y="179"/>
                  </a:cubicBezTo>
                  <a:lnTo>
                    <a:pt x="2" y="188"/>
                  </a:lnTo>
                  <a:cubicBezTo>
                    <a:pt x="3" y="189"/>
                    <a:pt x="4" y="191"/>
                    <a:pt x="4" y="193"/>
                  </a:cubicBezTo>
                  <a:cubicBezTo>
                    <a:pt x="5" y="196"/>
                    <a:pt x="6" y="198"/>
                    <a:pt x="8" y="198"/>
                  </a:cubicBezTo>
                  <a:cubicBezTo>
                    <a:pt x="10" y="198"/>
                    <a:pt x="11" y="196"/>
                    <a:pt x="12" y="195"/>
                  </a:cubicBezTo>
                  <a:cubicBezTo>
                    <a:pt x="14" y="192"/>
                    <a:pt x="17" y="189"/>
                    <a:pt x="22" y="189"/>
                  </a:cubicBezTo>
                  <a:cubicBezTo>
                    <a:pt x="24" y="189"/>
                    <a:pt x="25" y="189"/>
                    <a:pt x="27" y="189"/>
                  </a:cubicBezTo>
                  <a:cubicBezTo>
                    <a:pt x="28" y="190"/>
                    <a:pt x="30" y="190"/>
                    <a:pt x="32" y="190"/>
                  </a:cubicBezTo>
                  <a:cubicBezTo>
                    <a:pt x="34" y="190"/>
                    <a:pt x="35" y="190"/>
                    <a:pt x="36" y="189"/>
                  </a:cubicBezTo>
                  <a:cubicBezTo>
                    <a:pt x="37" y="189"/>
                    <a:pt x="38" y="188"/>
                    <a:pt x="39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9"/>
                    <a:pt x="41" y="189"/>
                  </a:cubicBezTo>
                  <a:cubicBezTo>
                    <a:pt x="41" y="190"/>
                    <a:pt x="41" y="195"/>
                    <a:pt x="43" y="195"/>
                  </a:cubicBezTo>
                  <a:cubicBezTo>
                    <a:pt x="45" y="195"/>
                    <a:pt x="46" y="194"/>
                    <a:pt x="47" y="193"/>
                  </a:cubicBezTo>
                  <a:cubicBezTo>
                    <a:pt x="49" y="192"/>
                    <a:pt x="51" y="190"/>
                    <a:pt x="54" y="190"/>
                  </a:cubicBezTo>
                  <a:lnTo>
                    <a:pt x="56" y="190"/>
                  </a:lnTo>
                  <a:cubicBezTo>
                    <a:pt x="56" y="190"/>
                    <a:pt x="60" y="190"/>
                    <a:pt x="60" y="187"/>
                  </a:cubicBezTo>
                  <a:cubicBezTo>
                    <a:pt x="60" y="185"/>
                    <a:pt x="59" y="183"/>
                    <a:pt x="59" y="181"/>
                  </a:cubicBezTo>
                  <a:cubicBezTo>
                    <a:pt x="58" y="180"/>
                    <a:pt x="58" y="178"/>
                    <a:pt x="58" y="176"/>
                  </a:cubicBezTo>
                  <a:cubicBezTo>
                    <a:pt x="58" y="175"/>
                    <a:pt x="58" y="174"/>
                    <a:pt x="60" y="174"/>
                  </a:cubicBezTo>
                  <a:cubicBezTo>
                    <a:pt x="61" y="174"/>
                    <a:pt x="62" y="174"/>
                    <a:pt x="63" y="174"/>
                  </a:cubicBezTo>
                  <a:cubicBezTo>
                    <a:pt x="64" y="174"/>
                    <a:pt x="64" y="174"/>
                    <a:pt x="65" y="174"/>
                  </a:cubicBezTo>
                  <a:lnTo>
                    <a:pt x="69" y="174"/>
                  </a:lnTo>
                  <a:cubicBezTo>
                    <a:pt x="70" y="174"/>
                    <a:pt x="71" y="174"/>
                    <a:pt x="73" y="174"/>
                  </a:cubicBezTo>
                  <a:cubicBezTo>
                    <a:pt x="74" y="174"/>
                    <a:pt x="76" y="174"/>
                    <a:pt x="77" y="174"/>
                  </a:cubicBezTo>
                  <a:cubicBezTo>
                    <a:pt x="79" y="174"/>
                    <a:pt x="86" y="174"/>
                    <a:pt x="86" y="182"/>
                  </a:cubicBezTo>
                  <a:cubicBezTo>
                    <a:pt x="86" y="185"/>
                    <a:pt x="86" y="186"/>
                    <a:pt x="86" y="186"/>
                  </a:cubicBezTo>
                  <a:lnTo>
                    <a:pt x="8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6" name="Freeform 1157"/>
            <p:cNvSpPr>
              <a:spLocks/>
            </p:cNvSpPr>
            <p:nvPr/>
          </p:nvSpPr>
          <p:spPr bwMode="auto">
            <a:xfrm>
              <a:off x="7986491" y="4670084"/>
              <a:ext cx="50746" cy="35710"/>
            </a:xfrm>
            <a:custGeom>
              <a:avLst/>
              <a:gdLst>
                <a:gd name="T0" fmla="*/ 48 w 117"/>
                <a:gd name="T1" fmla="*/ 81 h 82"/>
                <a:gd name="T2" fmla="*/ 52 w 117"/>
                <a:gd name="T3" fmla="*/ 79 h 82"/>
                <a:gd name="T4" fmla="*/ 58 w 117"/>
                <a:gd name="T5" fmla="*/ 76 h 82"/>
                <a:gd name="T6" fmla="*/ 66 w 117"/>
                <a:gd name="T7" fmla="*/ 81 h 82"/>
                <a:gd name="T8" fmla="*/ 66 w 117"/>
                <a:gd name="T9" fmla="*/ 82 h 82"/>
                <a:gd name="T10" fmla="*/ 71 w 117"/>
                <a:gd name="T11" fmla="*/ 80 h 82"/>
                <a:gd name="T12" fmla="*/ 101 w 117"/>
                <a:gd name="T13" fmla="*/ 80 h 82"/>
                <a:gd name="T14" fmla="*/ 106 w 117"/>
                <a:gd name="T15" fmla="*/ 76 h 82"/>
                <a:gd name="T16" fmla="*/ 106 w 117"/>
                <a:gd name="T17" fmla="*/ 75 h 82"/>
                <a:gd name="T18" fmla="*/ 107 w 117"/>
                <a:gd name="T19" fmla="*/ 75 h 82"/>
                <a:gd name="T20" fmla="*/ 116 w 117"/>
                <a:gd name="T21" fmla="*/ 74 h 82"/>
                <a:gd name="T22" fmla="*/ 117 w 117"/>
                <a:gd name="T23" fmla="*/ 74 h 82"/>
                <a:gd name="T24" fmla="*/ 117 w 117"/>
                <a:gd name="T25" fmla="*/ 74 h 82"/>
                <a:gd name="T26" fmla="*/ 114 w 117"/>
                <a:gd name="T27" fmla="*/ 65 h 82"/>
                <a:gd name="T28" fmla="*/ 113 w 117"/>
                <a:gd name="T29" fmla="*/ 60 h 82"/>
                <a:gd name="T30" fmla="*/ 110 w 117"/>
                <a:gd name="T31" fmla="*/ 59 h 82"/>
                <a:gd name="T32" fmla="*/ 104 w 117"/>
                <a:gd name="T33" fmla="*/ 55 h 82"/>
                <a:gd name="T34" fmla="*/ 102 w 117"/>
                <a:gd name="T35" fmla="*/ 50 h 82"/>
                <a:gd name="T36" fmla="*/ 95 w 117"/>
                <a:gd name="T37" fmla="*/ 41 h 82"/>
                <a:gd name="T38" fmla="*/ 89 w 117"/>
                <a:gd name="T39" fmla="*/ 40 h 82"/>
                <a:gd name="T40" fmla="*/ 87 w 117"/>
                <a:gd name="T41" fmla="*/ 40 h 82"/>
                <a:gd name="T42" fmla="*/ 79 w 117"/>
                <a:gd name="T43" fmla="*/ 38 h 82"/>
                <a:gd name="T44" fmla="*/ 77 w 117"/>
                <a:gd name="T45" fmla="*/ 32 h 82"/>
                <a:gd name="T46" fmla="*/ 77 w 117"/>
                <a:gd name="T47" fmla="*/ 29 h 82"/>
                <a:gd name="T48" fmla="*/ 73 w 117"/>
                <a:gd name="T49" fmla="*/ 24 h 82"/>
                <a:gd name="T50" fmla="*/ 70 w 117"/>
                <a:gd name="T51" fmla="*/ 17 h 82"/>
                <a:gd name="T52" fmla="*/ 70 w 117"/>
                <a:gd name="T53" fmla="*/ 8 h 82"/>
                <a:gd name="T54" fmla="*/ 70 w 117"/>
                <a:gd name="T55" fmla="*/ 8 h 82"/>
                <a:gd name="T56" fmla="*/ 65 w 117"/>
                <a:gd name="T57" fmla="*/ 7 h 82"/>
                <a:gd name="T58" fmla="*/ 61 w 117"/>
                <a:gd name="T59" fmla="*/ 9 h 82"/>
                <a:gd name="T60" fmla="*/ 56 w 117"/>
                <a:gd name="T61" fmla="*/ 12 h 82"/>
                <a:gd name="T62" fmla="*/ 44 w 117"/>
                <a:gd name="T63" fmla="*/ 7 h 82"/>
                <a:gd name="T64" fmla="*/ 29 w 117"/>
                <a:gd name="T65" fmla="*/ 0 h 82"/>
                <a:gd name="T66" fmla="*/ 25 w 117"/>
                <a:gd name="T67" fmla="*/ 2 h 82"/>
                <a:gd name="T68" fmla="*/ 18 w 117"/>
                <a:gd name="T69" fmla="*/ 5 h 82"/>
                <a:gd name="T70" fmla="*/ 18 w 117"/>
                <a:gd name="T71" fmla="*/ 5 h 82"/>
                <a:gd name="T72" fmla="*/ 19 w 117"/>
                <a:gd name="T73" fmla="*/ 20 h 82"/>
                <a:gd name="T74" fmla="*/ 9 w 117"/>
                <a:gd name="T75" fmla="*/ 38 h 82"/>
                <a:gd name="T76" fmla="*/ 0 w 117"/>
                <a:gd name="T77" fmla="*/ 50 h 82"/>
                <a:gd name="T78" fmla="*/ 6 w 117"/>
                <a:gd name="T79" fmla="*/ 50 h 82"/>
                <a:gd name="T80" fmla="*/ 7 w 117"/>
                <a:gd name="T81" fmla="*/ 49 h 82"/>
                <a:gd name="T82" fmla="*/ 7 w 117"/>
                <a:gd name="T83" fmla="*/ 51 h 82"/>
                <a:gd name="T84" fmla="*/ 9 w 117"/>
                <a:gd name="T85" fmla="*/ 55 h 82"/>
                <a:gd name="T86" fmla="*/ 13 w 117"/>
                <a:gd name="T87" fmla="*/ 56 h 82"/>
                <a:gd name="T88" fmla="*/ 17 w 117"/>
                <a:gd name="T89" fmla="*/ 55 h 82"/>
                <a:gd name="T90" fmla="*/ 17 w 117"/>
                <a:gd name="T91" fmla="*/ 61 h 82"/>
                <a:gd name="T92" fmla="*/ 16 w 117"/>
                <a:gd name="T93" fmla="*/ 68 h 82"/>
                <a:gd name="T94" fmla="*/ 14 w 117"/>
                <a:gd name="T95" fmla="*/ 70 h 82"/>
                <a:gd name="T96" fmla="*/ 15 w 117"/>
                <a:gd name="T97" fmla="*/ 74 h 82"/>
                <a:gd name="T98" fmla="*/ 25 w 117"/>
                <a:gd name="T99" fmla="*/ 77 h 82"/>
                <a:gd name="T100" fmla="*/ 35 w 117"/>
                <a:gd name="T101" fmla="*/ 80 h 82"/>
                <a:gd name="T102" fmla="*/ 40 w 117"/>
                <a:gd name="T103" fmla="*/ 79 h 82"/>
                <a:gd name="T104" fmla="*/ 40 w 117"/>
                <a:gd name="T105" fmla="*/ 79 h 82"/>
                <a:gd name="T106" fmla="*/ 47 w 117"/>
                <a:gd name="T107" fmla="*/ 79 h 82"/>
                <a:gd name="T108" fmla="*/ 47 w 117"/>
                <a:gd name="T109" fmla="*/ 80 h 82"/>
                <a:gd name="T110" fmla="*/ 48 w 117"/>
                <a:gd name="T11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82">
                  <a:moveTo>
                    <a:pt x="48" y="81"/>
                  </a:moveTo>
                  <a:cubicBezTo>
                    <a:pt x="49" y="81"/>
                    <a:pt x="51" y="80"/>
                    <a:pt x="52" y="79"/>
                  </a:cubicBezTo>
                  <a:cubicBezTo>
                    <a:pt x="54" y="77"/>
                    <a:pt x="56" y="76"/>
                    <a:pt x="58" y="76"/>
                  </a:cubicBezTo>
                  <a:cubicBezTo>
                    <a:pt x="62" y="76"/>
                    <a:pt x="64" y="79"/>
                    <a:pt x="66" y="81"/>
                  </a:cubicBezTo>
                  <a:cubicBezTo>
                    <a:pt x="66" y="81"/>
                    <a:pt x="66" y="81"/>
                    <a:pt x="66" y="82"/>
                  </a:cubicBezTo>
                  <a:cubicBezTo>
                    <a:pt x="67" y="81"/>
                    <a:pt x="69" y="80"/>
                    <a:pt x="71" y="80"/>
                  </a:cubicBezTo>
                  <a:lnTo>
                    <a:pt x="101" y="80"/>
                  </a:lnTo>
                  <a:cubicBezTo>
                    <a:pt x="104" y="80"/>
                    <a:pt x="105" y="79"/>
                    <a:pt x="106" y="76"/>
                  </a:cubicBezTo>
                  <a:lnTo>
                    <a:pt x="106" y="75"/>
                  </a:lnTo>
                  <a:lnTo>
                    <a:pt x="107" y="75"/>
                  </a:lnTo>
                  <a:cubicBezTo>
                    <a:pt x="111" y="76"/>
                    <a:pt x="113" y="76"/>
                    <a:pt x="116" y="74"/>
                  </a:cubicBezTo>
                  <a:cubicBezTo>
                    <a:pt x="116" y="74"/>
                    <a:pt x="116" y="74"/>
                    <a:pt x="117" y="74"/>
                  </a:cubicBezTo>
                  <a:lnTo>
                    <a:pt x="117" y="74"/>
                  </a:lnTo>
                  <a:cubicBezTo>
                    <a:pt x="114" y="72"/>
                    <a:pt x="114" y="68"/>
                    <a:pt x="114" y="65"/>
                  </a:cubicBezTo>
                  <a:cubicBezTo>
                    <a:pt x="114" y="63"/>
                    <a:pt x="113" y="61"/>
                    <a:pt x="113" y="60"/>
                  </a:cubicBezTo>
                  <a:cubicBezTo>
                    <a:pt x="112" y="60"/>
                    <a:pt x="111" y="59"/>
                    <a:pt x="110" y="59"/>
                  </a:cubicBezTo>
                  <a:cubicBezTo>
                    <a:pt x="108" y="58"/>
                    <a:pt x="106" y="57"/>
                    <a:pt x="104" y="55"/>
                  </a:cubicBezTo>
                  <a:cubicBezTo>
                    <a:pt x="103" y="53"/>
                    <a:pt x="102" y="52"/>
                    <a:pt x="102" y="50"/>
                  </a:cubicBezTo>
                  <a:cubicBezTo>
                    <a:pt x="100" y="46"/>
                    <a:pt x="98" y="43"/>
                    <a:pt x="95" y="41"/>
                  </a:cubicBezTo>
                  <a:cubicBezTo>
                    <a:pt x="92" y="40"/>
                    <a:pt x="90" y="40"/>
                    <a:pt x="89" y="40"/>
                  </a:cubicBezTo>
                  <a:lnTo>
                    <a:pt x="87" y="40"/>
                  </a:lnTo>
                  <a:cubicBezTo>
                    <a:pt x="84" y="40"/>
                    <a:pt x="82" y="40"/>
                    <a:pt x="79" y="38"/>
                  </a:cubicBezTo>
                  <a:cubicBezTo>
                    <a:pt x="76" y="37"/>
                    <a:pt x="77" y="34"/>
                    <a:pt x="77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5" y="26"/>
                    <a:pt x="74" y="25"/>
                    <a:pt x="73" y="24"/>
                  </a:cubicBezTo>
                  <a:cubicBezTo>
                    <a:pt x="72" y="23"/>
                    <a:pt x="70" y="21"/>
                    <a:pt x="70" y="17"/>
                  </a:cubicBezTo>
                  <a:lnTo>
                    <a:pt x="70" y="8"/>
                  </a:ln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7"/>
                    <a:pt x="65" y="7"/>
                  </a:cubicBezTo>
                  <a:cubicBezTo>
                    <a:pt x="64" y="7"/>
                    <a:pt x="63" y="8"/>
                    <a:pt x="61" y="9"/>
                  </a:cubicBezTo>
                  <a:cubicBezTo>
                    <a:pt x="60" y="10"/>
                    <a:pt x="58" y="12"/>
                    <a:pt x="56" y="12"/>
                  </a:cubicBezTo>
                  <a:cubicBezTo>
                    <a:pt x="53" y="12"/>
                    <a:pt x="49" y="10"/>
                    <a:pt x="44" y="7"/>
                  </a:cubicBezTo>
                  <a:cubicBezTo>
                    <a:pt x="39" y="3"/>
                    <a:pt x="33" y="0"/>
                    <a:pt x="29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4" y="3"/>
                    <a:pt x="22" y="5"/>
                    <a:pt x="18" y="5"/>
                  </a:cubicBezTo>
                  <a:lnTo>
                    <a:pt x="18" y="5"/>
                  </a:lnTo>
                  <a:cubicBezTo>
                    <a:pt x="18" y="10"/>
                    <a:pt x="19" y="15"/>
                    <a:pt x="19" y="20"/>
                  </a:cubicBezTo>
                  <a:cubicBezTo>
                    <a:pt x="19" y="28"/>
                    <a:pt x="14" y="33"/>
                    <a:pt x="9" y="38"/>
                  </a:cubicBezTo>
                  <a:cubicBezTo>
                    <a:pt x="5" y="42"/>
                    <a:pt x="2" y="45"/>
                    <a:pt x="0" y="50"/>
                  </a:cubicBezTo>
                  <a:cubicBezTo>
                    <a:pt x="3" y="51"/>
                    <a:pt x="4" y="51"/>
                    <a:pt x="6" y="50"/>
                  </a:cubicBezTo>
                  <a:lnTo>
                    <a:pt x="7" y="49"/>
                  </a:lnTo>
                  <a:lnTo>
                    <a:pt x="7" y="51"/>
                  </a:lnTo>
                  <a:cubicBezTo>
                    <a:pt x="7" y="54"/>
                    <a:pt x="8" y="54"/>
                    <a:pt x="9" y="55"/>
                  </a:cubicBezTo>
                  <a:cubicBezTo>
                    <a:pt x="10" y="55"/>
                    <a:pt x="11" y="56"/>
                    <a:pt x="13" y="56"/>
                  </a:cubicBezTo>
                  <a:lnTo>
                    <a:pt x="17" y="55"/>
                  </a:lnTo>
                  <a:lnTo>
                    <a:pt x="17" y="61"/>
                  </a:lnTo>
                  <a:cubicBezTo>
                    <a:pt x="17" y="64"/>
                    <a:pt x="17" y="65"/>
                    <a:pt x="16" y="68"/>
                  </a:cubicBezTo>
                  <a:cubicBezTo>
                    <a:pt x="15" y="68"/>
                    <a:pt x="15" y="69"/>
                    <a:pt x="14" y="70"/>
                  </a:cubicBezTo>
                  <a:lnTo>
                    <a:pt x="15" y="74"/>
                  </a:lnTo>
                  <a:cubicBezTo>
                    <a:pt x="19" y="75"/>
                    <a:pt x="22" y="76"/>
                    <a:pt x="25" y="77"/>
                  </a:cubicBezTo>
                  <a:cubicBezTo>
                    <a:pt x="29" y="79"/>
                    <a:pt x="32" y="80"/>
                    <a:pt x="35" y="80"/>
                  </a:cubicBezTo>
                  <a:cubicBezTo>
                    <a:pt x="37" y="80"/>
                    <a:pt x="38" y="80"/>
                    <a:pt x="40" y="79"/>
                  </a:cubicBezTo>
                  <a:lnTo>
                    <a:pt x="40" y="79"/>
                  </a:lnTo>
                  <a:lnTo>
                    <a:pt x="47" y="79"/>
                  </a:lnTo>
                  <a:lnTo>
                    <a:pt x="47" y="80"/>
                  </a:lnTo>
                  <a:cubicBezTo>
                    <a:pt x="47" y="80"/>
                    <a:pt x="48" y="81"/>
                    <a:pt x="4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7" name="Freeform 1158"/>
            <p:cNvSpPr>
              <a:spLocks/>
            </p:cNvSpPr>
            <p:nvPr/>
          </p:nvSpPr>
          <p:spPr bwMode="auto">
            <a:xfrm>
              <a:off x="7952661" y="4664445"/>
              <a:ext cx="41348" cy="54505"/>
            </a:xfrm>
            <a:custGeom>
              <a:avLst/>
              <a:gdLst>
                <a:gd name="T0" fmla="*/ 98 w 100"/>
                <a:gd name="T1" fmla="*/ 78 h 130"/>
                <a:gd name="T2" fmla="*/ 96 w 100"/>
                <a:gd name="T3" fmla="*/ 75 h 130"/>
                <a:gd name="T4" fmla="*/ 88 w 100"/>
                <a:gd name="T5" fmla="*/ 70 h 130"/>
                <a:gd name="T6" fmla="*/ 81 w 100"/>
                <a:gd name="T7" fmla="*/ 69 h 130"/>
                <a:gd name="T8" fmla="*/ 90 w 100"/>
                <a:gd name="T9" fmla="*/ 53 h 130"/>
                <a:gd name="T10" fmla="*/ 98 w 100"/>
                <a:gd name="T11" fmla="*/ 21 h 130"/>
                <a:gd name="T12" fmla="*/ 91 w 100"/>
                <a:gd name="T13" fmla="*/ 15 h 130"/>
                <a:gd name="T14" fmla="*/ 83 w 100"/>
                <a:gd name="T15" fmla="*/ 14 h 130"/>
                <a:gd name="T16" fmla="*/ 73 w 100"/>
                <a:gd name="T17" fmla="*/ 10 h 130"/>
                <a:gd name="T18" fmla="*/ 56 w 100"/>
                <a:gd name="T19" fmla="*/ 0 h 130"/>
                <a:gd name="T20" fmla="*/ 54 w 100"/>
                <a:gd name="T21" fmla="*/ 8 h 130"/>
                <a:gd name="T22" fmla="*/ 54 w 100"/>
                <a:gd name="T23" fmla="*/ 23 h 130"/>
                <a:gd name="T24" fmla="*/ 54 w 100"/>
                <a:gd name="T25" fmla="*/ 25 h 130"/>
                <a:gd name="T26" fmla="*/ 38 w 100"/>
                <a:gd name="T27" fmla="*/ 28 h 130"/>
                <a:gd name="T28" fmla="*/ 31 w 100"/>
                <a:gd name="T29" fmla="*/ 34 h 130"/>
                <a:gd name="T30" fmla="*/ 24 w 100"/>
                <a:gd name="T31" fmla="*/ 28 h 130"/>
                <a:gd name="T32" fmla="*/ 18 w 100"/>
                <a:gd name="T33" fmla="*/ 27 h 130"/>
                <a:gd name="T34" fmla="*/ 17 w 100"/>
                <a:gd name="T35" fmla="*/ 26 h 130"/>
                <a:gd name="T36" fmla="*/ 22 w 100"/>
                <a:gd name="T37" fmla="*/ 18 h 130"/>
                <a:gd name="T38" fmla="*/ 6 w 100"/>
                <a:gd name="T39" fmla="*/ 25 h 130"/>
                <a:gd name="T40" fmla="*/ 23 w 100"/>
                <a:gd name="T41" fmla="*/ 44 h 130"/>
                <a:gd name="T42" fmla="*/ 43 w 100"/>
                <a:gd name="T43" fmla="*/ 43 h 130"/>
                <a:gd name="T44" fmla="*/ 49 w 100"/>
                <a:gd name="T45" fmla="*/ 42 h 130"/>
                <a:gd name="T46" fmla="*/ 36 w 100"/>
                <a:gd name="T47" fmla="*/ 67 h 130"/>
                <a:gd name="T48" fmla="*/ 29 w 100"/>
                <a:gd name="T49" fmla="*/ 65 h 130"/>
                <a:gd name="T50" fmla="*/ 13 w 100"/>
                <a:gd name="T51" fmla="*/ 82 h 130"/>
                <a:gd name="T52" fmla="*/ 5 w 100"/>
                <a:gd name="T53" fmla="*/ 97 h 130"/>
                <a:gd name="T54" fmla="*/ 3 w 100"/>
                <a:gd name="T55" fmla="*/ 110 h 130"/>
                <a:gd name="T56" fmla="*/ 22 w 100"/>
                <a:gd name="T57" fmla="*/ 120 h 130"/>
                <a:gd name="T58" fmla="*/ 16 w 100"/>
                <a:gd name="T59" fmla="*/ 126 h 130"/>
                <a:gd name="T60" fmla="*/ 18 w 100"/>
                <a:gd name="T61" fmla="*/ 128 h 130"/>
                <a:gd name="T62" fmla="*/ 32 w 100"/>
                <a:gd name="T63" fmla="*/ 124 h 130"/>
                <a:gd name="T64" fmla="*/ 51 w 100"/>
                <a:gd name="T65" fmla="*/ 114 h 130"/>
                <a:gd name="T66" fmla="*/ 62 w 100"/>
                <a:gd name="T67" fmla="*/ 115 h 130"/>
                <a:gd name="T68" fmla="*/ 50 w 100"/>
                <a:gd name="T69" fmla="*/ 104 h 130"/>
                <a:gd name="T70" fmla="*/ 50 w 100"/>
                <a:gd name="T71" fmla="*/ 98 h 130"/>
                <a:gd name="T72" fmla="*/ 57 w 100"/>
                <a:gd name="T73" fmla="*/ 98 h 130"/>
                <a:gd name="T74" fmla="*/ 50 w 100"/>
                <a:gd name="T75" fmla="*/ 92 h 130"/>
                <a:gd name="T76" fmla="*/ 78 w 100"/>
                <a:gd name="T77" fmla="*/ 91 h 130"/>
                <a:gd name="T78" fmla="*/ 95 w 100"/>
                <a:gd name="T79" fmla="*/ 87 h 130"/>
                <a:gd name="T80" fmla="*/ 96 w 100"/>
                <a:gd name="T81" fmla="*/ 8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30">
                  <a:moveTo>
                    <a:pt x="96" y="84"/>
                  </a:moveTo>
                  <a:cubicBezTo>
                    <a:pt x="97" y="82"/>
                    <a:pt x="98" y="80"/>
                    <a:pt x="98" y="78"/>
                  </a:cubicBezTo>
                  <a:lnTo>
                    <a:pt x="98" y="75"/>
                  </a:lnTo>
                  <a:lnTo>
                    <a:pt x="96" y="75"/>
                  </a:lnTo>
                  <a:cubicBezTo>
                    <a:pt x="94" y="75"/>
                    <a:pt x="92" y="75"/>
                    <a:pt x="90" y="74"/>
                  </a:cubicBezTo>
                  <a:cubicBezTo>
                    <a:pt x="89" y="73"/>
                    <a:pt x="88" y="72"/>
                    <a:pt x="88" y="70"/>
                  </a:cubicBezTo>
                  <a:cubicBezTo>
                    <a:pt x="86" y="70"/>
                    <a:pt x="85" y="70"/>
                    <a:pt x="82" y="69"/>
                  </a:cubicBezTo>
                  <a:lnTo>
                    <a:pt x="81" y="69"/>
                  </a:lnTo>
                  <a:lnTo>
                    <a:pt x="81" y="68"/>
                  </a:lnTo>
                  <a:cubicBezTo>
                    <a:pt x="82" y="62"/>
                    <a:pt x="86" y="57"/>
                    <a:pt x="90" y="53"/>
                  </a:cubicBezTo>
                  <a:cubicBezTo>
                    <a:pt x="95" y="48"/>
                    <a:pt x="100" y="44"/>
                    <a:pt x="100" y="37"/>
                  </a:cubicBezTo>
                  <a:cubicBezTo>
                    <a:pt x="100" y="32"/>
                    <a:pt x="99" y="26"/>
                    <a:pt x="98" y="21"/>
                  </a:cubicBezTo>
                  <a:cubicBezTo>
                    <a:pt x="96" y="20"/>
                    <a:pt x="95" y="19"/>
                    <a:pt x="94" y="18"/>
                  </a:cubicBezTo>
                  <a:cubicBezTo>
                    <a:pt x="93" y="16"/>
                    <a:pt x="92" y="15"/>
                    <a:pt x="91" y="15"/>
                  </a:cubicBezTo>
                  <a:cubicBezTo>
                    <a:pt x="89" y="14"/>
                    <a:pt x="87" y="14"/>
                    <a:pt x="85" y="14"/>
                  </a:cubicBezTo>
                  <a:lnTo>
                    <a:pt x="83" y="14"/>
                  </a:lnTo>
                  <a:cubicBezTo>
                    <a:pt x="80" y="14"/>
                    <a:pt x="77" y="14"/>
                    <a:pt x="74" y="12"/>
                  </a:cubicBezTo>
                  <a:lnTo>
                    <a:pt x="73" y="10"/>
                  </a:lnTo>
                  <a:cubicBezTo>
                    <a:pt x="69" y="7"/>
                    <a:pt x="6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4" y="6"/>
                    <a:pt x="54" y="8"/>
                  </a:cubicBezTo>
                  <a:cubicBezTo>
                    <a:pt x="53" y="10"/>
                    <a:pt x="52" y="12"/>
                    <a:pt x="52" y="15"/>
                  </a:cubicBezTo>
                  <a:cubicBezTo>
                    <a:pt x="52" y="20"/>
                    <a:pt x="52" y="21"/>
                    <a:pt x="54" y="23"/>
                  </a:cubicBezTo>
                  <a:lnTo>
                    <a:pt x="54" y="24"/>
                  </a:lnTo>
                  <a:lnTo>
                    <a:pt x="54" y="25"/>
                  </a:lnTo>
                  <a:cubicBezTo>
                    <a:pt x="52" y="27"/>
                    <a:pt x="49" y="28"/>
                    <a:pt x="43" y="28"/>
                  </a:cubicBezTo>
                  <a:cubicBezTo>
                    <a:pt x="42" y="28"/>
                    <a:pt x="40" y="28"/>
                    <a:pt x="38" y="28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36" y="31"/>
                    <a:pt x="35" y="34"/>
                    <a:pt x="31" y="34"/>
                  </a:cubicBezTo>
                  <a:cubicBezTo>
                    <a:pt x="27" y="34"/>
                    <a:pt x="25" y="30"/>
                    <a:pt x="25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1" y="28"/>
                    <a:pt x="20" y="28"/>
                    <a:pt x="18" y="27"/>
                  </a:cubicBezTo>
                  <a:lnTo>
                    <a:pt x="17" y="27"/>
                  </a:lnTo>
                  <a:lnTo>
                    <a:pt x="17" y="26"/>
                  </a:lnTo>
                  <a:cubicBezTo>
                    <a:pt x="18" y="24"/>
                    <a:pt x="19" y="23"/>
                    <a:pt x="20" y="22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2" y="16"/>
                    <a:pt x="19" y="16"/>
                    <a:pt x="15" y="16"/>
                  </a:cubicBezTo>
                  <a:cubicBezTo>
                    <a:pt x="9" y="16"/>
                    <a:pt x="6" y="18"/>
                    <a:pt x="6" y="25"/>
                  </a:cubicBezTo>
                  <a:cubicBezTo>
                    <a:pt x="6" y="38"/>
                    <a:pt x="9" y="42"/>
                    <a:pt x="17" y="42"/>
                  </a:cubicBezTo>
                  <a:cubicBezTo>
                    <a:pt x="20" y="42"/>
                    <a:pt x="22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5" y="46"/>
                    <a:pt x="41" y="44"/>
                    <a:pt x="43" y="43"/>
                  </a:cubicBezTo>
                  <a:lnTo>
                    <a:pt x="43" y="42"/>
                  </a:lnTo>
                  <a:lnTo>
                    <a:pt x="49" y="42"/>
                  </a:lnTo>
                  <a:lnTo>
                    <a:pt x="49" y="44"/>
                  </a:lnTo>
                  <a:cubicBezTo>
                    <a:pt x="49" y="45"/>
                    <a:pt x="40" y="67"/>
                    <a:pt x="36" y="67"/>
                  </a:cubicBezTo>
                  <a:cubicBezTo>
                    <a:pt x="35" y="67"/>
                    <a:pt x="33" y="66"/>
                    <a:pt x="32" y="66"/>
                  </a:cubicBezTo>
                  <a:cubicBezTo>
                    <a:pt x="31" y="65"/>
                    <a:pt x="30" y="65"/>
                    <a:pt x="29" y="65"/>
                  </a:cubicBezTo>
                  <a:cubicBezTo>
                    <a:pt x="27" y="65"/>
                    <a:pt x="17" y="72"/>
                    <a:pt x="16" y="73"/>
                  </a:cubicBezTo>
                  <a:cubicBezTo>
                    <a:pt x="13" y="77"/>
                    <a:pt x="13" y="79"/>
                    <a:pt x="13" y="82"/>
                  </a:cubicBezTo>
                  <a:cubicBezTo>
                    <a:pt x="12" y="85"/>
                    <a:pt x="12" y="88"/>
                    <a:pt x="9" y="92"/>
                  </a:cubicBezTo>
                  <a:cubicBezTo>
                    <a:pt x="8" y="94"/>
                    <a:pt x="6" y="96"/>
                    <a:pt x="5" y="97"/>
                  </a:cubicBezTo>
                  <a:cubicBezTo>
                    <a:pt x="2" y="100"/>
                    <a:pt x="0" y="102"/>
                    <a:pt x="0" y="107"/>
                  </a:cubicBezTo>
                  <a:cubicBezTo>
                    <a:pt x="0" y="109"/>
                    <a:pt x="1" y="110"/>
                    <a:pt x="3" y="110"/>
                  </a:cubicBezTo>
                  <a:lnTo>
                    <a:pt x="9" y="110"/>
                  </a:lnTo>
                  <a:cubicBezTo>
                    <a:pt x="11" y="110"/>
                    <a:pt x="22" y="114"/>
                    <a:pt x="22" y="120"/>
                  </a:cubicBezTo>
                  <a:cubicBezTo>
                    <a:pt x="22" y="121"/>
                    <a:pt x="21" y="122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15" y="129"/>
                  </a:lnTo>
                  <a:cubicBezTo>
                    <a:pt x="16" y="129"/>
                    <a:pt x="17" y="128"/>
                    <a:pt x="18" y="128"/>
                  </a:cubicBezTo>
                  <a:cubicBezTo>
                    <a:pt x="22" y="128"/>
                    <a:pt x="28" y="130"/>
                    <a:pt x="30" y="130"/>
                  </a:cubicBezTo>
                  <a:cubicBezTo>
                    <a:pt x="31" y="129"/>
                    <a:pt x="31" y="126"/>
                    <a:pt x="32" y="124"/>
                  </a:cubicBezTo>
                  <a:cubicBezTo>
                    <a:pt x="33" y="117"/>
                    <a:pt x="34" y="110"/>
                    <a:pt x="41" y="110"/>
                  </a:cubicBezTo>
                  <a:cubicBezTo>
                    <a:pt x="45" y="110"/>
                    <a:pt x="48" y="112"/>
                    <a:pt x="51" y="114"/>
                  </a:cubicBezTo>
                  <a:cubicBezTo>
                    <a:pt x="54" y="116"/>
                    <a:pt x="56" y="117"/>
                    <a:pt x="60" y="117"/>
                  </a:cubicBezTo>
                  <a:cubicBezTo>
                    <a:pt x="61" y="117"/>
                    <a:pt x="62" y="117"/>
                    <a:pt x="62" y="115"/>
                  </a:cubicBezTo>
                  <a:cubicBezTo>
                    <a:pt x="62" y="113"/>
                    <a:pt x="58" y="111"/>
                    <a:pt x="56" y="109"/>
                  </a:cubicBezTo>
                  <a:cubicBezTo>
                    <a:pt x="54" y="108"/>
                    <a:pt x="51" y="106"/>
                    <a:pt x="50" y="104"/>
                  </a:cubicBezTo>
                  <a:lnTo>
                    <a:pt x="50" y="104"/>
                  </a:lnTo>
                  <a:lnTo>
                    <a:pt x="50" y="98"/>
                  </a:lnTo>
                  <a:lnTo>
                    <a:pt x="51" y="98"/>
                  </a:lnTo>
                  <a:cubicBezTo>
                    <a:pt x="54" y="98"/>
                    <a:pt x="56" y="98"/>
                    <a:pt x="57" y="98"/>
                  </a:cubicBezTo>
                  <a:cubicBezTo>
                    <a:pt x="56" y="98"/>
                    <a:pt x="55" y="97"/>
                    <a:pt x="55" y="97"/>
                  </a:cubicBezTo>
                  <a:cubicBezTo>
                    <a:pt x="52" y="96"/>
                    <a:pt x="50" y="94"/>
                    <a:pt x="50" y="92"/>
                  </a:cubicBezTo>
                  <a:cubicBezTo>
                    <a:pt x="50" y="87"/>
                    <a:pt x="54" y="82"/>
                    <a:pt x="60" y="82"/>
                  </a:cubicBezTo>
                  <a:cubicBezTo>
                    <a:pt x="63" y="82"/>
                    <a:pt x="75" y="89"/>
                    <a:pt x="78" y="91"/>
                  </a:cubicBezTo>
                  <a:lnTo>
                    <a:pt x="96" y="91"/>
                  </a:lnTo>
                  <a:lnTo>
                    <a:pt x="95" y="87"/>
                  </a:lnTo>
                  <a:lnTo>
                    <a:pt x="95" y="87"/>
                  </a:lnTo>
                  <a:cubicBezTo>
                    <a:pt x="96" y="85"/>
                    <a:pt x="96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8" name="Freeform 1159"/>
            <p:cNvSpPr>
              <a:spLocks/>
            </p:cNvSpPr>
            <p:nvPr/>
          </p:nvSpPr>
          <p:spPr bwMode="auto">
            <a:xfrm>
              <a:off x="7888759" y="4662566"/>
              <a:ext cx="77059" cy="77059"/>
            </a:xfrm>
            <a:custGeom>
              <a:avLst/>
              <a:gdLst>
                <a:gd name="T0" fmla="*/ 137 w 181"/>
                <a:gd name="T1" fmla="*/ 174 h 183"/>
                <a:gd name="T2" fmla="*/ 145 w 181"/>
                <a:gd name="T3" fmla="*/ 171 h 183"/>
                <a:gd name="T4" fmla="*/ 160 w 181"/>
                <a:gd name="T5" fmla="*/ 183 h 183"/>
                <a:gd name="T6" fmla="*/ 176 w 181"/>
                <a:gd name="T7" fmla="*/ 163 h 183"/>
                <a:gd name="T8" fmla="*/ 172 w 181"/>
                <a:gd name="T9" fmla="*/ 157 h 183"/>
                <a:gd name="T10" fmla="*/ 171 w 181"/>
                <a:gd name="T11" fmla="*/ 154 h 183"/>
                <a:gd name="T12" fmla="*/ 164 w 181"/>
                <a:gd name="T13" fmla="*/ 149 h 183"/>
                <a:gd name="T14" fmla="*/ 166 w 181"/>
                <a:gd name="T15" fmla="*/ 145 h 183"/>
                <a:gd name="T16" fmla="*/ 161 w 181"/>
                <a:gd name="T17" fmla="*/ 137 h 183"/>
                <a:gd name="T18" fmla="*/ 163 w 181"/>
                <a:gd name="T19" fmla="*/ 130 h 183"/>
                <a:gd name="T20" fmla="*/ 169 w 181"/>
                <a:gd name="T21" fmla="*/ 124 h 183"/>
                <a:gd name="T22" fmla="*/ 153 w 181"/>
                <a:gd name="T23" fmla="*/ 117 h 183"/>
                <a:gd name="T24" fmla="*/ 151 w 181"/>
                <a:gd name="T25" fmla="*/ 117 h 183"/>
                <a:gd name="T26" fmla="*/ 149 w 181"/>
                <a:gd name="T27" fmla="*/ 116 h 183"/>
                <a:gd name="T28" fmla="*/ 133 w 181"/>
                <a:gd name="T29" fmla="*/ 128 h 183"/>
                <a:gd name="T30" fmla="*/ 119 w 181"/>
                <a:gd name="T31" fmla="*/ 121 h 183"/>
                <a:gd name="T32" fmla="*/ 112 w 181"/>
                <a:gd name="T33" fmla="*/ 123 h 183"/>
                <a:gd name="T34" fmla="*/ 102 w 181"/>
                <a:gd name="T35" fmla="*/ 110 h 183"/>
                <a:gd name="T36" fmla="*/ 102 w 181"/>
                <a:gd name="T37" fmla="*/ 102 h 183"/>
                <a:gd name="T38" fmla="*/ 104 w 181"/>
                <a:gd name="T39" fmla="*/ 93 h 183"/>
                <a:gd name="T40" fmla="*/ 103 w 181"/>
                <a:gd name="T41" fmla="*/ 83 h 183"/>
                <a:gd name="T42" fmla="*/ 96 w 181"/>
                <a:gd name="T43" fmla="*/ 86 h 183"/>
                <a:gd name="T44" fmla="*/ 93 w 181"/>
                <a:gd name="T45" fmla="*/ 71 h 183"/>
                <a:gd name="T46" fmla="*/ 80 w 181"/>
                <a:gd name="T47" fmla="*/ 26 h 183"/>
                <a:gd name="T48" fmla="*/ 79 w 181"/>
                <a:gd name="T49" fmla="*/ 19 h 183"/>
                <a:gd name="T50" fmla="*/ 73 w 181"/>
                <a:gd name="T51" fmla="*/ 11 h 183"/>
                <a:gd name="T52" fmla="*/ 77 w 181"/>
                <a:gd name="T53" fmla="*/ 4 h 183"/>
                <a:gd name="T54" fmla="*/ 69 w 181"/>
                <a:gd name="T55" fmla="*/ 0 h 183"/>
                <a:gd name="T56" fmla="*/ 64 w 181"/>
                <a:gd name="T57" fmla="*/ 11 h 183"/>
                <a:gd name="T58" fmla="*/ 54 w 181"/>
                <a:gd name="T59" fmla="*/ 19 h 183"/>
                <a:gd name="T60" fmla="*/ 50 w 181"/>
                <a:gd name="T61" fmla="*/ 25 h 183"/>
                <a:gd name="T62" fmla="*/ 25 w 181"/>
                <a:gd name="T63" fmla="*/ 44 h 183"/>
                <a:gd name="T64" fmla="*/ 11 w 181"/>
                <a:gd name="T65" fmla="*/ 52 h 183"/>
                <a:gd name="T66" fmla="*/ 1 w 181"/>
                <a:gd name="T67" fmla="*/ 58 h 183"/>
                <a:gd name="T68" fmla="*/ 6 w 181"/>
                <a:gd name="T69" fmla="*/ 64 h 183"/>
                <a:gd name="T70" fmla="*/ 17 w 181"/>
                <a:gd name="T71" fmla="*/ 70 h 183"/>
                <a:gd name="T72" fmla="*/ 26 w 181"/>
                <a:gd name="T73" fmla="*/ 79 h 183"/>
                <a:gd name="T74" fmla="*/ 31 w 181"/>
                <a:gd name="T75" fmla="*/ 86 h 183"/>
                <a:gd name="T76" fmla="*/ 50 w 181"/>
                <a:gd name="T77" fmla="*/ 118 h 183"/>
                <a:gd name="T78" fmla="*/ 57 w 181"/>
                <a:gd name="T79" fmla="*/ 127 h 183"/>
                <a:gd name="T80" fmla="*/ 77 w 181"/>
                <a:gd name="T81" fmla="*/ 135 h 183"/>
                <a:gd name="T82" fmla="*/ 98 w 181"/>
                <a:gd name="T83" fmla="*/ 140 h 183"/>
                <a:gd name="T84" fmla="*/ 117 w 181"/>
                <a:gd name="T85" fmla="*/ 146 h 183"/>
                <a:gd name="T86" fmla="*/ 124 w 181"/>
                <a:gd name="T87" fmla="*/ 1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183">
                  <a:moveTo>
                    <a:pt x="124" y="159"/>
                  </a:moveTo>
                  <a:cubicBezTo>
                    <a:pt x="126" y="167"/>
                    <a:pt x="129" y="174"/>
                    <a:pt x="137" y="174"/>
                  </a:cubicBezTo>
                  <a:cubicBezTo>
                    <a:pt x="138" y="174"/>
                    <a:pt x="139" y="174"/>
                    <a:pt x="140" y="173"/>
                  </a:cubicBezTo>
                  <a:cubicBezTo>
                    <a:pt x="141" y="172"/>
                    <a:pt x="143" y="171"/>
                    <a:pt x="145" y="171"/>
                  </a:cubicBezTo>
                  <a:cubicBezTo>
                    <a:pt x="149" y="171"/>
                    <a:pt x="152" y="174"/>
                    <a:pt x="153" y="177"/>
                  </a:cubicBezTo>
                  <a:cubicBezTo>
                    <a:pt x="155" y="180"/>
                    <a:pt x="157" y="183"/>
                    <a:pt x="160" y="183"/>
                  </a:cubicBezTo>
                  <a:cubicBezTo>
                    <a:pt x="174" y="183"/>
                    <a:pt x="178" y="178"/>
                    <a:pt x="181" y="170"/>
                  </a:cubicBezTo>
                  <a:cubicBezTo>
                    <a:pt x="181" y="165"/>
                    <a:pt x="179" y="164"/>
                    <a:pt x="176" y="163"/>
                  </a:cubicBezTo>
                  <a:cubicBezTo>
                    <a:pt x="175" y="163"/>
                    <a:pt x="173" y="162"/>
                    <a:pt x="172" y="160"/>
                  </a:cubicBezTo>
                  <a:cubicBezTo>
                    <a:pt x="171" y="159"/>
                    <a:pt x="171" y="158"/>
                    <a:pt x="172" y="157"/>
                  </a:cubicBezTo>
                  <a:cubicBezTo>
                    <a:pt x="172" y="156"/>
                    <a:pt x="172" y="155"/>
                    <a:pt x="171" y="155"/>
                  </a:cubicBezTo>
                  <a:lnTo>
                    <a:pt x="171" y="154"/>
                  </a:lnTo>
                  <a:cubicBezTo>
                    <a:pt x="171" y="154"/>
                    <a:pt x="169" y="153"/>
                    <a:pt x="168" y="153"/>
                  </a:cubicBezTo>
                  <a:cubicBezTo>
                    <a:pt x="166" y="152"/>
                    <a:pt x="164" y="151"/>
                    <a:pt x="164" y="149"/>
                  </a:cubicBezTo>
                  <a:cubicBezTo>
                    <a:pt x="164" y="148"/>
                    <a:pt x="165" y="147"/>
                    <a:pt x="165" y="146"/>
                  </a:cubicBezTo>
                  <a:cubicBezTo>
                    <a:pt x="166" y="146"/>
                    <a:pt x="166" y="145"/>
                    <a:pt x="166" y="145"/>
                  </a:cubicBezTo>
                  <a:cubicBezTo>
                    <a:pt x="166" y="143"/>
                    <a:pt x="165" y="142"/>
                    <a:pt x="164" y="141"/>
                  </a:cubicBezTo>
                  <a:cubicBezTo>
                    <a:pt x="163" y="140"/>
                    <a:pt x="161" y="139"/>
                    <a:pt x="161" y="137"/>
                  </a:cubicBezTo>
                  <a:lnTo>
                    <a:pt x="162" y="131"/>
                  </a:lnTo>
                  <a:lnTo>
                    <a:pt x="163" y="130"/>
                  </a:lnTo>
                  <a:cubicBezTo>
                    <a:pt x="163" y="130"/>
                    <a:pt x="164" y="129"/>
                    <a:pt x="165" y="128"/>
                  </a:cubicBezTo>
                  <a:cubicBezTo>
                    <a:pt x="166" y="127"/>
                    <a:pt x="169" y="125"/>
                    <a:pt x="169" y="124"/>
                  </a:cubicBezTo>
                  <a:cubicBezTo>
                    <a:pt x="169" y="119"/>
                    <a:pt x="161" y="117"/>
                    <a:pt x="159" y="117"/>
                  </a:cubicBezTo>
                  <a:lnTo>
                    <a:pt x="153" y="117"/>
                  </a:lnTo>
                  <a:cubicBezTo>
                    <a:pt x="153" y="117"/>
                    <a:pt x="152" y="117"/>
                    <a:pt x="152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49" y="117"/>
                    <a:pt x="149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7" y="117"/>
                    <a:pt x="146" y="119"/>
                    <a:pt x="144" y="120"/>
                  </a:cubicBezTo>
                  <a:cubicBezTo>
                    <a:pt x="141" y="124"/>
                    <a:pt x="137" y="128"/>
                    <a:pt x="133" y="128"/>
                  </a:cubicBezTo>
                  <a:cubicBezTo>
                    <a:pt x="129" y="128"/>
                    <a:pt x="126" y="126"/>
                    <a:pt x="125" y="124"/>
                  </a:cubicBezTo>
                  <a:cubicBezTo>
                    <a:pt x="123" y="122"/>
                    <a:pt x="122" y="121"/>
                    <a:pt x="119" y="121"/>
                  </a:cubicBezTo>
                  <a:cubicBezTo>
                    <a:pt x="118" y="121"/>
                    <a:pt x="117" y="121"/>
                    <a:pt x="116" y="122"/>
                  </a:cubicBezTo>
                  <a:cubicBezTo>
                    <a:pt x="115" y="122"/>
                    <a:pt x="114" y="123"/>
                    <a:pt x="112" y="123"/>
                  </a:cubicBezTo>
                  <a:cubicBezTo>
                    <a:pt x="110" y="123"/>
                    <a:pt x="100" y="118"/>
                    <a:pt x="100" y="115"/>
                  </a:cubicBezTo>
                  <a:cubicBezTo>
                    <a:pt x="100" y="112"/>
                    <a:pt x="101" y="111"/>
                    <a:pt x="102" y="110"/>
                  </a:cubicBezTo>
                  <a:cubicBezTo>
                    <a:pt x="103" y="109"/>
                    <a:pt x="104" y="108"/>
                    <a:pt x="104" y="106"/>
                  </a:cubicBezTo>
                  <a:cubicBezTo>
                    <a:pt x="104" y="104"/>
                    <a:pt x="103" y="103"/>
                    <a:pt x="102" y="102"/>
                  </a:cubicBezTo>
                  <a:cubicBezTo>
                    <a:pt x="100" y="100"/>
                    <a:pt x="99" y="99"/>
                    <a:pt x="99" y="97"/>
                  </a:cubicBezTo>
                  <a:cubicBezTo>
                    <a:pt x="99" y="95"/>
                    <a:pt x="102" y="94"/>
                    <a:pt x="104" y="93"/>
                  </a:cubicBezTo>
                  <a:cubicBezTo>
                    <a:pt x="106" y="92"/>
                    <a:pt x="108" y="91"/>
                    <a:pt x="108" y="89"/>
                  </a:cubicBezTo>
                  <a:cubicBezTo>
                    <a:pt x="108" y="87"/>
                    <a:pt x="104" y="83"/>
                    <a:pt x="103" y="83"/>
                  </a:cubicBezTo>
                  <a:cubicBezTo>
                    <a:pt x="102" y="83"/>
                    <a:pt x="102" y="83"/>
                    <a:pt x="101" y="84"/>
                  </a:cubicBezTo>
                  <a:cubicBezTo>
                    <a:pt x="100" y="85"/>
                    <a:pt x="99" y="86"/>
                    <a:pt x="96" y="86"/>
                  </a:cubicBezTo>
                  <a:cubicBezTo>
                    <a:pt x="93" y="86"/>
                    <a:pt x="93" y="82"/>
                    <a:pt x="93" y="78"/>
                  </a:cubicBezTo>
                  <a:lnTo>
                    <a:pt x="93" y="71"/>
                  </a:lnTo>
                  <a:cubicBezTo>
                    <a:pt x="93" y="62"/>
                    <a:pt x="90" y="56"/>
                    <a:pt x="87" y="50"/>
                  </a:cubicBezTo>
                  <a:cubicBezTo>
                    <a:pt x="84" y="44"/>
                    <a:pt x="80" y="38"/>
                    <a:pt x="80" y="26"/>
                  </a:cubicBezTo>
                  <a:cubicBezTo>
                    <a:pt x="80" y="25"/>
                    <a:pt x="80" y="24"/>
                    <a:pt x="80" y="23"/>
                  </a:cubicBezTo>
                  <a:cubicBezTo>
                    <a:pt x="79" y="22"/>
                    <a:pt x="79" y="20"/>
                    <a:pt x="79" y="19"/>
                  </a:cubicBezTo>
                  <a:cubicBezTo>
                    <a:pt x="78" y="18"/>
                    <a:pt x="78" y="18"/>
                    <a:pt x="77" y="17"/>
                  </a:cubicBezTo>
                  <a:cubicBezTo>
                    <a:pt x="75" y="16"/>
                    <a:pt x="73" y="14"/>
                    <a:pt x="73" y="11"/>
                  </a:cubicBezTo>
                  <a:cubicBezTo>
                    <a:pt x="73" y="8"/>
                    <a:pt x="74" y="7"/>
                    <a:pt x="75" y="6"/>
                  </a:cubicBezTo>
                  <a:cubicBezTo>
                    <a:pt x="76" y="6"/>
                    <a:pt x="76" y="5"/>
                    <a:pt x="77" y="4"/>
                  </a:cubicBezTo>
                  <a:cubicBezTo>
                    <a:pt x="75" y="4"/>
                    <a:pt x="74" y="3"/>
                    <a:pt x="73" y="2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66" y="0"/>
                    <a:pt x="66" y="2"/>
                    <a:pt x="66" y="6"/>
                  </a:cubicBezTo>
                  <a:cubicBezTo>
                    <a:pt x="66" y="8"/>
                    <a:pt x="65" y="10"/>
                    <a:pt x="64" y="11"/>
                  </a:cubicBezTo>
                  <a:cubicBezTo>
                    <a:pt x="63" y="14"/>
                    <a:pt x="60" y="15"/>
                    <a:pt x="58" y="16"/>
                  </a:cubicBezTo>
                  <a:cubicBezTo>
                    <a:pt x="57" y="17"/>
                    <a:pt x="55" y="18"/>
                    <a:pt x="54" y="19"/>
                  </a:cubicBezTo>
                  <a:lnTo>
                    <a:pt x="54" y="19"/>
                  </a:lnTo>
                  <a:cubicBezTo>
                    <a:pt x="53" y="21"/>
                    <a:pt x="52" y="23"/>
                    <a:pt x="50" y="25"/>
                  </a:cubicBezTo>
                  <a:cubicBezTo>
                    <a:pt x="48" y="29"/>
                    <a:pt x="45" y="35"/>
                    <a:pt x="37" y="35"/>
                  </a:cubicBezTo>
                  <a:cubicBezTo>
                    <a:pt x="32" y="35"/>
                    <a:pt x="28" y="40"/>
                    <a:pt x="25" y="44"/>
                  </a:cubicBezTo>
                  <a:cubicBezTo>
                    <a:pt x="23" y="46"/>
                    <a:pt x="22" y="48"/>
                    <a:pt x="21" y="49"/>
                  </a:cubicBezTo>
                  <a:cubicBezTo>
                    <a:pt x="18" y="51"/>
                    <a:pt x="14" y="51"/>
                    <a:pt x="11" y="52"/>
                  </a:cubicBezTo>
                  <a:cubicBezTo>
                    <a:pt x="5" y="53"/>
                    <a:pt x="1" y="54"/>
                    <a:pt x="1" y="57"/>
                  </a:cubicBezTo>
                  <a:lnTo>
                    <a:pt x="1" y="58"/>
                  </a:lnTo>
                  <a:lnTo>
                    <a:pt x="0" y="58"/>
                  </a:lnTo>
                  <a:cubicBezTo>
                    <a:pt x="3" y="59"/>
                    <a:pt x="4" y="62"/>
                    <a:pt x="6" y="64"/>
                  </a:cubicBezTo>
                  <a:cubicBezTo>
                    <a:pt x="7" y="67"/>
                    <a:pt x="9" y="70"/>
                    <a:pt x="14" y="70"/>
                  </a:cubicBezTo>
                  <a:cubicBezTo>
                    <a:pt x="15" y="70"/>
                    <a:pt x="16" y="70"/>
                    <a:pt x="17" y="70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6" y="72"/>
                    <a:pt x="26" y="76"/>
                    <a:pt x="26" y="79"/>
                  </a:cubicBezTo>
                  <a:cubicBezTo>
                    <a:pt x="26" y="80"/>
                    <a:pt x="26" y="82"/>
                    <a:pt x="26" y="83"/>
                  </a:cubicBezTo>
                  <a:cubicBezTo>
                    <a:pt x="26" y="84"/>
                    <a:pt x="29" y="85"/>
                    <a:pt x="31" y="86"/>
                  </a:cubicBezTo>
                  <a:cubicBezTo>
                    <a:pt x="35" y="87"/>
                    <a:pt x="40" y="88"/>
                    <a:pt x="40" y="93"/>
                  </a:cubicBezTo>
                  <a:cubicBezTo>
                    <a:pt x="40" y="100"/>
                    <a:pt x="44" y="115"/>
                    <a:pt x="50" y="118"/>
                  </a:cubicBezTo>
                  <a:cubicBezTo>
                    <a:pt x="56" y="119"/>
                    <a:pt x="57" y="123"/>
                    <a:pt x="57" y="126"/>
                  </a:cubicBezTo>
                  <a:lnTo>
                    <a:pt x="57" y="127"/>
                  </a:lnTo>
                  <a:cubicBezTo>
                    <a:pt x="58" y="133"/>
                    <a:pt x="63" y="137"/>
                    <a:pt x="69" y="137"/>
                  </a:cubicBezTo>
                  <a:cubicBezTo>
                    <a:pt x="72" y="137"/>
                    <a:pt x="74" y="136"/>
                    <a:pt x="77" y="135"/>
                  </a:cubicBezTo>
                  <a:cubicBezTo>
                    <a:pt x="80" y="134"/>
                    <a:pt x="83" y="132"/>
                    <a:pt x="87" y="132"/>
                  </a:cubicBezTo>
                  <a:cubicBezTo>
                    <a:pt x="94" y="132"/>
                    <a:pt x="96" y="136"/>
                    <a:pt x="98" y="140"/>
                  </a:cubicBezTo>
                  <a:cubicBezTo>
                    <a:pt x="99" y="142"/>
                    <a:pt x="101" y="145"/>
                    <a:pt x="103" y="146"/>
                  </a:cubicBezTo>
                  <a:lnTo>
                    <a:pt x="117" y="146"/>
                  </a:lnTo>
                  <a:lnTo>
                    <a:pt x="117" y="146"/>
                  </a:lnTo>
                  <a:cubicBezTo>
                    <a:pt x="121" y="149"/>
                    <a:pt x="122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9" name="Freeform 1160"/>
            <p:cNvSpPr>
              <a:spLocks/>
            </p:cNvSpPr>
            <p:nvPr/>
          </p:nvSpPr>
          <p:spPr bwMode="auto">
            <a:xfrm>
              <a:off x="7963938" y="4465221"/>
              <a:ext cx="110889" cy="65782"/>
            </a:xfrm>
            <a:custGeom>
              <a:avLst/>
              <a:gdLst>
                <a:gd name="T0" fmla="*/ 243 w 260"/>
                <a:gd name="T1" fmla="*/ 81 h 153"/>
                <a:gd name="T2" fmla="*/ 218 w 260"/>
                <a:gd name="T3" fmla="*/ 70 h 153"/>
                <a:gd name="T4" fmla="*/ 219 w 260"/>
                <a:gd name="T5" fmla="*/ 82 h 153"/>
                <a:gd name="T6" fmla="*/ 212 w 260"/>
                <a:gd name="T7" fmla="*/ 99 h 153"/>
                <a:gd name="T8" fmla="*/ 204 w 260"/>
                <a:gd name="T9" fmla="*/ 97 h 153"/>
                <a:gd name="T10" fmla="*/ 193 w 260"/>
                <a:gd name="T11" fmla="*/ 111 h 153"/>
                <a:gd name="T12" fmla="*/ 185 w 260"/>
                <a:gd name="T13" fmla="*/ 98 h 153"/>
                <a:gd name="T14" fmla="*/ 194 w 260"/>
                <a:gd name="T15" fmla="*/ 85 h 153"/>
                <a:gd name="T16" fmla="*/ 154 w 260"/>
                <a:gd name="T17" fmla="*/ 79 h 153"/>
                <a:gd name="T18" fmla="*/ 135 w 260"/>
                <a:gd name="T19" fmla="*/ 81 h 153"/>
                <a:gd name="T20" fmla="*/ 119 w 260"/>
                <a:gd name="T21" fmla="*/ 69 h 153"/>
                <a:gd name="T22" fmla="*/ 134 w 260"/>
                <a:gd name="T23" fmla="*/ 56 h 153"/>
                <a:gd name="T24" fmla="*/ 117 w 260"/>
                <a:gd name="T25" fmla="*/ 65 h 153"/>
                <a:gd name="T26" fmla="*/ 87 w 260"/>
                <a:gd name="T27" fmla="*/ 58 h 153"/>
                <a:gd name="T28" fmla="*/ 64 w 260"/>
                <a:gd name="T29" fmla="*/ 56 h 153"/>
                <a:gd name="T30" fmla="*/ 36 w 260"/>
                <a:gd name="T31" fmla="*/ 75 h 153"/>
                <a:gd name="T32" fmla="*/ 22 w 260"/>
                <a:gd name="T33" fmla="*/ 64 h 153"/>
                <a:gd name="T34" fmla="*/ 17 w 260"/>
                <a:gd name="T35" fmla="*/ 39 h 153"/>
                <a:gd name="T36" fmla="*/ 20 w 260"/>
                <a:gd name="T37" fmla="*/ 34 h 153"/>
                <a:gd name="T38" fmla="*/ 31 w 260"/>
                <a:gd name="T39" fmla="*/ 28 h 153"/>
                <a:gd name="T40" fmla="*/ 47 w 260"/>
                <a:gd name="T41" fmla="*/ 32 h 153"/>
                <a:gd name="T42" fmla="*/ 47 w 260"/>
                <a:gd name="T43" fmla="*/ 12 h 153"/>
                <a:gd name="T44" fmla="*/ 16 w 260"/>
                <a:gd name="T45" fmla="*/ 24 h 153"/>
                <a:gd name="T46" fmla="*/ 12 w 260"/>
                <a:gd name="T47" fmla="*/ 34 h 153"/>
                <a:gd name="T48" fmla="*/ 7 w 260"/>
                <a:gd name="T49" fmla="*/ 54 h 153"/>
                <a:gd name="T50" fmla="*/ 0 w 260"/>
                <a:gd name="T51" fmla="*/ 56 h 153"/>
                <a:gd name="T52" fmla="*/ 18 w 260"/>
                <a:gd name="T53" fmla="*/ 86 h 153"/>
                <a:gd name="T54" fmla="*/ 23 w 260"/>
                <a:gd name="T55" fmla="*/ 96 h 153"/>
                <a:gd name="T56" fmla="*/ 36 w 260"/>
                <a:gd name="T57" fmla="*/ 92 h 153"/>
                <a:gd name="T58" fmla="*/ 53 w 260"/>
                <a:gd name="T59" fmla="*/ 99 h 153"/>
                <a:gd name="T60" fmla="*/ 95 w 260"/>
                <a:gd name="T61" fmla="*/ 94 h 153"/>
                <a:gd name="T62" fmla="*/ 120 w 260"/>
                <a:gd name="T63" fmla="*/ 114 h 153"/>
                <a:gd name="T64" fmla="*/ 203 w 260"/>
                <a:gd name="T65" fmla="*/ 153 h 153"/>
                <a:gd name="T66" fmla="*/ 259 w 260"/>
                <a:gd name="T67" fmla="*/ 126 h 153"/>
                <a:gd name="T68" fmla="*/ 256 w 260"/>
                <a:gd name="T69" fmla="*/ 119 h 153"/>
                <a:gd name="T70" fmla="*/ 258 w 260"/>
                <a:gd name="T71" fmla="*/ 99 h 153"/>
                <a:gd name="T72" fmla="*/ 258 w 260"/>
                <a:gd name="T73" fmla="*/ 9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53">
                  <a:moveTo>
                    <a:pt x="258" y="93"/>
                  </a:moveTo>
                  <a:cubicBezTo>
                    <a:pt x="255" y="89"/>
                    <a:pt x="249" y="85"/>
                    <a:pt x="243" y="81"/>
                  </a:cubicBezTo>
                  <a:cubicBezTo>
                    <a:pt x="236" y="78"/>
                    <a:pt x="229" y="74"/>
                    <a:pt x="224" y="68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218" y="70"/>
                    <a:pt x="218" y="71"/>
                    <a:pt x="219" y="73"/>
                  </a:cubicBezTo>
                  <a:cubicBezTo>
                    <a:pt x="219" y="76"/>
                    <a:pt x="220" y="79"/>
                    <a:pt x="219" y="82"/>
                  </a:cubicBezTo>
                  <a:cubicBezTo>
                    <a:pt x="221" y="89"/>
                    <a:pt x="220" y="94"/>
                    <a:pt x="218" y="97"/>
                  </a:cubicBezTo>
                  <a:cubicBezTo>
                    <a:pt x="216" y="98"/>
                    <a:pt x="215" y="99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5" y="98"/>
                    <a:pt x="205" y="97"/>
                    <a:pt x="204" y="97"/>
                  </a:cubicBezTo>
                  <a:cubicBezTo>
                    <a:pt x="204" y="100"/>
                    <a:pt x="203" y="104"/>
                    <a:pt x="201" y="106"/>
                  </a:cubicBezTo>
                  <a:cubicBezTo>
                    <a:pt x="199" y="109"/>
                    <a:pt x="196" y="111"/>
                    <a:pt x="193" y="111"/>
                  </a:cubicBezTo>
                  <a:cubicBezTo>
                    <a:pt x="191" y="111"/>
                    <a:pt x="189" y="110"/>
                    <a:pt x="188" y="109"/>
                  </a:cubicBezTo>
                  <a:cubicBezTo>
                    <a:pt x="186" y="106"/>
                    <a:pt x="185" y="103"/>
                    <a:pt x="185" y="98"/>
                  </a:cubicBezTo>
                  <a:cubicBezTo>
                    <a:pt x="185" y="93"/>
                    <a:pt x="189" y="90"/>
                    <a:pt x="192" y="88"/>
                  </a:cubicBezTo>
                  <a:cubicBezTo>
                    <a:pt x="194" y="87"/>
                    <a:pt x="195" y="86"/>
                    <a:pt x="194" y="85"/>
                  </a:cubicBezTo>
                  <a:cubicBezTo>
                    <a:pt x="187" y="87"/>
                    <a:pt x="181" y="88"/>
                    <a:pt x="175" y="88"/>
                  </a:cubicBezTo>
                  <a:cubicBezTo>
                    <a:pt x="167" y="88"/>
                    <a:pt x="162" y="85"/>
                    <a:pt x="154" y="79"/>
                  </a:cubicBezTo>
                  <a:cubicBezTo>
                    <a:pt x="148" y="83"/>
                    <a:pt x="144" y="85"/>
                    <a:pt x="141" y="85"/>
                  </a:cubicBezTo>
                  <a:cubicBezTo>
                    <a:pt x="137" y="85"/>
                    <a:pt x="136" y="82"/>
                    <a:pt x="135" y="81"/>
                  </a:cubicBezTo>
                  <a:cubicBezTo>
                    <a:pt x="135" y="80"/>
                    <a:pt x="134" y="80"/>
                    <a:pt x="134" y="80"/>
                  </a:cubicBezTo>
                  <a:cubicBezTo>
                    <a:pt x="123" y="76"/>
                    <a:pt x="119" y="73"/>
                    <a:pt x="119" y="69"/>
                  </a:cubicBezTo>
                  <a:cubicBezTo>
                    <a:pt x="119" y="65"/>
                    <a:pt x="124" y="63"/>
                    <a:pt x="128" y="62"/>
                  </a:cubicBezTo>
                  <a:cubicBezTo>
                    <a:pt x="129" y="60"/>
                    <a:pt x="132" y="58"/>
                    <a:pt x="134" y="56"/>
                  </a:cubicBezTo>
                  <a:lnTo>
                    <a:pt x="127" y="56"/>
                  </a:lnTo>
                  <a:cubicBezTo>
                    <a:pt x="124" y="63"/>
                    <a:pt x="121" y="65"/>
                    <a:pt x="117" y="65"/>
                  </a:cubicBezTo>
                  <a:cubicBezTo>
                    <a:pt x="114" y="65"/>
                    <a:pt x="111" y="63"/>
                    <a:pt x="109" y="57"/>
                  </a:cubicBezTo>
                  <a:cubicBezTo>
                    <a:pt x="102" y="57"/>
                    <a:pt x="92" y="58"/>
                    <a:pt x="87" y="58"/>
                  </a:cubicBezTo>
                  <a:cubicBezTo>
                    <a:pt x="81" y="58"/>
                    <a:pt x="76" y="57"/>
                    <a:pt x="72" y="57"/>
                  </a:cubicBezTo>
                  <a:cubicBezTo>
                    <a:pt x="69" y="56"/>
                    <a:pt x="66" y="56"/>
                    <a:pt x="64" y="56"/>
                  </a:cubicBezTo>
                  <a:cubicBezTo>
                    <a:pt x="58" y="56"/>
                    <a:pt x="52" y="58"/>
                    <a:pt x="42" y="71"/>
                  </a:cubicBezTo>
                  <a:cubicBezTo>
                    <a:pt x="40" y="74"/>
                    <a:pt x="38" y="75"/>
                    <a:pt x="36" y="75"/>
                  </a:cubicBezTo>
                  <a:cubicBezTo>
                    <a:pt x="32" y="75"/>
                    <a:pt x="29" y="71"/>
                    <a:pt x="26" y="68"/>
                  </a:cubicBezTo>
                  <a:cubicBezTo>
                    <a:pt x="24" y="66"/>
                    <a:pt x="23" y="65"/>
                    <a:pt x="22" y="64"/>
                  </a:cubicBezTo>
                  <a:cubicBezTo>
                    <a:pt x="20" y="63"/>
                    <a:pt x="20" y="61"/>
                    <a:pt x="20" y="59"/>
                  </a:cubicBezTo>
                  <a:cubicBezTo>
                    <a:pt x="22" y="51"/>
                    <a:pt x="17" y="39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0"/>
                    <a:pt x="26" y="28"/>
                    <a:pt x="31" y="28"/>
                  </a:cubicBezTo>
                  <a:cubicBezTo>
                    <a:pt x="35" y="28"/>
                    <a:pt x="40" y="29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18"/>
                    <a:pt x="47" y="12"/>
                  </a:cubicBezTo>
                  <a:cubicBezTo>
                    <a:pt x="43" y="9"/>
                    <a:pt x="39" y="4"/>
                    <a:pt x="36" y="0"/>
                  </a:cubicBezTo>
                  <a:cubicBezTo>
                    <a:pt x="36" y="10"/>
                    <a:pt x="33" y="14"/>
                    <a:pt x="16" y="24"/>
                  </a:cubicBezTo>
                  <a:cubicBezTo>
                    <a:pt x="11" y="28"/>
                    <a:pt x="10" y="30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3" y="37"/>
                    <a:pt x="15" y="40"/>
                    <a:pt x="15" y="44"/>
                  </a:cubicBezTo>
                  <a:cubicBezTo>
                    <a:pt x="14" y="47"/>
                    <a:pt x="12" y="50"/>
                    <a:pt x="7" y="54"/>
                  </a:cubicBezTo>
                  <a:cubicBezTo>
                    <a:pt x="6" y="55"/>
                    <a:pt x="5" y="55"/>
                    <a:pt x="3" y="55"/>
                  </a:cubicBezTo>
                  <a:cubicBezTo>
                    <a:pt x="2" y="55"/>
                    <a:pt x="2" y="55"/>
                    <a:pt x="0" y="56"/>
                  </a:cubicBezTo>
                  <a:cubicBezTo>
                    <a:pt x="1" y="64"/>
                    <a:pt x="5" y="68"/>
                    <a:pt x="10" y="73"/>
                  </a:cubicBezTo>
                  <a:cubicBezTo>
                    <a:pt x="13" y="77"/>
                    <a:pt x="16" y="80"/>
                    <a:pt x="18" y="86"/>
                  </a:cubicBezTo>
                  <a:cubicBezTo>
                    <a:pt x="19" y="87"/>
                    <a:pt x="19" y="88"/>
                    <a:pt x="20" y="90"/>
                  </a:cubicBezTo>
                  <a:cubicBezTo>
                    <a:pt x="21" y="94"/>
                    <a:pt x="22" y="96"/>
                    <a:pt x="23" y="96"/>
                  </a:cubicBezTo>
                  <a:cubicBezTo>
                    <a:pt x="25" y="96"/>
                    <a:pt x="26" y="95"/>
                    <a:pt x="28" y="94"/>
                  </a:cubicBezTo>
                  <a:cubicBezTo>
                    <a:pt x="30" y="93"/>
                    <a:pt x="33" y="92"/>
                    <a:pt x="36" y="92"/>
                  </a:cubicBezTo>
                  <a:cubicBezTo>
                    <a:pt x="38" y="92"/>
                    <a:pt x="39" y="93"/>
                    <a:pt x="40" y="94"/>
                  </a:cubicBezTo>
                  <a:cubicBezTo>
                    <a:pt x="42" y="98"/>
                    <a:pt x="45" y="99"/>
                    <a:pt x="53" y="99"/>
                  </a:cubicBezTo>
                  <a:cubicBezTo>
                    <a:pt x="67" y="99"/>
                    <a:pt x="79" y="99"/>
                    <a:pt x="90" y="94"/>
                  </a:cubicBezTo>
                  <a:cubicBezTo>
                    <a:pt x="92" y="94"/>
                    <a:pt x="93" y="94"/>
                    <a:pt x="95" y="94"/>
                  </a:cubicBezTo>
                  <a:cubicBezTo>
                    <a:pt x="102" y="94"/>
                    <a:pt x="107" y="99"/>
                    <a:pt x="111" y="105"/>
                  </a:cubicBezTo>
                  <a:cubicBezTo>
                    <a:pt x="114" y="108"/>
                    <a:pt x="117" y="112"/>
                    <a:pt x="120" y="114"/>
                  </a:cubicBezTo>
                  <a:cubicBezTo>
                    <a:pt x="139" y="125"/>
                    <a:pt x="194" y="151"/>
                    <a:pt x="200" y="153"/>
                  </a:cubicBezTo>
                  <a:cubicBezTo>
                    <a:pt x="201" y="153"/>
                    <a:pt x="202" y="153"/>
                    <a:pt x="203" y="153"/>
                  </a:cubicBezTo>
                  <a:cubicBezTo>
                    <a:pt x="213" y="153"/>
                    <a:pt x="221" y="147"/>
                    <a:pt x="228" y="141"/>
                  </a:cubicBezTo>
                  <a:cubicBezTo>
                    <a:pt x="237" y="134"/>
                    <a:pt x="246" y="127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3"/>
                    <a:pt x="257" y="121"/>
                    <a:pt x="256" y="119"/>
                  </a:cubicBezTo>
                  <a:cubicBezTo>
                    <a:pt x="254" y="117"/>
                    <a:pt x="252" y="114"/>
                    <a:pt x="252" y="110"/>
                  </a:cubicBezTo>
                  <a:cubicBezTo>
                    <a:pt x="252" y="105"/>
                    <a:pt x="255" y="102"/>
                    <a:pt x="258" y="99"/>
                  </a:cubicBezTo>
                  <a:cubicBezTo>
                    <a:pt x="259" y="99"/>
                    <a:pt x="260" y="98"/>
                    <a:pt x="260" y="97"/>
                  </a:cubicBezTo>
                  <a:lnTo>
                    <a:pt x="258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0" name="Freeform 1161"/>
            <p:cNvSpPr>
              <a:spLocks/>
            </p:cNvSpPr>
            <p:nvPr/>
          </p:nvSpPr>
          <p:spPr bwMode="auto">
            <a:xfrm>
              <a:off x="8114295" y="4459584"/>
              <a:ext cx="7518" cy="3759"/>
            </a:xfrm>
            <a:custGeom>
              <a:avLst/>
              <a:gdLst>
                <a:gd name="T0" fmla="*/ 9 w 15"/>
                <a:gd name="T1" fmla="*/ 10 h 11"/>
                <a:gd name="T2" fmla="*/ 15 w 15"/>
                <a:gd name="T3" fmla="*/ 10 h 11"/>
                <a:gd name="T4" fmla="*/ 15 w 15"/>
                <a:gd name="T5" fmla="*/ 9 h 11"/>
                <a:gd name="T6" fmla="*/ 12 w 15"/>
                <a:gd name="T7" fmla="*/ 8 h 11"/>
                <a:gd name="T8" fmla="*/ 12 w 15"/>
                <a:gd name="T9" fmla="*/ 7 h 11"/>
                <a:gd name="T10" fmla="*/ 7 w 15"/>
                <a:gd name="T11" fmla="*/ 7 h 11"/>
                <a:gd name="T12" fmla="*/ 11 w 15"/>
                <a:gd name="T13" fmla="*/ 5 h 11"/>
                <a:gd name="T14" fmla="*/ 13 w 15"/>
                <a:gd name="T15" fmla="*/ 3 h 11"/>
                <a:gd name="T16" fmla="*/ 13 w 15"/>
                <a:gd name="T17" fmla="*/ 0 h 11"/>
                <a:gd name="T18" fmla="*/ 9 w 15"/>
                <a:gd name="T19" fmla="*/ 0 h 11"/>
                <a:gd name="T20" fmla="*/ 0 w 15"/>
                <a:gd name="T21" fmla="*/ 8 h 11"/>
                <a:gd name="T22" fmla="*/ 5 w 15"/>
                <a:gd name="T23" fmla="*/ 11 h 11"/>
                <a:gd name="T24" fmla="*/ 9 w 15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9" y="10"/>
                  </a:moveTo>
                  <a:cubicBezTo>
                    <a:pt x="11" y="10"/>
                    <a:pt x="13" y="10"/>
                    <a:pt x="15" y="10"/>
                  </a:cubicBezTo>
                  <a:lnTo>
                    <a:pt x="15" y="9"/>
                  </a:ln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lnTo>
                    <a:pt x="7" y="7"/>
                  </a:lnTo>
                  <a:lnTo>
                    <a:pt x="11" y="5"/>
                  </a:lnTo>
                  <a:cubicBezTo>
                    <a:pt x="12" y="5"/>
                    <a:pt x="13" y="3"/>
                    <a:pt x="13" y="3"/>
                  </a:cubicBezTo>
                  <a:lnTo>
                    <a:pt x="13" y="0"/>
                  </a:lnTo>
                  <a:lnTo>
                    <a:pt x="9" y="0"/>
                  </a:lnTo>
                  <a:cubicBezTo>
                    <a:pt x="6" y="0"/>
                    <a:pt x="0" y="3"/>
                    <a:pt x="0" y="8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6" y="11"/>
                    <a:pt x="7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1" name="Freeform 1162"/>
            <p:cNvSpPr>
              <a:spLocks/>
            </p:cNvSpPr>
            <p:nvPr/>
          </p:nvSpPr>
          <p:spPr bwMode="auto">
            <a:xfrm>
              <a:off x="8150004" y="4472739"/>
              <a:ext cx="3759" cy="3759"/>
            </a:xfrm>
            <a:custGeom>
              <a:avLst/>
              <a:gdLst>
                <a:gd name="T0" fmla="*/ 0 w 9"/>
                <a:gd name="T1" fmla="*/ 6 h 10"/>
                <a:gd name="T2" fmla="*/ 9 w 9"/>
                <a:gd name="T3" fmla="*/ 10 h 10"/>
                <a:gd name="T4" fmla="*/ 9 w 9"/>
                <a:gd name="T5" fmla="*/ 7 h 10"/>
                <a:gd name="T6" fmla="*/ 8 w 9"/>
                <a:gd name="T7" fmla="*/ 6 h 10"/>
                <a:gd name="T8" fmla="*/ 8 w 9"/>
                <a:gd name="T9" fmla="*/ 5 h 10"/>
                <a:gd name="T10" fmla="*/ 6 w 9"/>
                <a:gd name="T11" fmla="*/ 4 h 10"/>
                <a:gd name="T12" fmla="*/ 6 w 9"/>
                <a:gd name="T13" fmla="*/ 0 h 10"/>
                <a:gd name="T14" fmla="*/ 0 w 9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cubicBezTo>
                    <a:pt x="0" y="9"/>
                    <a:pt x="5" y="10"/>
                    <a:pt x="9" y="10"/>
                  </a:cubicBezTo>
                  <a:lnTo>
                    <a:pt x="9" y="7"/>
                  </a:ln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2" name="Freeform 1163"/>
            <p:cNvSpPr>
              <a:spLocks/>
            </p:cNvSpPr>
            <p:nvPr/>
          </p:nvSpPr>
          <p:spPr bwMode="auto">
            <a:xfrm>
              <a:off x="8131209" y="4467101"/>
              <a:ext cx="1880" cy="1880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3 h 3"/>
                <a:gd name="T4" fmla="*/ 4 w 4"/>
                <a:gd name="T5" fmla="*/ 2 h 3"/>
                <a:gd name="T6" fmla="*/ 1 w 4"/>
                <a:gd name="T7" fmla="*/ 1 h 3"/>
                <a:gd name="T8" fmla="*/ 0 w 4"/>
                <a:gd name="T9" fmla="*/ 0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3" name="Freeform 1164"/>
            <p:cNvSpPr>
              <a:spLocks/>
            </p:cNvSpPr>
            <p:nvPr/>
          </p:nvSpPr>
          <p:spPr bwMode="auto">
            <a:xfrm>
              <a:off x="8140607" y="4478378"/>
              <a:ext cx="5639" cy="1880"/>
            </a:xfrm>
            <a:custGeom>
              <a:avLst/>
              <a:gdLst>
                <a:gd name="T0" fmla="*/ 4 w 14"/>
                <a:gd name="T1" fmla="*/ 2 h 7"/>
                <a:gd name="T2" fmla="*/ 0 w 14"/>
                <a:gd name="T3" fmla="*/ 4 h 7"/>
                <a:gd name="T4" fmla="*/ 3 w 14"/>
                <a:gd name="T5" fmla="*/ 7 h 7"/>
                <a:gd name="T6" fmla="*/ 14 w 14"/>
                <a:gd name="T7" fmla="*/ 3 h 7"/>
                <a:gd name="T8" fmla="*/ 10 w 14"/>
                <a:gd name="T9" fmla="*/ 0 h 7"/>
                <a:gd name="T10" fmla="*/ 4 w 14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4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14" y="5"/>
                    <a:pt x="14" y="3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2"/>
                    <a:pt x="6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4" name="Freeform 1165"/>
            <p:cNvSpPr>
              <a:spLocks/>
            </p:cNvSpPr>
            <p:nvPr/>
          </p:nvSpPr>
          <p:spPr bwMode="auto">
            <a:xfrm>
              <a:off x="8052272" y="4482137"/>
              <a:ext cx="5639" cy="11277"/>
            </a:xfrm>
            <a:custGeom>
              <a:avLst/>
              <a:gdLst>
                <a:gd name="T0" fmla="*/ 13 w 17"/>
                <a:gd name="T1" fmla="*/ 11 h 24"/>
                <a:gd name="T2" fmla="*/ 11 w 17"/>
                <a:gd name="T3" fmla="*/ 10 h 24"/>
                <a:gd name="T4" fmla="*/ 11 w 17"/>
                <a:gd name="T5" fmla="*/ 4 h 24"/>
                <a:gd name="T6" fmla="*/ 8 w 17"/>
                <a:gd name="T7" fmla="*/ 1 h 24"/>
                <a:gd name="T8" fmla="*/ 7 w 17"/>
                <a:gd name="T9" fmla="*/ 0 h 24"/>
                <a:gd name="T10" fmla="*/ 3 w 17"/>
                <a:gd name="T11" fmla="*/ 4 h 24"/>
                <a:gd name="T12" fmla="*/ 0 w 17"/>
                <a:gd name="T13" fmla="*/ 8 h 24"/>
                <a:gd name="T14" fmla="*/ 11 w 17"/>
                <a:gd name="T15" fmla="*/ 24 h 24"/>
                <a:gd name="T16" fmla="*/ 17 w 17"/>
                <a:gd name="T17" fmla="*/ 18 h 24"/>
                <a:gd name="T18" fmla="*/ 13 w 17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13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10" y="9"/>
                    <a:pt x="11" y="6"/>
                    <a:pt x="11" y="4"/>
                  </a:cubicBezTo>
                  <a:cubicBezTo>
                    <a:pt x="11" y="3"/>
                    <a:pt x="9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6" y="2"/>
                    <a:pt x="5" y="3"/>
                    <a:pt x="3" y="4"/>
                  </a:cubicBezTo>
                  <a:cubicBezTo>
                    <a:pt x="2" y="5"/>
                    <a:pt x="0" y="6"/>
                    <a:pt x="0" y="8"/>
                  </a:cubicBezTo>
                  <a:cubicBezTo>
                    <a:pt x="0" y="10"/>
                    <a:pt x="9" y="22"/>
                    <a:pt x="11" y="24"/>
                  </a:cubicBezTo>
                  <a:cubicBezTo>
                    <a:pt x="15" y="24"/>
                    <a:pt x="17" y="21"/>
                    <a:pt x="17" y="18"/>
                  </a:cubicBezTo>
                  <a:cubicBezTo>
                    <a:pt x="17" y="16"/>
                    <a:pt x="14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5" name="Freeform 1166"/>
            <p:cNvSpPr>
              <a:spLocks/>
            </p:cNvSpPr>
            <p:nvPr/>
          </p:nvSpPr>
          <p:spPr bwMode="auto">
            <a:xfrm>
              <a:off x="7999647" y="4468980"/>
              <a:ext cx="11277" cy="9398"/>
            </a:xfrm>
            <a:custGeom>
              <a:avLst/>
              <a:gdLst>
                <a:gd name="T0" fmla="*/ 21 w 24"/>
                <a:gd name="T1" fmla="*/ 12 h 21"/>
                <a:gd name="T2" fmla="*/ 15 w 24"/>
                <a:gd name="T3" fmla="*/ 2 h 21"/>
                <a:gd name="T4" fmla="*/ 14 w 24"/>
                <a:gd name="T5" fmla="*/ 0 h 21"/>
                <a:gd name="T6" fmla="*/ 0 w 24"/>
                <a:gd name="T7" fmla="*/ 15 h 21"/>
                <a:gd name="T8" fmla="*/ 3 w 24"/>
                <a:gd name="T9" fmla="*/ 21 h 21"/>
                <a:gd name="T10" fmla="*/ 8 w 24"/>
                <a:gd name="T11" fmla="*/ 19 h 21"/>
                <a:gd name="T12" fmla="*/ 13 w 24"/>
                <a:gd name="T13" fmla="*/ 18 h 21"/>
                <a:gd name="T14" fmla="*/ 21 w 24"/>
                <a:gd name="T15" fmla="*/ 18 h 21"/>
                <a:gd name="T16" fmla="*/ 24 w 24"/>
                <a:gd name="T17" fmla="*/ 16 h 21"/>
                <a:gd name="T18" fmla="*/ 21 w 24"/>
                <a:gd name="T1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21" y="12"/>
                  </a:moveTo>
                  <a:cubicBezTo>
                    <a:pt x="20" y="12"/>
                    <a:pt x="18" y="10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9" y="1"/>
                    <a:pt x="0" y="5"/>
                    <a:pt x="0" y="15"/>
                  </a:cubicBezTo>
                  <a:cubicBezTo>
                    <a:pt x="0" y="20"/>
                    <a:pt x="0" y="21"/>
                    <a:pt x="3" y="21"/>
                  </a:cubicBezTo>
                  <a:cubicBezTo>
                    <a:pt x="5" y="21"/>
                    <a:pt x="7" y="20"/>
                    <a:pt x="8" y="19"/>
                  </a:cubicBezTo>
                  <a:cubicBezTo>
                    <a:pt x="10" y="19"/>
                    <a:pt x="11" y="18"/>
                    <a:pt x="13" y="18"/>
                  </a:cubicBezTo>
                  <a:lnTo>
                    <a:pt x="21" y="18"/>
                  </a:lnTo>
                  <a:cubicBezTo>
                    <a:pt x="24" y="18"/>
                    <a:pt x="24" y="17"/>
                    <a:pt x="24" y="16"/>
                  </a:cubicBezTo>
                  <a:cubicBezTo>
                    <a:pt x="24" y="14"/>
                    <a:pt x="22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6" name="Freeform 1167"/>
            <p:cNvSpPr>
              <a:spLocks/>
            </p:cNvSpPr>
            <p:nvPr/>
          </p:nvSpPr>
          <p:spPr bwMode="auto">
            <a:xfrm>
              <a:off x="7905674" y="4403200"/>
              <a:ext cx="54505" cy="73300"/>
            </a:xfrm>
            <a:custGeom>
              <a:avLst/>
              <a:gdLst>
                <a:gd name="T0" fmla="*/ 97 w 131"/>
                <a:gd name="T1" fmla="*/ 169 h 169"/>
                <a:gd name="T2" fmla="*/ 121 w 131"/>
                <a:gd name="T3" fmla="*/ 159 h 169"/>
                <a:gd name="T4" fmla="*/ 129 w 131"/>
                <a:gd name="T5" fmla="*/ 124 h 169"/>
                <a:gd name="T6" fmla="*/ 125 w 131"/>
                <a:gd name="T7" fmla="*/ 111 h 169"/>
                <a:gd name="T8" fmla="*/ 118 w 131"/>
                <a:gd name="T9" fmla="*/ 68 h 169"/>
                <a:gd name="T10" fmla="*/ 111 w 131"/>
                <a:gd name="T11" fmla="*/ 55 h 169"/>
                <a:gd name="T12" fmla="*/ 105 w 131"/>
                <a:gd name="T13" fmla="*/ 44 h 169"/>
                <a:gd name="T14" fmla="*/ 87 w 131"/>
                <a:gd name="T15" fmla="*/ 40 h 169"/>
                <a:gd name="T16" fmla="*/ 92 w 131"/>
                <a:gd name="T17" fmla="*/ 37 h 169"/>
                <a:gd name="T18" fmla="*/ 99 w 131"/>
                <a:gd name="T19" fmla="*/ 34 h 169"/>
                <a:gd name="T20" fmla="*/ 96 w 131"/>
                <a:gd name="T21" fmla="*/ 31 h 169"/>
                <a:gd name="T22" fmla="*/ 96 w 131"/>
                <a:gd name="T23" fmla="*/ 31 h 169"/>
                <a:gd name="T24" fmla="*/ 95 w 131"/>
                <a:gd name="T25" fmla="*/ 31 h 169"/>
                <a:gd name="T26" fmla="*/ 96 w 131"/>
                <a:gd name="T27" fmla="*/ 16 h 169"/>
                <a:gd name="T28" fmla="*/ 98 w 131"/>
                <a:gd name="T29" fmla="*/ 15 h 169"/>
                <a:gd name="T30" fmla="*/ 103 w 131"/>
                <a:gd name="T31" fmla="*/ 22 h 169"/>
                <a:gd name="T32" fmla="*/ 107 w 131"/>
                <a:gd name="T33" fmla="*/ 28 h 169"/>
                <a:gd name="T34" fmla="*/ 104 w 131"/>
                <a:gd name="T35" fmla="*/ 20 h 169"/>
                <a:gd name="T36" fmla="*/ 95 w 131"/>
                <a:gd name="T37" fmla="*/ 10 h 169"/>
                <a:gd name="T38" fmla="*/ 91 w 131"/>
                <a:gd name="T39" fmla="*/ 11 h 169"/>
                <a:gd name="T40" fmla="*/ 78 w 131"/>
                <a:gd name="T41" fmla="*/ 5 h 169"/>
                <a:gd name="T42" fmla="*/ 70 w 131"/>
                <a:gd name="T43" fmla="*/ 1 h 169"/>
                <a:gd name="T44" fmla="*/ 60 w 131"/>
                <a:gd name="T45" fmla="*/ 0 h 169"/>
                <a:gd name="T46" fmla="*/ 42 w 131"/>
                <a:gd name="T47" fmla="*/ 6 h 169"/>
                <a:gd name="T48" fmla="*/ 36 w 131"/>
                <a:gd name="T49" fmla="*/ 29 h 169"/>
                <a:gd name="T50" fmla="*/ 19 w 131"/>
                <a:gd name="T51" fmla="*/ 46 h 169"/>
                <a:gd name="T52" fmla="*/ 7 w 131"/>
                <a:gd name="T53" fmla="*/ 49 h 169"/>
                <a:gd name="T54" fmla="*/ 0 w 131"/>
                <a:gd name="T55" fmla="*/ 60 h 169"/>
                <a:gd name="T56" fmla="*/ 21 w 131"/>
                <a:gd name="T57" fmla="*/ 83 h 169"/>
                <a:gd name="T58" fmla="*/ 21 w 131"/>
                <a:gd name="T59" fmla="*/ 91 h 169"/>
                <a:gd name="T60" fmla="*/ 32 w 131"/>
                <a:gd name="T61" fmla="*/ 95 h 169"/>
                <a:gd name="T62" fmla="*/ 32 w 131"/>
                <a:gd name="T63" fmla="*/ 90 h 169"/>
                <a:gd name="T64" fmla="*/ 37 w 131"/>
                <a:gd name="T65" fmla="*/ 76 h 169"/>
                <a:gd name="T66" fmla="*/ 41 w 131"/>
                <a:gd name="T67" fmla="*/ 87 h 169"/>
                <a:gd name="T68" fmla="*/ 49 w 131"/>
                <a:gd name="T69" fmla="*/ 114 h 169"/>
                <a:gd name="T70" fmla="*/ 49 w 131"/>
                <a:gd name="T71" fmla="*/ 114 h 169"/>
                <a:gd name="T72" fmla="*/ 97 w 131"/>
                <a:gd name="T7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69">
                  <a:moveTo>
                    <a:pt x="97" y="169"/>
                  </a:moveTo>
                  <a:cubicBezTo>
                    <a:pt x="107" y="169"/>
                    <a:pt x="116" y="166"/>
                    <a:pt x="121" y="159"/>
                  </a:cubicBezTo>
                  <a:cubicBezTo>
                    <a:pt x="128" y="151"/>
                    <a:pt x="131" y="139"/>
                    <a:pt x="129" y="124"/>
                  </a:cubicBezTo>
                  <a:cubicBezTo>
                    <a:pt x="128" y="120"/>
                    <a:pt x="127" y="116"/>
                    <a:pt x="125" y="111"/>
                  </a:cubicBezTo>
                  <a:cubicBezTo>
                    <a:pt x="121" y="102"/>
                    <a:pt x="117" y="90"/>
                    <a:pt x="118" y="68"/>
                  </a:cubicBezTo>
                  <a:cubicBezTo>
                    <a:pt x="113" y="62"/>
                    <a:pt x="112" y="59"/>
                    <a:pt x="111" y="55"/>
                  </a:cubicBezTo>
                  <a:cubicBezTo>
                    <a:pt x="110" y="52"/>
                    <a:pt x="109" y="49"/>
                    <a:pt x="105" y="44"/>
                  </a:cubicBezTo>
                  <a:cubicBezTo>
                    <a:pt x="87" y="42"/>
                    <a:pt x="87" y="41"/>
                    <a:pt x="87" y="40"/>
                  </a:cubicBezTo>
                  <a:cubicBezTo>
                    <a:pt x="87" y="39"/>
                    <a:pt x="89" y="38"/>
                    <a:pt x="92" y="37"/>
                  </a:cubicBezTo>
                  <a:cubicBezTo>
                    <a:pt x="94" y="37"/>
                    <a:pt x="99" y="35"/>
                    <a:pt x="99" y="34"/>
                  </a:cubicBezTo>
                  <a:cubicBezTo>
                    <a:pt x="99" y="34"/>
                    <a:pt x="99" y="33"/>
                    <a:pt x="96" y="31"/>
                  </a:cubicBezTo>
                  <a:lnTo>
                    <a:pt x="96" y="31"/>
                  </a:lnTo>
                  <a:lnTo>
                    <a:pt x="95" y="31"/>
                  </a:lnTo>
                  <a:cubicBezTo>
                    <a:pt x="95" y="19"/>
                    <a:pt x="95" y="17"/>
                    <a:pt x="96" y="16"/>
                  </a:cubicBezTo>
                  <a:cubicBezTo>
                    <a:pt x="97" y="16"/>
                    <a:pt x="97" y="15"/>
                    <a:pt x="98" y="15"/>
                  </a:cubicBezTo>
                  <a:cubicBezTo>
                    <a:pt x="99" y="15"/>
                    <a:pt x="100" y="18"/>
                    <a:pt x="103" y="22"/>
                  </a:cubicBezTo>
                  <a:cubicBezTo>
                    <a:pt x="104" y="23"/>
                    <a:pt x="106" y="27"/>
                    <a:pt x="107" y="28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3" y="14"/>
                    <a:pt x="102" y="10"/>
                    <a:pt x="95" y="10"/>
                  </a:cubicBezTo>
                  <a:cubicBezTo>
                    <a:pt x="94" y="11"/>
                    <a:pt x="93" y="11"/>
                    <a:pt x="91" y="11"/>
                  </a:cubicBezTo>
                  <a:cubicBezTo>
                    <a:pt x="87" y="11"/>
                    <a:pt x="82" y="8"/>
                    <a:pt x="78" y="5"/>
                  </a:cubicBezTo>
                  <a:cubicBezTo>
                    <a:pt x="75" y="3"/>
                    <a:pt x="72" y="1"/>
                    <a:pt x="70" y="1"/>
                  </a:cubicBezTo>
                  <a:cubicBezTo>
                    <a:pt x="66" y="0"/>
                    <a:pt x="63" y="0"/>
                    <a:pt x="60" y="0"/>
                  </a:cubicBezTo>
                  <a:cubicBezTo>
                    <a:pt x="51" y="0"/>
                    <a:pt x="46" y="2"/>
                    <a:pt x="42" y="6"/>
                  </a:cubicBezTo>
                  <a:cubicBezTo>
                    <a:pt x="37" y="11"/>
                    <a:pt x="35" y="18"/>
                    <a:pt x="36" y="29"/>
                  </a:cubicBezTo>
                  <a:cubicBezTo>
                    <a:pt x="37" y="44"/>
                    <a:pt x="28" y="45"/>
                    <a:pt x="19" y="46"/>
                  </a:cubicBezTo>
                  <a:cubicBezTo>
                    <a:pt x="15" y="46"/>
                    <a:pt x="10" y="47"/>
                    <a:pt x="7" y="49"/>
                  </a:cubicBezTo>
                  <a:cubicBezTo>
                    <a:pt x="4" y="52"/>
                    <a:pt x="2" y="56"/>
                    <a:pt x="0" y="60"/>
                  </a:cubicBezTo>
                  <a:cubicBezTo>
                    <a:pt x="4" y="62"/>
                    <a:pt x="21" y="74"/>
                    <a:pt x="21" y="83"/>
                  </a:cubicBezTo>
                  <a:lnTo>
                    <a:pt x="21" y="91"/>
                  </a:lnTo>
                  <a:cubicBezTo>
                    <a:pt x="21" y="94"/>
                    <a:pt x="24" y="95"/>
                    <a:pt x="32" y="95"/>
                  </a:cubicBezTo>
                  <a:lnTo>
                    <a:pt x="32" y="90"/>
                  </a:lnTo>
                  <a:cubicBezTo>
                    <a:pt x="34" y="77"/>
                    <a:pt x="35" y="76"/>
                    <a:pt x="37" y="76"/>
                  </a:cubicBezTo>
                  <a:cubicBezTo>
                    <a:pt x="39" y="76"/>
                    <a:pt x="39" y="78"/>
                    <a:pt x="41" y="87"/>
                  </a:cubicBezTo>
                  <a:cubicBezTo>
                    <a:pt x="43" y="96"/>
                    <a:pt x="45" y="108"/>
                    <a:pt x="49" y="114"/>
                  </a:cubicBezTo>
                  <a:lnTo>
                    <a:pt x="49" y="114"/>
                  </a:lnTo>
                  <a:cubicBezTo>
                    <a:pt x="56" y="149"/>
                    <a:pt x="74" y="169"/>
                    <a:pt x="9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" name="Freeform 1168"/>
            <p:cNvSpPr>
              <a:spLocks/>
            </p:cNvSpPr>
            <p:nvPr/>
          </p:nvSpPr>
          <p:spPr bwMode="auto">
            <a:xfrm>
              <a:off x="7851170" y="4429512"/>
              <a:ext cx="69541" cy="88335"/>
            </a:xfrm>
            <a:custGeom>
              <a:avLst/>
              <a:gdLst>
                <a:gd name="T0" fmla="*/ 144 w 162"/>
                <a:gd name="T1" fmla="*/ 78 h 203"/>
                <a:gd name="T2" fmla="*/ 160 w 162"/>
                <a:gd name="T3" fmla="*/ 35 h 203"/>
                <a:gd name="T4" fmla="*/ 145 w 162"/>
                <a:gd name="T5" fmla="*/ 21 h 203"/>
                <a:gd name="T6" fmla="*/ 126 w 162"/>
                <a:gd name="T7" fmla="*/ 1 h 203"/>
                <a:gd name="T8" fmla="*/ 100 w 162"/>
                <a:gd name="T9" fmla="*/ 23 h 203"/>
                <a:gd name="T10" fmla="*/ 89 w 162"/>
                <a:gd name="T11" fmla="*/ 34 h 203"/>
                <a:gd name="T12" fmla="*/ 80 w 162"/>
                <a:gd name="T13" fmla="*/ 51 h 203"/>
                <a:gd name="T14" fmla="*/ 63 w 162"/>
                <a:gd name="T15" fmla="*/ 69 h 203"/>
                <a:gd name="T16" fmla="*/ 54 w 162"/>
                <a:gd name="T17" fmla="*/ 106 h 203"/>
                <a:gd name="T18" fmla="*/ 1 w 162"/>
                <a:gd name="T19" fmla="*/ 120 h 203"/>
                <a:gd name="T20" fmla="*/ 11 w 162"/>
                <a:gd name="T21" fmla="*/ 118 h 203"/>
                <a:gd name="T22" fmla="*/ 12 w 162"/>
                <a:gd name="T23" fmla="*/ 119 h 203"/>
                <a:gd name="T24" fmla="*/ 15 w 162"/>
                <a:gd name="T25" fmla="*/ 121 h 203"/>
                <a:gd name="T26" fmla="*/ 24 w 162"/>
                <a:gd name="T27" fmla="*/ 119 h 203"/>
                <a:gd name="T28" fmla="*/ 25 w 162"/>
                <a:gd name="T29" fmla="*/ 121 h 203"/>
                <a:gd name="T30" fmla="*/ 26 w 162"/>
                <a:gd name="T31" fmla="*/ 124 h 203"/>
                <a:gd name="T32" fmla="*/ 23 w 162"/>
                <a:gd name="T33" fmla="*/ 135 h 203"/>
                <a:gd name="T34" fmla="*/ 26 w 162"/>
                <a:gd name="T35" fmla="*/ 150 h 203"/>
                <a:gd name="T36" fmla="*/ 38 w 162"/>
                <a:gd name="T37" fmla="*/ 172 h 203"/>
                <a:gd name="T38" fmla="*/ 39 w 162"/>
                <a:gd name="T39" fmla="*/ 164 h 203"/>
                <a:gd name="T40" fmla="*/ 41 w 162"/>
                <a:gd name="T41" fmla="*/ 164 h 203"/>
                <a:gd name="T42" fmla="*/ 60 w 162"/>
                <a:gd name="T43" fmla="*/ 184 h 203"/>
                <a:gd name="T44" fmla="*/ 59 w 162"/>
                <a:gd name="T45" fmla="*/ 172 h 203"/>
                <a:gd name="T46" fmla="*/ 60 w 162"/>
                <a:gd name="T47" fmla="*/ 158 h 203"/>
                <a:gd name="T48" fmla="*/ 65 w 162"/>
                <a:gd name="T49" fmla="*/ 159 h 203"/>
                <a:gd name="T50" fmla="*/ 70 w 162"/>
                <a:gd name="T51" fmla="*/ 139 h 203"/>
                <a:gd name="T52" fmla="*/ 71 w 162"/>
                <a:gd name="T53" fmla="*/ 141 h 203"/>
                <a:gd name="T54" fmla="*/ 70 w 162"/>
                <a:gd name="T55" fmla="*/ 151 h 203"/>
                <a:gd name="T56" fmla="*/ 77 w 162"/>
                <a:gd name="T57" fmla="*/ 145 h 203"/>
                <a:gd name="T58" fmla="*/ 78 w 162"/>
                <a:gd name="T59" fmla="*/ 146 h 203"/>
                <a:gd name="T60" fmla="*/ 78 w 162"/>
                <a:gd name="T61" fmla="*/ 149 h 203"/>
                <a:gd name="T62" fmla="*/ 75 w 162"/>
                <a:gd name="T63" fmla="*/ 158 h 203"/>
                <a:gd name="T64" fmla="*/ 75 w 162"/>
                <a:gd name="T65" fmla="*/ 158 h 203"/>
                <a:gd name="T66" fmla="*/ 79 w 162"/>
                <a:gd name="T67" fmla="*/ 157 h 203"/>
                <a:gd name="T68" fmla="*/ 80 w 162"/>
                <a:gd name="T69" fmla="*/ 160 h 203"/>
                <a:gd name="T70" fmla="*/ 85 w 162"/>
                <a:gd name="T71" fmla="*/ 154 h 203"/>
                <a:gd name="T72" fmla="*/ 81 w 162"/>
                <a:gd name="T73" fmla="*/ 145 h 203"/>
                <a:gd name="T74" fmla="*/ 95 w 162"/>
                <a:gd name="T75" fmla="*/ 152 h 203"/>
                <a:gd name="T76" fmla="*/ 81 w 162"/>
                <a:gd name="T77" fmla="*/ 170 h 203"/>
                <a:gd name="T78" fmla="*/ 74 w 162"/>
                <a:gd name="T79" fmla="*/ 187 h 203"/>
                <a:gd name="T80" fmla="*/ 74 w 162"/>
                <a:gd name="T81" fmla="*/ 190 h 203"/>
                <a:gd name="T82" fmla="*/ 85 w 162"/>
                <a:gd name="T83" fmla="*/ 192 h 203"/>
                <a:gd name="T84" fmla="*/ 93 w 162"/>
                <a:gd name="T85" fmla="*/ 203 h 203"/>
                <a:gd name="T86" fmla="*/ 96 w 162"/>
                <a:gd name="T87" fmla="*/ 199 h 203"/>
                <a:gd name="T88" fmla="*/ 109 w 162"/>
                <a:gd name="T89" fmla="*/ 177 h 203"/>
                <a:gd name="T90" fmla="*/ 110 w 162"/>
                <a:gd name="T91" fmla="*/ 171 h 203"/>
                <a:gd name="T92" fmla="*/ 111 w 162"/>
                <a:gd name="T93" fmla="*/ 150 h 203"/>
                <a:gd name="T94" fmla="*/ 117 w 162"/>
                <a:gd name="T95" fmla="*/ 133 h 203"/>
                <a:gd name="T96" fmla="*/ 122 w 162"/>
                <a:gd name="T97" fmla="*/ 134 h 203"/>
                <a:gd name="T98" fmla="*/ 125 w 162"/>
                <a:gd name="T99" fmla="*/ 137 h 203"/>
                <a:gd name="T100" fmla="*/ 132 w 162"/>
                <a:gd name="T101" fmla="*/ 134 h 203"/>
                <a:gd name="T102" fmla="*/ 132 w 162"/>
                <a:gd name="T103" fmla="*/ 109 h 203"/>
                <a:gd name="T104" fmla="*/ 143 w 162"/>
                <a:gd name="T105" fmla="*/ 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203">
                  <a:moveTo>
                    <a:pt x="143" y="78"/>
                  </a:moveTo>
                  <a:cubicBezTo>
                    <a:pt x="143" y="78"/>
                    <a:pt x="143" y="78"/>
                    <a:pt x="144" y="78"/>
                  </a:cubicBezTo>
                  <a:cubicBezTo>
                    <a:pt x="162" y="71"/>
                    <a:pt x="161" y="62"/>
                    <a:pt x="160" y="44"/>
                  </a:cubicBezTo>
                  <a:cubicBezTo>
                    <a:pt x="160" y="42"/>
                    <a:pt x="160" y="38"/>
                    <a:pt x="160" y="35"/>
                  </a:cubicBezTo>
                  <a:cubicBezTo>
                    <a:pt x="152" y="35"/>
                    <a:pt x="145" y="35"/>
                    <a:pt x="145" y="29"/>
                  </a:cubicBezTo>
                  <a:lnTo>
                    <a:pt x="145" y="21"/>
                  </a:lnTo>
                  <a:cubicBezTo>
                    <a:pt x="145" y="14"/>
                    <a:pt x="133" y="4"/>
                    <a:pt x="126" y="0"/>
                  </a:cubicBezTo>
                  <a:lnTo>
                    <a:pt x="126" y="1"/>
                  </a:lnTo>
                  <a:cubicBezTo>
                    <a:pt x="120" y="12"/>
                    <a:pt x="115" y="23"/>
                    <a:pt x="103" y="23"/>
                  </a:cubicBezTo>
                  <a:cubicBezTo>
                    <a:pt x="102" y="23"/>
                    <a:pt x="101" y="23"/>
                    <a:pt x="100" y="23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8" y="28"/>
                    <a:pt x="96" y="34"/>
                    <a:pt x="89" y="34"/>
                  </a:cubicBezTo>
                  <a:cubicBezTo>
                    <a:pt x="90" y="41"/>
                    <a:pt x="89" y="46"/>
                    <a:pt x="86" y="48"/>
                  </a:cubicBezTo>
                  <a:cubicBezTo>
                    <a:pt x="85" y="50"/>
                    <a:pt x="82" y="51"/>
                    <a:pt x="80" y="51"/>
                  </a:cubicBezTo>
                  <a:cubicBezTo>
                    <a:pt x="80" y="68"/>
                    <a:pt x="74" y="69"/>
                    <a:pt x="64" y="69"/>
                  </a:cubicBezTo>
                  <a:lnTo>
                    <a:pt x="63" y="69"/>
                  </a:lnTo>
                  <a:cubicBezTo>
                    <a:pt x="65" y="93"/>
                    <a:pt x="60" y="101"/>
                    <a:pt x="58" y="104"/>
                  </a:cubicBezTo>
                  <a:cubicBezTo>
                    <a:pt x="57" y="105"/>
                    <a:pt x="56" y="106"/>
                    <a:pt x="54" y="106"/>
                  </a:cubicBezTo>
                  <a:cubicBezTo>
                    <a:pt x="54" y="106"/>
                    <a:pt x="25" y="111"/>
                    <a:pt x="0" y="111"/>
                  </a:cubicBezTo>
                  <a:cubicBezTo>
                    <a:pt x="0" y="114"/>
                    <a:pt x="0" y="117"/>
                    <a:pt x="1" y="120"/>
                  </a:cubicBezTo>
                  <a:cubicBezTo>
                    <a:pt x="4" y="120"/>
                    <a:pt x="8" y="119"/>
                    <a:pt x="10" y="118"/>
                  </a:cubicBezTo>
                  <a:cubicBezTo>
                    <a:pt x="10" y="118"/>
                    <a:pt x="10" y="118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lnTo>
                    <a:pt x="12" y="119"/>
                  </a:lnTo>
                  <a:cubicBezTo>
                    <a:pt x="12" y="121"/>
                    <a:pt x="13" y="122"/>
                    <a:pt x="14" y="122"/>
                  </a:cubicBezTo>
                  <a:cubicBezTo>
                    <a:pt x="14" y="122"/>
                    <a:pt x="15" y="121"/>
                    <a:pt x="15" y="121"/>
                  </a:cubicBezTo>
                  <a:cubicBezTo>
                    <a:pt x="16" y="120"/>
                    <a:pt x="17" y="119"/>
                    <a:pt x="18" y="119"/>
                  </a:cubicBezTo>
                  <a:lnTo>
                    <a:pt x="24" y="119"/>
                  </a:lnTo>
                  <a:cubicBezTo>
                    <a:pt x="25" y="119"/>
                    <a:pt x="25" y="119"/>
                    <a:pt x="25" y="120"/>
                  </a:cubicBezTo>
                  <a:cubicBezTo>
                    <a:pt x="26" y="120"/>
                    <a:pt x="26" y="121"/>
                    <a:pt x="25" y="121"/>
                  </a:cubicBezTo>
                  <a:cubicBezTo>
                    <a:pt x="25" y="122"/>
                    <a:pt x="25" y="123"/>
                    <a:pt x="25" y="123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6" y="127"/>
                    <a:pt x="25" y="128"/>
                    <a:pt x="24" y="130"/>
                  </a:cubicBezTo>
                  <a:cubicBezTo>
                    <a:pt x="24" y="131"/>
                    <a:pt x="23" y="133"/>
                    <a:pt x="23" y="135"/>
                  </a:cubicBezTo>
                  <a:cubicBezTo>
                    <a:pt x="23" y="137"/>
                    <a:pt x="24" y="140"/>
                    <a:pt x="24" y="142"/>
                  </a:cubicBezTo>
                  <a:cubicBezTo>
                    <a:pt x="25" y="145"/>
                    <a:pt x="26" y="147"/>
                    <a:pt x="26" y="150"/>
                  </a:cubicBezTo>
                  <a:cubicBezTo>
                    <a:pt x="26" y="156"/>
                    <a:pt x="23" y="163"/>
                    <a:pt x="20" y="167"/>
                  </a:cubicBezTo>
                  <a:cubicBezTo>
                    <a:pt x="25" y="170"/>
                    <a:pt x="33" y="172"/>
                    <a:pt x="38" y="172"/>
                  </a:cubicBezTo>
                  <a:cubicBezTo>
                    <a:pt x="38" y="171"/>
                    <a:pt x="38" y="169"/>
                    <a:pt x="38" y="168"/>
                  </a:cubicBezTo>
                  <a:cubicBezTo>
                    <a:pt x="39" y="167"/>
                    <a:pt x="39" y="165"/>
                    <a:pt x="39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3"/>
                    <a:pt x="40" y="163"/>
                    <a:pt x="41" y="164"/>
                  </a:cubicBezTo>
                  <a:cubicBezTo>
                    <a:pt x="46" y="167"/>
                    <a:pt x="50" y="172"/>
                    <a:pt x="54" y="177"/>
                  </a:cubicBezTo>
                  <a:cubicBezTo>
                    <a:pt x="56" y="180"/>
                    <a:pt x="58" y="182"/>
                    <a:pt x="60" y="184"/>
                  </a:cubicBezTo>
                  <a:cubicBezTo>
                    <a:pt x="60" y="183"/>
                    <a:pt x="60" y="182"/>
                    <a:pt x="60" y="180"/>
                  </a:cubicBezTo>
                  <a:cubicBezTo>
                    <a:pt x="60" y="177"/>
                    <a:pt x="60" y="174"/>
                    <a:pt x="59" y="172"/>
                  </a:cubicBezTo>
                  <a:cubicBezTo>
                    <a:pt x="59" y="169"/>
                    <a:pt x="59" y="167"/>
                    <a:pt x="59" y="163"/>
                  </a:cubicBezTo>
                  <a:cubicBezTo>
                    <a:pt x="59" y="161"/>
                    <a:pt x="60" y="159"/>
                    <a:pt x="60" y="158"/>
                  </a:cubicBezTo>
                  <a:cubicBezTo>
                    <a:pt x="61" y="157"/>
                    <a:pt x="62" y="157"/>
                    <a:pt x="62" y="158"/>
                  </a:cubicBezTo>
                  <a:cubicBezTo>
                    <a:pt x="63" y="158"/>
                    <a:pt x="63" y="159"/>
                    <a:pt x="65" y="159"/>
                  </a:cubicBezTo>
                  <a:cubicBezTo>
                    <a:pt x="65" y="153"/>
                    <a:pt x="67" y="144"/>
                    <a:pt x="69" y="140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71" y="139"/>
                    <a:pt x="71" y="139"/>
                    <a:pt x="71" y="140"/>
                  </a:cubicBezTo>
                  <a:lnTo>
                    <a:pt x="71" y="141"/>
                  </a:lnTo>
                  <a:cubicBezTo>
                    <a:pt x="73" y="145"/>
                    <a:pt x="74" y="147"/>
                    <a:pt x="70" y="149"/>
                  </a:cubicBezTo>
                  <a:lnTo>
                    <a:pt x="70" y="151"/>
                  </a:lnTo>
                  <a:cubicBezTo>
                    <a:pt x="71" y="151"/>
                    <a:pt x="71" y="150"/>
                    <a:pt x="72" y="149"/>
                  </a:cubicBezTo>
                  <a:cubicBezTo>
                    <a:pt x="73" y="148"/>
                    <a:pt x="74" y="146"/>
                    <a:pt x="77" y="145"/>
                  </a:cubicBezTo>
                  <a:cubicBezTo>
                    <a:pt x="77" y="144"/>
                    <a:pt x="78" y="144"/>
                    <a:pt x="78" y="145"/>
                  </a:cubicBezTo>
                  <a:cubicBezTo>
                    <a:pt x="78" y="145"/>
                    <a:pt x="78" y="145"/>
                    <a:pt x="78" y="146"/>
                  </a:cubicBezTo>
                  <a:lnTo>
                    <a:pt x="78" y="149"/>
                  </a:lnTo>
                  <a:cubicBezTo>
                    <a:pt x="78" y="149"/>
                    <a:pt x="78" y="149"/>
                    <a:pt x="78" y="149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2"/>
                    <a:pt x="75" y="155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7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60"/>
                    <a:pt x="80" y="160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3" y="160"/>
                    <a:pt x="85" y="159"/>
                    <a:pt x="85" y="154"/>
                  </a:cubicBezTo>
                  <a:cubicBezTo>
                    <a:pt x="85" y="151"/>
                    <a:pt x="84" y="150"/>
                    <a:pt x="83" y="148"/>
                  </a:cubicBezTo>
                  <a:cubicBezTo>
                    <a:pt x="82" y="147"/>
                    <a:pt x="81" y="146"/>
                    <a:pt x="81" y="145"/>
                  </a:cubicBezTo>
                  <a:cubicBezTo>
                    <a:pt x="81" y="143"/>
                    <a:pt x="84" y="137"/>
                    <a:pt x="87" y="137"/>
                  </a:cubicBezTo>
                  <a:cubicBezTo>
                    <a:pt x="92" y="137"/>
                    <a:pt x="95" y="148"/>
                    <a:pt x="95" y="152"/>
                  </a:cubicBezTo>
                  <a:cubicBezTo>
                    <a:pt x="95" y="158"/>
                    <a:pt x="91" y="161"/>
                    <a:pt x="87" y="164"/>
                  </a:cubicBezTo>
                  <a:cubicBezTo>
                    <a:pt x="85" y="166"/>
                    <a:pt x="82" y="168"/>
                    <a:pt x="81" y="170"/>
                  </a:cubicBezTo>
                  <a:cubicBezTo>
                    <a:pt x="80" y="180"/>
                    <a:pt x="78" y="180"/>
                    <a:pt x="77" y="180"/>
                  </a:cubicBezTo>
                  <a:cubicBezTo>
                    <a:pt x="75" y="180"/>
                    <a:pt x="75" y="183"/>
                    <a:pt x="74" y="187"/>
                  </a:cubicBezTo>
                  <a:cubicBezTo>
                    <a:pt x="74" y="188"/>
                    <a:pt x="74" y="189"/>
                    <a:pt x="73" y="190"/>
                  </a:cubicBezTo>
                  <a:cubicBezTo>
                    <a:pt x="74" y="190"/>
                    <a:pt x="74" y="190"/>
                    <a:pt x="74" y="190"/>
                  </a:cubicBezTo>
                  <a:lnTo>
                    <a:pt x="76" y="190"/>
                  </a:lnTo>
                  <a:cubicBezTo>
                    <a:pt x="79" y="190"/>
                    <a:pt x="82" y="190"/>
                    <a:pt x="85" y="192"/>
                  </a:cubicBezTo>
                  <a:cubicBezTo>
                    <a:pt x="87" y="193"/>
                    <a:pt x="88" y="195"/>
                    <a:pt x="89" y="197"/>
                  </a:cubicBezTo>
                  <a:cubicBezTo>
                    <a:pt x="91" y="199"/>
                    <a:pt x="92" y="202"/>
                    <a:pt x="93" y="203"/>
                  </a:cubicBezTo>
                  <a:cubicBezTo>
                    <a:pt x="93" y="203"/>
                    <a:pt x="93" y="203"/>
                    <a:pt x="94" y="203"/>
                  </a:cubicBezTo>
                  <a:cubicBezTo>
                    <a:pt x="94" y="202"/>
                    <a:pt x="95" y="200"/>
                    <a:pt x="96" y="199"/>
                  </a:cubicBezTo>
                  <a:cubicBezTo>
                    <a:pt x="100" y="194"/>
                    <a:pt x="104" y="189"/>
                    <a:pt x="105" y="182"/>
                  </a:cubicBezTo>
                  <a:cubicBezTo>
                    <a:pt x="106" y="179"/>
                    <a:pt x="107" y="178"/>
                    <a:pt x="109" y="177"/>
                  </a:cubicBezTo>
                  <a:cubicBezTo>
                    <a:pt x="110" y="176"/>
                    <a:pt x="111" y="175"/>
                    <a:pt x="111" y="173"/>
                  </a:cubicBezTo>
                  <a:cubicBezTo>
                    <a:pt x="111" y="172"/>
                    <a:pt x="111" y="172"/>
                    <a:pt x="110" y="171"/>
                  </a:cubicBezTo>
                  <a:cubicBezTo>
                    <a:pt x="108" y="170"/>
                    <a:pt x="107" y="169"/>
                    <a:pt x="107" y="166"/>
                  </a:cubicBezTo>
                  <a:cubicBezTo>
                    <a:pt x="107" y="159"/>
                    <a:pt x="109" y="154"/>
                    <a:pt x="111" y="150"/>
                  </a:cubicBezTo>
                  <a:cubicBezTo>
                    <a:pt x="114" y="146"/>
                    <a:pt x="116" y="142"/>
                    <a:pt x="116" y="135"/>
                  </a:cubicBezTo>
                  <a:cubicBezTo>
                    <a:pt x="116" y="134"/>
                    <a:pt x="117" y="133"/>
                    <a:pt x="117" y="133"/>
                  </a:cubicBezTo>
                  <a:lnTo>
                    <a:pt x="121" y="133"/>
                  </a:lnTo>
                  <a:cubicBezTo>
                    <a:pt x="122" y="133"/>
                    <a:pt x="122" y="134"/>
                    <a:pt x="122" y="134"/>
                  </a:cubicBezTo>
                  <a:cubicBezTo>
                    <a:pt x="122" y="134"/>
                    <a:pt x="123" y="134"/>
                    <a:pt x="123" y="135"/>
                  </a:cubicBezTo>
                  <a:cubicBezTo>
                    <a:pt x="124" y="136"/>
                    <a:pt x="125" y="137"/>
                    <a:pt x="125" y="137"/>
                  </a:cubicBezTo>
                  <a:cubicBezTo>
                    <a:pt x="127" y="137"/>
                    <a:pt x="129" y="136"/>
                    <a:pt x="131" y="135"/>
                  </a:cubicBezTo>
                  <a:cubicBezTo>
                    <a:pt x="131" y="135"/>
                    <a:pt x="131" y="134"/>
                    <a:pt x="132" y="134"/>
                  </a:cubicBezTo>
                  <a:cubicBezTo>
                    <a:pt x="131" y="128"/>
                    <a:pt x="131" y="121"/>
                    <a:pt x="132" y="115"/>
                  </a:cubicBezTo>
                  <a:cubicBezTo>
                    <a:pt x="132" y="113"/>
                    <a:pt x="132" y="111"/>
                    <a:pt x="132" y="109"/>
                  </a:cubicBezTo>
                  <a:cubicBezTo>
                    <a:pt x="131" y="102"/>
                    <a:pt x="133" y="97"/>
                    <a:pt x="138" y="88"/>
                  </a:cubicBezTo>
                  <a:cubicBezTo>
                    <a:pt x="140" y="85"/>
                    <a:pt x="141" y="82"/>
                    <a:pt x="14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8" name="Freeform 1169"/>
            <p:cNvSpPr>
              <a:spLocks/>
            </p:cNvSpPr>
            <p:nvPr/>
          </p:nvSpPr>
          <p:spPr bwMode="auto">
            <a:xfrm>
              <a:off x="8086102" y="4692637"/>
              <a:ext cx="73300" cy="56384"/>
            </a:xfrm>
            <a:custGeom>
              <a:avLst/>
              <a:gdLst>
                <a:gd name="T0" fmla="*/ 160 w 175"/>
                <a:gd name="T1" fmla="*/ 116 h 135"/>
                <a:gd name="T2" fmla="*/ 170 w 175"/>
                <a:gd name="T3" fmla="*/ 113 h 135"/>
                <a:gd name="T4" fmla="*/ 173 w 175"/>
                <a:gd name="T5" fmla="*/ 101 h 135"/>
                <a:gd name="T6" fmla="*/ 175 w 175"/>
                <a:gd name="T7" fmla="*/ 96 h 135"/>
                <a:gd name="T8" fmla="*/ 171 w 175"/>
                <a:gd name="T9" fmla="*/ 78 h 135"/>
                <a:gd name="T10" fmla="*/ 169 w 175"/>
                <a:gd name="T11" fmla="*/ 65 h 135"/>
                <a:gd name="T12" fmla="*/ 168 w 175"/>
                <a:gd name="T13" fmla="*/ 58 h 135"/>
                <a:gd name="T14" fmla="*/ 154 w 175"/>
                <a:gd name="T15" fmla="*/ 69 h 135"/>
                <a:gd name="T16" fmla="*/ 147 w 175"/>
                <a:gd name="T17" fmla="*/ 68 h 135"/>
                <a:gd name="T18" fmla="*/ 149 w 175"/>
                <a:gd name="T19" fmla="*/ 59 h 135"/>
                <a:gd name="T20" fmla="*/ 145 w 175"/>
                <a:gd name="T21" fmla="*/ 51 h 135"/>
                <a:gd name="T22" fmla="*/ 147 w 175"/>
                <a:gd name="T23" fmla="*/ 44 h 135"/>
                <a:gd name="T24" fmla="*/ 138 w 175"/>
                <a:gd name="T25" fmla="*/ 43 h 135"/>
                <a:gd name="T26" fmla="*/ 117 w 175"/>
                <a:gd name="T27" fmla="*/ 40 h 135"/>
                <a:gd name="T28" fmla="*/ 107 w 175"/>
                <a:gd name="T29" fmla="*/ 36 h 135"/>
                <a:gd name="T30" fmla="*/ 95 w 175"/>
                <a:gd name="T31" fmla="*/ 35 h 135"/>
                <a:gd name="T32" fmla="*/ 86 w 175"/>
                <a:gd name="T33" fmla="*/ 19 h 135"/>
                <a:gd name="T34" fmla="*/ 61 w 175"/>
                <a:gd name="T35" fmla="*/ 8 h 135"/>
                <a:gd name="T36" fmla="*/ 37 w 175"/>
                <a:gd name="T37" fmla="*/ 1 h 135"/>
                <a:gd name="T38" fmla="*/ 32 w 175"/>
                <a:gd name="T39" fmla="*/ 3 h 135"/>
                <a:gd name="T40" fmla="*/ 25 w 175"/>
                <a:gd name="T41" fmla="*/ 22 h 135"/>
                <a:gd name="T42" fmla="*/ 27 w 175"/>
                <a:gd name="T43" fmla="*/ 27 h 135"/>
                <a:gd name="T44" fmla="*/ 19 w 175"/>
                <a:gd name="T45" fmla="*/ 33 h 135"/>
                <a:gd name="T46" fmla="*/ 9 w 175"/>
                <a:gd name="T47" fmla="*/ 42 h 135"/>
                <a:gd name="T48" fmla="*/ 3 w 175"/>
                <a:gd name="T49" fmla="*/ 59 h 135"/>
                <a:gd name="T50" fmla="*/ 9 w 175"/>
                <a:gd name="T51" fmla="*/ 80 h 135"/>
                <a:gd name="T52" fmla="*/ 6 w 175"/>
                <a:gd name="T53" fmla="*/ 84 h 135"/>
                <a:gd name="T54" fmla="*/ 8 w 175"/>
                <a:gd name="T55" fmla="*/ 92 h 135"/>
                <a:gd name="T56" fmla="*/ 27 w 175"/>
                <a:gd name="T57" fmla="*/ 90 h 135"/>
                <a:gd name="T58" fmla="*/ 20 w 175"/>
                <a:gd name="T59" fmla="*/ 99 h 135"/>
                <a:gd name="T60" fmla="*/ 27 w 175"/>
                <a:gd name="T61" fmla="*/ 112 h 135"/>
                <a:gd name="T62" fmla="*/ 40 w 175"/>
                <a:gd name="T63" fmla="*/ 124 h 135"/>
                <a:gd name="T64" fmla="*/ 50 w 175"/>
                <a:gd name="T65" fmla="*/ 124 h 135"/>
                <a:gd name="T66" fmla="*/ 62 w 175"/>
                <a:gd name="T67" fmla="*/ 121 h 135"/>
                <a:gd name="T68" fmla="*/ 69 w 175"/>
                <a:gd name="T69" fmla="*/ 122 h 135"/>
                <a:gd name="T70" fmla="*/ 83 w 175"/>
                <a:gd name="T71" fmla="*/ 115 h 135"/>
                <a:gd name="T72" fmla="*/ 109 w 175"/>
                <a:gd name="T73" fmla="*/ 113 h 135"/>
                <a:gd name="T74" fmla="*/ 115 w 175"/>
                <a:gd name="T75" fmla="*/ 118 h 135"/>
                <a:gd name="T76" fmla="*/ 126 w 175"/>
                <a:gd name="T77" fmla="*/ 135 h 135"/>
                <a:gd name="T78" fmla="*/ 137 w 175"/>
                <a:gd name="T79" fmla="*/ 120 h 135"/>
                <a:gd name="T80" fmla="*/ 148 w 175"/>
                <a:gd name="T81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35">
                  <a:moveTo>
                    <a:pt x="150" y="117"/>
                  </a:moveTo>
                  <a:cubicBezTo>
                    <a:pt x="153" y="115"/>
                    <a:pt x="157" y="116"/>
                    <a:pt x="160" y="116"/>
                  </a:cubicBezTo>
                  <a:cubicBezTo>
                    <a:pt x="163" y="116"/>
                    <a:pt x="164" y="117"/>
                    <a:pt x="166" y="117"/>
                  </a:cubicBezTo>
                  <a:cubicBezTo>
                    <a:pt x="169" y="116"/>
                    <a:pt x="169" y="115"/>
                    <a:pt x="170" y="113"/>
                  </a:cubicBezTo>
                  <a:cubicBezTo>
                    <a:pt x="171" y="111"/>
                    <a:pt x="172" y="109"/>
                    <a:pt x="174" y="108"/>
                  </a:cubicBezTo>
                  <a:cubicBezTo>
                    <a:pt x="174" y="106"/>
                    <a:pt x="173" y="103"/>
                    <a:pt x="173" y="101"/>
                  </a:cubicBezTo>
                  <a:cubicBezTo>
                    <a:pt x="173" y="100"/>
                    <a:pt x="174" y="99"/>
                    <a:pt x="174" y="98"/>
                  </a:cubicBezTo>
                  <a:cubicBezTo>
                    <a:pt x="175" y="97"/>
                    <a:pt x="175" y="97"/>
                    <a:pt x="175" y="96"/>
                  </a:cubicBezTo>
                  <a:cubicBezTo>
                    <a:pt x="175" y="93"/>
                    <a:pt x="174" y="89"/>
                    <a:pt x="173" y="86"/>
                  </a:cubicBezTo>
                  <a:cubicBezTo>
                    <a:pt x="172" y="83"/>
                    <a:pt x="171" y="80"/>
                    <a:pt x="171" y="78"/>
                  </a:cubicBezTo>
                  <a:lnTo>
                    <a:pt x="171" y="74"/>
                  </a:lnTo>
                  <a:cubicBezTo>
                    <a:pt x="171" y="70"/>
                    <a:pt x="170" y="68"/>
                    <a:pt x="169" y="65"/>
                  </a:cubicBezTo>
                  <a:lnTo>
                    <a:pt x="168" y="64"/>
                  </a:lnTo>
                  <a:lnTo>
                    <a:pt x="168" y="58"/>
                  </a:lnTo>
                  <a:cubicBezTo>
                    <a:pt x="163" y="58"/>
                    <a:pt x="155" y="60"/>
                    <a:pt x="154" y="68"/>
                  </a:cubicBezTo>
                  <a:lnTo>
                    <a:pt x="154" y="69"/>
                  </a:lnTo>
                  <a:lnTo>
                    <a:pt x="147" y="69"/>
                  </a:lnTo>
                  <a:lnTo>
                    <a:pt x="147" y="68"/>
                  </a:lnTo>
                  <a:cubicBezTo>
                    <a:pt x="147" y="66"/>
                    <a:pt x="148" y="65"/>
                    <a:pt x="148" y="63"/>
                  </a:cubicBezTo>
                  <a:cubicBezTo>
                    <a:pt x="148" y="62"/>
                    <a:pt x="149" y="61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5"/>
                    <a:pt x="145" y="53"/>
                    <a:pt x="145" y="51"/>
                  </a:cubicBezTo>
                  <a:cubicBezTo>
                    <a:pt x="145" y="49"/>
                    <a:pt x="146" y="48"/>
                    <a:pt x="146" y="47"/>
                  </a:cubicBezTo>
                  <a:cubicBezTo>
                    <a:pt x="147" y="46"/>
                    <a:pt x="147" y="45"/>
                    <a:pt x="147" y="44"/>
                  </a:cubicBezTo>
                  <a:cubicBezTo>
                    <a:pt x="147" y="41"/>
                    <a:pt x="146" y="41"/>
                    <a:pt x="144" y="41"/>
                  </a:cubicBezTo>
                  <a:cubicBezTo>
                    <a:pt x="142" y="41"/>
                    <a:pt x="140" y="42"/>
                    <a:pt x="138" y="43"/>
                  </a:cubicBezTo>
                  <a:cubicBezTo>
                    <a:pt x="136" y="44"/>
                    <a:pt x="133" y="45"/>
                    <a:pt x="130" y="45"/>
                  </a:cubicBezTo>
                  <a:cubicBezTo>
                    <a:pt x="124" y="45"/>
                    <a:pt x="120" y="42"/>
                    <a:pt x="117" y="40"/>
                  </a:cubicBezTo>
                  <a:cubicBezTo>
                    <a:pt x="114" y="38"/>
                    <a:pt x="112" y="36"/>
                    <a:pt x="110" y="36"/>
                  </a:cubicBezTo>
                  <a:cubicBezTo>
                    <a:pt x="109" y="36"/>
                    <a:pt x="108" y="36"/>
                    <a:pt x="107" y="36"/>
                  </a:cubicBezTo>
                  <a:cubicBezTo>
                    <a:pt x="105" y="36"/>
                    <a:pt x="104" y="36"/>
                    <a:pt x="102" y="36"/>
                  </a:cubicBezTo>
                  <a:cubicBezTo>
                    <a:pt x="98" y="36"/>
                    <a:pt x="96" y="36"/>
                    <a:pt x="95" y="35"/>
                  </a:cubicBezTo>
                  <a:cubicBezTo>
                    <a:pt x="92" y="33"/>
                    <a:pt x="92" y="30"/>
                    <a:pt x="91" y="27"/>
                  </a:cubicBezTo>
                  <a:cubicBezTo>
                    <a:pt x="90" y="24"/>
                    <a:pt x="89" y="21"/>
                    <a:pt x="86" y="19"/>
                  </a:cubicBezTo>
                  <a:cubicBezTo>
                    <a:pt x="85" y="18"/>
                    <a:pt x="84" y="18"/>
                    <a:pt x="84" y="17"/>
                  </a:cubicBezTo>
                  <a:cubicBezTo>
                    <a:pt x="77" y="13"/>
                    <a:pt x="69" y="9"/>
                    <a:pt x="61" y="8"/>
                  </a:cubicBezTo>
                  <a:cubicBezTo>
                    <a:pt x="60" y="8"/>
                    <a:pt x="58" y="7"/>
                    <a:pt x="57" y="7"/>
                  </a:cubicBezTo>
                  <a:cubicBezTo>
                    <a:pt x="45" y="5"/>
                    <a:pt x="39" y="4"/>
                    <a:pt x="37" y="1"/>
                  </a:cubicBezTo>
                  <a:lnTo>
                    <a:pt x="32" y="0"/>
                  </a:lnTo>
                  <a:cubicBezTo>
                    <a:pt x="32" y="1"/>
                    <a:pt x="32" y="2"/>
                    <a:pt x="32" y="3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6" y="18"/>
                    <a:pt x="25" y="20"/>
                    <a:pt x="25" y="22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4"/>
                    <a:pt x="27" y="25"/>
                    <a:pt x="27" y="27"/>
                  </a:cubicBezTo>
                  <a:cubicBezTo>
                    <a:pt x="27" y="33"/>
                    <a:pt x="22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7" y="33"/>
                    <a:pt x="14" y="33"/>
                    <a:pt x="13" y="34"/>
                  </a:cubicBezTo>
                  <a:cubicBezTo>
                    <a:pt x="10" y="36"/>
                    <a:pt x="10" y="39"/>
                    <a:pt x="9" y="42"/>
                  </a:cubicBezTo>
                  <a:cubicBezTo>
                    <a:pt x="9" y="44"/>
                    <a:pt x="9" y="46"/>
                    <a:pt x="7" y="48"/>
                  </a:cubicBezTo>
                  <a:cubicBezTo>
                    <a:pt x="5" y="51"/>
                    <a:pt x="3" y="55"/>
                    <a:pt x="3" y="59"/>
                  </a:cubicBezTo>
                  <a:cubicBezTo>
                    <a:pt x="3" y="65"/>
                    <a:pt x="5" y="68"/>
                    <a:pt x="6" y="70"/>
                  </a:cubicBezTo>
                  <a:cubicBezTo>
                    <a:pt x="8" y="73"/>
                    <a:pt x="9" y="76"/>
                    <a:pt x="9" y="80"/>
                  </a:cubicBezTo>
                  <a:cubicBezTo>
                    <a:pt x="9" y="83"/>
                    <a:pt x="8" y="83"/>
                    <a:pt x="7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9"/>
                    <a:pt x="3" y="92"/>
                    <a:pt x="0" y="95"/>
                  </a:cubicBezTo>
                  <a:cubicBezTo>
                    <a:pt x="3" y="94"/>
                    <a:pt x="6" y="93"/>
                    <a:pt x="8" y="92"/>
                  </a:cubicBezTo>
                  <a:cubicBezTo>
                    <a:pt x="12" y="91"/>
                    <a:pt x="16" y="90"/>
                    <a:pt x="21" y="90"/>
                  </a:cubicBezTo>
                  <a:lnTo>
                    <a:pt x="27" y="90"/>
                  </a:lnTo>
                  <a:lnTo>
                    <a:pt x="27" y="91"/>
                  </a:lnTo>
                  <a:cubicBezTo>
                    <a:pt x="27" y="96"/>
                    <a:pt x="25" y="99"/>
                    <a:pt x="20" y="99"/>
                  </a:cubicBezTo>
                  <a:lnTo>
                    <a:pt x="20" y="103"/>
                  </a:lnTo>
                  <a:cubicBezTo>
                    <a:pt x="22" y="106"/>
                    <a:pt x="24" y="109"/>
                    <a:pt x="27" y="112"/>
                  </a:cubicBezTo>
                  <a:cubicBezTo>
                    <a:pt x="31" y="116"/>
                    <a:pt x="35" y="120"/>
                    <a:pt x="38" y="126"/>
                  </a:cubicBezTo>
                  <a:cubicBezTo>
                    <a:pt x="39" y="126"/>
                    <a:pt x="40" y="125"/>
                    <a:pt x="40" y="124"/>
                  </a:cubicBezTo>
                  <a:cubicBezTo>
                    <a:pt x="41" y="123"/>
                    <a:pt x="43" y="121"/>
                    <a:pt x="45" y="121"/>
                  </a:cubicBezTo>
                  <a:cubicBezTo>
                    <a:pt x="47" y="121"/>
                    <a:pt x="49" y="123"/>
                    <a:pt x="50" y="124"/>
                  </a:cubicBezTo>
                  <a:cubicBezTo>
                    <a:pt x="51" y="124"/>
                    <a:pt x="51" y="125"/>
                    <a:pt x="51" y="125"/>
                  </a:cubicBezTo>
                  <a:cubicBezTo>
                    <a:pt x="54" y="122"/>
                    <a:pt x="58" y="121"/>
                    <a:pt x="62" y="121"/>
                  </a:cubicBezTo>
                  <a:cubicBezTo>
                    <a:pt x="63" y="121"/>
                    <a:pt x="64" y="121"/>
                    <a:pt x="65" y="122"/>
                  </a:cubicBezTo>
                  <a:cubicBezTo>
                    <a:pt x="66" y="122"/>
                    <a:pt x="67" y="122"/>
                    <a:pt x="69" y="122"/>
                  </a:cubicBezTo>
                  <a:cubicBezTo>
                    <a:pt x="70" y="122"/>
                    <a:pt x="72" y="122"/>
                    <a:pt x="73" y="121"/>
                  </a:cubicBezTo>
                  <a:cubicBezTo>
                    <a:pt x="77" y="120"/>
                    <a:pt x="80" y="118"/>
                    <a:pt x="83" y="115"/>
                  </a:cubicBezTo>
                  <a:cubicBezTo>
                    <a:pt x="88" y="111"/>
                    <a:pt x="93" y="107"/>
                    <a:pt x="101" y="107"/>
                  </a:cubicBezTo>
                  <a:cubicBezTo>
                    <a:pt x="105" y="107"/>
                    <a:pt x="107" y="110"/>
                    <a:pt x="109" y="113"/>
                  </a:cubicBezTo>
                  <a:cubicBezTo>
                    <a:pt x="111" y="115"/>
                    <a:pt x="112" y="118"/>
                    <a:pt x="114" y="118"/>
                  </a:cubicBezTo>
                  <a:lnTo>
                    <a:pt x="115" y="118"/>
                  </a:lnTo>
                  <a:lnTo>
                    <a:pt x="115" y="125"/>
                  </a:lnTo>
                  <a:cubicBezTo>
                    <a:pt x="115" y="127"/>
                    <a:pt x="124" y="135"/>
                    <a:pt x="126" y="135"/>
                  </a:cubicBezTo>
                  <a:cubicBezTo>
                    <a:pt x="130" y="135"/>
                    <a:pt x="135" y="126"/>
                    <a:pt x="137" y="120"/>
                  </a:cubicBezTo>
                  <a:lnTo>
                    <a:pt x="137" y="120"/>
                  </a:lnTo>
                  <a:lnTo>
                    <a:pt x="146" y="120"/>
                  </a:lnTo>
                  <a:cubicBezTo>
                    <a:pt x="146" y="120"/>
                    <a:pt x="147" y="119"/>
                    <a:pt x="148" y="118"/>
                  </a:cubicBezTo>
                  <a:cubicBezTo>
                    <a:pt x="148" y="117"/>
                    <a:pt x="149" y="117"/>
                    <a:pt x="15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9" name="Freeform 1170"/>
            <p:cNvSpPr>
              <a:spLocks/>
            </p:cNvSpPr>
            <p:nvPr/>
          </p:nvSpPr>
          <p:spPr bwMode="auto">
            <a:xfrm>
              <a:off x="8157522" y="4707673"/>
              <a:ext cx="37589" cy="62023"/>
            </a:xfrm>
            <a:custGeom>
              <a:avLst/>
              <a:gdLst>
                <a:gd name="T0" fmla="*/ 80 w 85"/>
                <a:gd name="T1" fmla="*/ 97 h 146"/>
                <a:gd name="T2" fmla="*/ 85 w 85"/>
                <a:gd name="T3" fmla="*/ 88 h 146"/>
                <a:gd name="T4" fmla="*/ 78 w 85"/>
                <a:gd name="T5" fmla="*/ 82 h 146"/>
                <a:gd name="T6" fmla="*/ 74 w 85"/>
                <a:gd name="T7" fmla="*/ 82 h 146"/>
                <a:gd name="T8" fmla="*/ 73 w 85"/>
                <a:gd name="T9" fmla="*/ 82 h 146"/>
                <a:gd name="T10" fmla="*/ 68 w 85"/>
                <a:gd name="T11" fmla="*/ 81 h 146"/>
                <a:gd name="T12" fmla="*/ 67 w 85"/>
                <a:gd name="T13" fmla="*/ 78 h 146"/>
                <a:gd name="T14" fmla="*/ 70 w 85"/>
                <a:gd name="T15" fmla="*/ 70 h 146"/>
                <a:gd name="T16" fmla="*/ 72 w 85"/>
                <a:gd name="T17" fmla="*/ 61 h 146"/>
                <a:gd name="T18" fmla="*/ 70 w 85"/>
                <a:gd name="T19" fmla="*/ 56 h 146"/>
                <a:gd name="T20" fmla="*/ 67 w 85"/>
                <a:gd name="T21" fmla="*/ 48 h 146"/>
                <a:gd name="T22" fmla="*/ 72 w 85"/>
                <a:gd name="T23" fmla="*/ 44 h 146"/>
                <a:gd name="T24" fmla="*/ 74 w 85"/>
                <a:gd name="T25" fmla="*/ 43 h 146"/>
                <a:gd name="T26" fmla="*/ 79 w 85"/>
                <a:gd name="T27" fmla="*/ 37 h 146"/>
                <a:gd name="T28" fmla="*/ 83 w 85"/>
                <a:gd name="T29" fmla="*/ 31 h 146"/>
                <a:gd name="T30" fmla="*/ 77 w 85"/>
                <a:gd name="T31" fmla="*/ 16 h 146"/>
                <a:gd name="T32" fmla="*/ 72 w 85"/>
                <a:gd name="T33" fmla="*/ 7 h 146"/>
                <a:gd name="T34" fmla="*/ 72 w 85"/>
                <a:gd name="T35" fmla="*/ 5 h 146"/>
                <a:gd name="T36" fmla="*/ 71 w 85"/>
                <a:gd name="T37" fmla="*/ 0 h 146"/>
                <a:gd name="T38" fmla="*/ 65 w 85"/>
                <a:gd name="T39" fmla="*/ 4 h 146"/>
                <a:gd name="T40" fmla="*/ 58 w 85"/>
                <a:gd name="T41" fmla="*/ 8 h 146"/>
                <a:gd name="T42" fmla="*/ 53 w 85"/>
                <a:gd name="T43" fmla="*/ 5 h 146"/>
                <a:gd name="T44" fmla="*/ 52 w 85"/>
                <a:gd name="T45" fmla="*/ 5 h 146"/>
                <a:gd name="T46" fmla="*/ 48 w 85"/>
                <a:gd name="T47" fmla="*/ 5 h 146"/>
                <a:gd name="T48" fmla="*/ 48 w 85"/>
                <a:gd name="T49" fmla="*/ 8 h 146"/>
                <a:gd name="T50" fmla="*/ 42 w 85"/>
                <a:gd name="T51" fmla="*/ 8 h 146"/>
                <a:gd name="T52" fmla="*/ 40 w 85"/>
                <a:gd name="T53" fmla="*/ 6 h 146"/>
                <a:gd name="T54" fmla="*/ 37 w 85"/>
                <a:gd name="T55" fmla="*/ 4 h 146"/>
                <a:gd name="T56" fmla="*/ 32 w 85"/>
                <a:gd name="T57" fmla="*/ 5 h 146"/>
                <a:gd name="T58" fmla="*/ 27 w 85"/>
                <a:gd name="T59" fmla="*/ 6 h 146"/>
                <a:gd name="T60" fmla="*/ 21 w 85"/>
                <a:gd name="T61" fmla="*/ 10 h 146"/>
                <a:gd name="T62" fmla="*/ 11 w 85"/>
                <a:gd name="T63" fmla="*/ 16 h 146"/>
                <a:gd name="T64" fmla="*/ 4 w 85"/>
                <a:gd name="T65" fmla="*/ 18 h 146"/>
                <a:gd name="T66" fmla="*/ 0 w 85"/>
                <a:gd name="T67" fmla="*/ 19 h 146"/>
                <a:gd name="T68" fmla="*/ 0 w 85"/>
                <a:gd name="T69" fmla="*/ 27 h 146"/>
                <a:gd name="T70" fmla="*/ 2 w 85"/>
                <a:gd name="T71" fmla="*/ 37 h 146"/>
                <a:gd name="T72" fmla="*/ 2 w 85"/>
                <a:gd name="T73" fmla="*/ 41 h 146"/>
                <a:gd name="T74" fmla="*/ 4 w 85"/>
                <a:gd name="T75" fmla="*/ 48 h 146"/>
                <a:gd name="T76" fmla="*/ 7 w 85"/>
                <a:gd name="T77" fmla="*/ 59 h 146"/>
                <a:gd name="T78" fmla="*/ 5 w 85"/>
                <a:gd name="T79" fmla="*/ 63 h 146"/>
                <a:gd name="T80" fmla="*/ 4 w 85"/>
                <a:gd name="T81" fmla="*/ 64 h 146"/>
                <a:gd name="T82" fmla="*/ 20 w 85"/>
                <a:gd name="T83" fmla="*/ 84 h 146"/>
                <a:gd name="T84" fmla="*/ 22 w 85"/>
                <a:gd name="T85" fmla="*/ 86 h 146"/>
                <a:gd name="T86" fmla="*/ 28 w 85"/>
                <a:gd name="T87" fmla="*/ 95 h 146"/>
                <a:gd name="T88" fmla="*/ 38 w 85"/>
                <a:gd name="T89" fmla="*/ 105 h 146"/>
                <a:gd name="T90" fmla="*/ 39 w 85"/>
                <a:gd name="T91" fmla="*/ 105 h 146"/>
                <a:gd name="T92" fmla="*/ 39 w 85"/>
                <a:gd name="T93" fmla="*/ 107 h 146"/>
                <a:gd name="T94" fmla="*/ 37 w 85"/>
                <a:gd name="T95" fmla="*/ 112 h 146"/>
                <a:gd name="T96" fmla="*/ 35 w 85"/>
                <a:gd name="T97" fmla="*/ 114 h 146"/>
                <a:gd name="T98" fmla="*/ 38 w 85"/>
                <a:gd name="T99" fmla="*/ 117 h 146"/>
                <a:gd name="T100" fmla="*/ 41 w 85"/>
                <a:gd name="T101" fmla="*/ 122 h 146"/>
                <a:gd name="T102" fmla="*/ 40 w 85"/>
                <a:gd name="T103" fmla="*/ 126 h 146"/>
                <a:gd name="T104" fmla="*/ 39 w 85"/>
                <a:gd name="T105" fmla="*/ 128 h 146"/>
                <a:gd name="T106" fmla="*/ 53 w 85"/>
                <a:gd name="T107" fmla="*/ 137 h 146"/>
                <a:gd name="T108" fmla="*/ 66 w 85"/>
                <a:gd name="T109" fmla="*/ 141 h 146"/>
                <a:gd name="T110" fmla="*/ 67 w 85"/>
                <a:gd name="T111" fmla="*/ 146 h 146"/>
                <a:gd name="T112" fmla="*/ 79 w 85"/>
                <a:gd name="T113" fmla="*/ 131 h 146"/>
                <a:gd name="T114" fmla="*/ 77 w 85"/>
                <a:gd name="T115" fmla="*/ 122 h 146"/>
                <a:gd name="T116" fmla="*/ 74 w 85"/>
                <a:gd name="T117" fmla="*/ 110 h 146"/>
                <a:gd name="T118" fmla="*/ 80 w 85"/>
                <a:gd name="T1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146">
                  <a:moveTo>
                    <a:pt x="80" y="97"/>
                  </a:moveTo>
                  <a:cubicBezTo>
                    <a:pt x="83" y="94"/>
                    <a:pt x="85" y="91"/>
                    <a:pt x="85" y="88"/>
                  </a:cubicBezTo>
                  <a:cubicBezTo>
                    <a:pt x="85" y="83"/>
                    <a:pt x="83" y="82"/>
                    <a:pt x="78" y="82"/>
                  </a:cubicBezTo>
                  <a:cubicBezTo>
                    <a:pt x="77" y="82"/>
                    <a:pt x="75" y="82"/>
                    <a:pt x="74" y="82"/>
                  </a:cubicBezTo>
                  <a:cubicBezTo>
                    <a:pt x="74" y="82"/>
                    <a:pt x="73" y="82"/>
                    <a:pt x="73" y="82"/>
                  </a:cubicBezTo>
                  <a:cubicBezTo>
                    <a:pt x="71" y="82"/>
                    <a:pt x="69" y="82"/>
                    <a:pt x="68" y="81"/>
                  </a:cubicBezTo>
                  <a:cubicBezTo>
                    <a:pt x="68" y="81"/>
                    <a:pt x="67" y="80"/>
                    <a:pt x="67" y="78"/>
                  </a:cubicBezTo>
                  <a:cubicBezTo>
                    <a:pt x="67" y="75"/>
                    <a:pt x="69" y="73"/>
                    <a:pt x="70" y="70"/>
                  </a:cubicBezTo>
                  <a:cubicBezTo>
                    <a:pt x="71" y="67"/>
                    <a:pt x="72" y="64"/>
                    <a:pt x="72" y="61"/>
                  </a:cubicBezTo>
                  <a:cubicBezTo>
                    <a:pt x="72" y="59"/>
                    <a:pt x="71" y="58"/>
                    <a:pt x="70" y="56"/>
                  </a:cubicBezTo>
                  <a:cubicBezTo>
                    <a:pt x="69" y="54"/>
                    <a:pt x="67" y="52"/>
                    <a:pt x="67" y="48"/>
                  </a:cubicBezTo>
                  <a:cubicBezTo>
                    <a:pt x="67" y="45"/>
                    <a:pt x="70" y="44"/>
                    <a:pt x="72" y="44"/>
                  </a:cubicBezTo>
                  <a:cubicBezTo>
                    <a:pt x="73" y="43"/>
                    <a:pt x="73" y="43"/>
                    <a:pt x="74" y="43"/>
                  </a:cubicBezTo>
                  <a:cubicBezTo>
                    <a:pt x="74" y="39"/>
                    <a:pt x="77" y="38"/>
                    <a:pt x="79" y="37"/>
                  </a:cubicBezTo>
                  <a:cubicBezTo>
                    <a:pt x="81" y="36"/>
                    <a:pt x="83" y="35"/>
                    <a:pt x="83" y="31"/>
                  </a:cubicBezTo>
                  <a:cubicBezTo>
                    <a:pt x="83" y="24"/>
                    <a:pt x="80" y="20"/>
                    <a:pt x="77" y="16"/>
                  </a:cubicBezTo>
                  <a:cubicBezTo>
                    <a:pt x="74" y="14"/>
                    <a:pt x="72" y="11"/>
                    <a:pt x="72" y="7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3"/>
                    <a:pt x="72" y="2"/>
                    <a:pt x="71" y="0"/>
                  </a:cubicBezTo>
                  <a:cubicBezTo>
                    <a:pt x="68" y="0"/>
                    <a:pt x="66" y="2"/>
                    <a:pt x="65" y="4"/>
                  </a:cubicBezTo>
                  <a:cubicBezTo>
                    <a:pt x="63" y="6"/>
                    <a:pt x="61" y="8"/>
                    <a:pt x="58" y="8"/>
                  </a:cubicBezTo>
                  <a:cubicBezTo>
                    <a:pt x="55" y="8"/>
                    <a:pt x="54" y="6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lnTo>
                    <a:pt x="48" y="5"/>
                  </a:lnTo>
                  <a:lnTo>
                    <a:pt x="48" y="8"/>
                  </a:lnTo>
                  <a:lnTo>
                    <a:pt x="42" y="8"/>
                  </a:lnTo>
                  <a:cubicBezTo>
                    <a:pt x="41" y="7"/>
                    <a:pt x="41" y="7"/>
                    <a:pt x="40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35" y="4"/>
                    <a:pt x="33" y="4"/>
                    <a:pt x="32" y="5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25" y="6"/>
                    <a:pt x="23" y="8"/>
                    <a:pt x="21" y="10"/>
                  </a:cubicBezTo>
                  <a:cubicBezTo>
                    <a:pt x="19" y="13"/>
                    <a:pt x="16" y="16"/>
                    <a:pt x="11" y="16"/>
                  </a:cubicBezTo>
                  <a:cubicBezTo>
                    <a:pt x="9" y="16"/>
                    <a:pt x="7" y="17"/>
                    <a:pt x="4" y="18"/>
                  </a:cubicBezTo>
                  <a:cubicBezTo>
                    <a:pt x="3" y="19"/>
                    <a:pt x="1" y="19"/>
                    <a:pt x="0" y="19"/>
                  </a:cubicBezTo>
                  <a:lnTo>
                    <a:pt x="0" y="27"/>
                  </a:lnTo>
                  <a:cubicBezTo>
                    <a:pt x="1" y="30"/>
                    <a:pt x="2" y="33"/>
                    <a:pt x="2" y="37"/>
                  </a:cubicBezTo>
                  <a:lnTo>
                    <a:pt x="2" y="41"/>
                  </a:lnTo>
                  <a:cubicBezTo>
                    <a:pt x="2" y="43"/>
                    <a:pt x="3" y="45"/>
                    <a:pt x="4" y="48"/>
                  </a:cubicBezTo>
                  <a:cubicBezTo>
                    <a:pt x="5" y="52"/>
                    <a:pt x="7" y="55"/>
                    <a:pt x="7" y="59"/>
                  </a:cubicBezTo>
                  <a:cubicBezTo>
                    <a:pt x="7" y="61"/>
                    <a:pt x="6" y="62"/>
                    <a:pt x="5" y="63"/>
                  </a:cubicBezTo>
                  <a:cubicBezTo>
                    <a:pt x="5" y="63"/>
                    <a:pt x="4" y="63"/>
                    <a:pt x="4" y="64"/>
                  </a:cubicBezTo>
                  <a:cubicBezTo>
                    <a:pt x="4" y="75"/>
                    <a:pt x="13" y="80"/>
                    <a:pt x="20" y="84"/>
                  </a:cubicBezTo>
                  <a:cubicBezTo>
                    <a:pt x="20" y="85"/>
                    <a:pt x="21" y="85"/>
                    <a:pt x="22" y="86"/>
                  </a:cubicBezTo>
                  <a:cubicBezTo>
                    <a:pt x="25" y="88"/>
                    <a:pt x="26" y="92"/>
                    <a:pt x="28" y="95"/>
                  </a:cubicBezTo>
                  <a:cubicBezTo>
                    <a:pt x="30" y="100"/>
                    <a:pt x="32" y="105"/>
                    <a:pt x="38" y="105"/>
                  </a:cubicBezTo>
                  <a:lnTo>
                    <a:pt x="39" y="105"/>
                  </a:lnTo>
                  <a:lnTo>
                    <a:pt x="39" y="107"/>
                  </a:lnTo>
                  <a:cubicBezTo>
                    <a:pt x="39" y="109"/>
                    <a:pt x="38" y="110"/>
                    <a:pt x="37" y="112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8" y="117"/>
                  </a:cubicBezTo>
                  <a:cubicBezTo>
                    <a:pt x="39" y="118"/>
                    <a:pt x="41" y="120"/>
                    <a:pt x="41" y="122"/>
                  </a:cubicBezTo>
                  <a:cubicBezTo>
                    <a:pt x="41" y="124"/>
                    <a:pt x="40" y="125"/>
                    <a:pt x="40" y="126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34"/>
                    <a:pt x="45" y="135"/>
                    <a:pt x="53" y="137"/>
                  </a:cubicBezTo>
                  <a:cubicBezTo>
                    <a:pt x="58" y="137"/>
                    <a:pt x="63" y="138"/>
                    <a:pt x="66" y="141"/>
                  </a:cubicBezTo>
                  <a:cubicBezTo>
                    <a:pt x="67" y="142"/>
                    <a:pt x="67" y="144"/>
                    <a:pt x="67" y="146"/>
                  </a:cubicBezTo>
                  <a:cubicBezTo>
                    <a:pt x="73" y="142"/>
                    <a:pt x="79" y="139"/>
                    <a:pt x="79" y="131"/>
                  </a:cubicBezTo>
                  <a:cubicBezTo>
                    <a:pt x="79" y="128"/>
                    <a:pt x="78" y="125"/>
                    <a:pt x="77" y="122"/>
                  </a:cubicBezTo>
                  <a:cubicBezTo>
                    <a:pt x="75" y="118"/>
                    <a:pt x="74" y="114"/>
                    <a:pt x="74" y="110"/>
                  </a:cubicBezTo>
                  <a:cubicBezTo>
                    <a:pt x="74" y="104"/>
                    <a:pt x="77" y="100"/>
                    <a:pt x="8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0" name="Freeform 1171"/>
            <p:cNvSpPr>
              <a:spLocks/>
            </p:cNvSpPr>
            <p:nvPr/>
          </p:nvSpPr>
          <p:spPr bwMode="auto">
            <a:xfrm>
              <a:off x="8093620" y="4643771"/>
              <a:ext cx="99612" cy="77059"/>
            </a:xfrm>
            <a:custGeom>
              <a:avLst/>
              <a:gdLst>
                <a:gd name="T0" fmla="*/ 208 w 234"/>
                <a:gd name="T1" fmla="*/ 153 h 178"/>
                <a:gd name="T2" fmla="*/ 222 w 234"/>
                <a:gd name="T3" fmla="*/ 147 h 178"/>
                <a:gd name="T4" fmla="*/ 228 w 234"/>
                <a:gd name="T5" fmla="*/ 125 h 178"/>
                <a:gd name="T6" fmla="*/ 225 w 234"/>
                <a:gd name="T7" fmla="*/ 108 h 178"/>
                <a:gd name="T8" fmla="*/ 219 w 234"/>
                <a:gd name="T9" fmla="*/ 82 h 178"/>
                <a:gd name="T10" fmla="*/ 217 w 234"/>
                <a:gd name="T11" fmla="*/ 69 h 178"/>
                <a:gd name="T12" fmla="*/ 205 w 234"/>
                <a:gd name="T13" fmla="*/ 55 h 178"/>
                <a:gd name="T14" fmla="*/ 186 w 234"/>
                <a:gd name="T15" fmla="*/ 44 h 178"/>
                <a:gd name="T16" fmla="*/ 167 w 234"/>
                <a:gd name="T17" fmla="*/ 46 h 178"/>
                <a:gd name="T18" fmla="*/ 162 w 234"/>
                <a:gd name="T19" fmla="*/ 26 h 178"/>
                <a:gd name="T20" fmla="*/ 156 w 234"/>
                <a:gd name="T21" fmla="*/ 14 h 178"/>
                <a:gd name="T22" fmla="*/ 144 w 234"/>
                <a:gd name="T23" fmla="*/ 7 h 178"/>
                <a:gd name="T24" fmla="*/ 123 w 234"/>
                <a:gd name="T25" fmla="*/ 19 h 178"/>
                <a:gd name="T26" fmla="*/ 98 w 234"/>
                <a:gd name="T27" fmla="*/ 9 h 178"/>
                <a:gd name="T28" fmla="*/ 65 w 234"/>
                <a:gd name="T29" fmla="*/ 4 h 178"/>
                <a:gd name="T30" fmla="*/ 52 w 234"/>
                <a:gd name="T31" fmla="*/ 0 h 178"/>
                <a:gd name="T32" fmla="*/ 32 w 234"/>
                <a:gd name="T33" fmla="*/ 32 h 178"/>
                <a:gd name="T34" fmla="*/ 16 w 234"/>
                <a:gd name="T35" fmla="*/ 43 h 178"/>
                <a:gd name="T36" fmla="*/ 9 w 234"/>
                <a:gd name="T37" fmla="*/ 60 h 178"/>
                <a:gd name="T38" fmla="*/ 4 w 234"/>
                <a:gd name="T39" fmla="*/ 60 h 178"/>
                <a:gd name="T40" fmla="*/ 6 w 234"/>
                <a:gd name="T41" fmla="*/ 63 h 178"/>
                <a:gd name="T42" fmla="*/ 6 w 234"/>
                <a:gd name="T43" fmla="*/ 67 h 178"/>
                <a:gd name="T44" fmla="*/ 0 w 234"/>
                <a:gd name="T45" fmla="*/ 77 h 178"/>
                <a:gd name="T46" fmla="*/ 6 w 234"/>
                <a:gd name="T47" fmla="*/ 90 h 178"/>
                <a:gd name="T48" fmla="*/ 6 w 234"/>
                <a:gd name="T49" fmla="*/ 103 h 178"/>
                <a:gd name="T50" fmla="*/ 10 w 234"/>
                <a:gd name="T51" fmla="*/ 108 h 178"/>
                <a:gd name="T52" fmla="*/ 18 w 234"/>
                <a:gd name="T53" fmla="*/ 111 h 178"/>
                <a:gd name="T54" fmla="*/ 40 w 234"/>
                <a:gd name="T55" fmla="*/ 116 h 178"/>
                <a:gd name="T56" fmla="*/ 66 w 234"/>
                <a:gd name="T57" fmla="*/ 128 h 178"/>
                <a:gd name="T58" fmla="*/ 75 w 234"/>
                <a:gd name="T59" fmla="*/ 144 h 178"/>
                <a:gd name="T60" fmla="*/ 85 w 234"/>
                <a:gd name="T61" fmla="*/ 145 h 178"/>
                <a:gd name="T62" fmla="*/ 97 w 234"/>
                <a:gd name="T63" fmla="*/ 149 h 178"/>
                <a:gd name="T64" fmla="*/ 116 w 234"/>
                <a:gd name="T65" fmla="*/ 152 h 178"/>
                <a:gd name="T66" fmla="*/ 129 w 234"/>
                <a:gd name="T67" fmla="*/ 155 h 178"/>
                <a:gd name="T68" fmla="*/ 126 w 234"/>
                <a:gd name="T69" fmla="*/ 162 h 178"/>
                <a:gd name="T70" fmla="*/ 130 w 234"/>
                <a:gd name="T71" fmla="*/ 170 h 178"/>
                <a:gd name="T72" fmla="*/ 129 w 234"/>
                <a:gd name="T73" fmla="*/ 178 h 178"/>
                <a:gd name="T74" fmla="*/ 147 w 234"/>
                <a:gd name="T75" fmla="*/ 167 h 178"/>
                <a:gd name="T76" fmla="*/ 148 w 234"/>
                <a:gd name="T77" fmla="*/ 165 h 178"/>
                <a:gd name="T78" fmla="*/ 161 w 234"/>
                <a:gd name="T79" fmla="*/ 162 h 178"/>
                <a:gd name="T80" fmla="*/ 177 w 234"/>
                <a:gd name="T81" fmla="*/ 152 h 178"/>
                <a:gd name="T82" fmla="*/ 187 w 234"/>
                <a:gd name="T83" fmla="*/ 149 h 178"/>
                <a:gd name="T84" fmla="*/ 193 w 234"/>
                <a:gd name="T85" fmla="*/ 153 h 178"/>
                <a:gd name="T86" fmla="*/ 195 w 234"/>
                <a:gd name="T87" fmla="*/ 150 h 178"/>
                <a:gd name="T88" fmla="*/ 204 w 234"/>
                <a:gd name="T89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78">
                  <a:moveTo>
                    <a:pt x="204" y="152"/>
                  </a:moveTo>
                  <a:cubicBezTo>
                    <a:pt x="205" y="153"/>
                    <a:pt x="206" y="153"/>
                    <a:pt x="208" y="153"/>
                  </a:cubicBezTo>
                  <a:cubicBezTo>
                    <a:pt x="210" y="153"/>
                    <a:pt x="212" y="152"/>
                    <a:pt x="213" y="151"/>
                  </a:cubicBezTo>
                  <a:cubicBezTo>
                    <a:pt x="215" y="149"/>
                    <a:pt x="218" y="147"/>
                    <a:pt x="222" y="147"/>
                  </a:cubicBezTo>
                  <a:lnTo>
                    <a:pt x="222" y="135"/>
                  </a:lnTo>
                  <a:cubicBezTo>
                    <a:pt x="222" y="130"/>
                    <a:pt x="225" y="128"/>
                    <a:pt x="228" y="125"/>
                  </a:cubicBezTo>
                  <a:cubicBezTo>
                    <a:pt x="231" y="123"/>
                    <a:pt x="234" y="121"/>
                    <a:pt x="234" y="116"/>
                  </a:cubicBezTo>
                  <a:cubicBezTo>
                    <a:pt x="234" y="111"/>
                    <a:pt x="230" y="109"/>
                    <a:pt x="225" y="108"/>
                  </a:cubicBezTo>
                  <a:cubicBezTo>
                    <a:pt x="219" y="107"/>
                    <a:pt x="213" y="105"/>
                    <a:pt x="213" y="97"/>
                  </a:cubicBezTo>
                  <a:cubicBezTo>
                    <a:pt x="213" y="91"/>
                    <a:pt x="216" y="86"/>
                    <a:pt x="219" y="82"/>
                  </a:cubicBezTo>
                  <a:cubicBezTo>
                    <a:pt x="221" y="80"/>
                    <a:pt x="223" y="77"/>
                    <a:pt x="223" y="74"/>
                  </a:cubicBezTo>
                  <a:cubicBezTo>
                    <a:pt x="223" y="71"/>
                    <a:pt x="221" y="70"/>
                    <a:pt x="217" y="69"/>
                  </a:cubicBezTo>
                  <a:cubicBezTo>
                    <a:pt x="215" y="68"/>
                    <a:pt x="213" y="68"/>
                    <a:pt x="212" y="67"/>
                  </a:cubicBezTo>
                  <a:cubicBezTo>
                    <a:pt x="209" y="64"/>
                    <a:pt x="206" y="58"/>
                    <a:pt x="205" y="55"/>
                  </a:cubicBezTo>
                  <a:cubicBezTo>
                    <a:pt x="201" y="54"/>
                    <a:pt x="199" y="52"/>
                    <a:pt x="197" y="49"/>
                  </a:cubicBezTo>
                  <a:cubicBezTo>
                    <a:pt x="194" y="47"/>
                    <a:pt x="192" y="44"/>
                    <a:pt x="186" y="44"/>
                  </a:cubicBezTo>
                  <a:cubicBezTo>
                    <a:pt x="182" y="44"/>
                    <a:pt x="180" y="45"/>
                    <a:pt x="177" y="45"/>
                  </a:cubicBezTo>
                  <a:cubicBezTo>
                    <a:pt x="174" y="46"/>
                    <a:pt x="171" y="46"/>
                    <a:pt x="167" y="46"/>
                  </a:cubicBezTo>
                  <a:cubicBezTo>
                    <a:pt x="163" y="46"/>
                    <a:pt x="162" y="41"/>
                    <a:pt x="162" y="39"/>
                  </a:cubicBezTo>
                  <a:lnTo>
                    <a:pt x="162" y="26"/>
                  </a:lnTo>
                  <a:cubicBezTo>
                    <a:pt x="162" y="23"/>
                    <a:pt x="160" y="22"/>
                    <a:pt x="159" y="20"/>
                  </a:cubicBezTo>
                  <a:cubicBezTo>
                    <a:pt x="158" y="19"/>
                    <a:pt x="156" y="17"/>
                    <a:pt x="156" y="14"/>
                  </a:cubicBezTo>
                  <a:cubicBezTo>
                    <a:pt x="153" y="14"/>
                    <a:pt x="152" y="12"/>
                    <a:pt x="150" y="10"/>
                  </a:cubicBezTo>
                  <a:cubicBezTo>
                    <a:pt x="148" y="9"/>
                    <a:pt x="146" y="7"/>
                    <a:pt x="144" y="7"/>
                  </a:cubicBezTo>
                  <a:cubicBezTo>
                    <a:pt x="139" y="7"/>
                    <a:pt x="136" y="10"/>
                    <a:pt x="132" y="13"/>
                  </a:cubicBezTo>
                  <a:cubicBezTo>
                    <a:pt x="130" y="16"/>
                    <a:pt x="127" y="19"/>
                    <a:pt x="123" y="19"/>
                  </a:cubicBezTo>
                  <a:cubicBezTo>
                    <a:pt x="118" y="19"/>
                    <a:pt x="114" y="16"/>
                    <a:pt x="111" y="14"/>
                  </a:cubicBezTo>
                  <a:cubicBezTo>
                    <a:pt x="108" y="12"/>
                    <a:pt x="104" y="9"/>
                    <a:pt x="98" y="9"/>
                  </a:cubicBezTo>
                  <a:cubicBezTo>
                    <a:pt x="90" y="9"/>
                    <a:pt x="84" y="8"/>
                    <a:pt x="78" y="4"/>
                  </a:cubicBezTo>
                  <a:lnTo>
                    <a:pt x="65" y="4"/>
                  </a:lnTo>
                  <a:cubicBezTo>
                    <a:pt x="64" y="3"/>
                    <a:pt x="62" y="3"/>
                    <a:pt x="61" y="2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44" y="0"/>
                    <a:pt x="40" y="11"/>
                    <a:pt x="37" y="20"/>
                  </a:cubicBezTo>
                  <a:cubicBezTo>
                    <a:pt x="36" y="25"/>
                    <a:pt x="34" y="29"/>
                    <a:pt x="32" y="32"/>
                  </a:cubicBezTo>
                  <a:cubicBezTo>
                    <a:pt x="30" y="35"/>
                    <a:pt x="27" y="36"/>
                    <a:pt x="24" y="38"/>
                  </a:cubicBezTo>
                  <a:cubicBezTo>
                    <a:pt x="20" y="39"/>
                    <a:pt x="18" y="40"/>
                    <a:pt x="16" y="43"/>
                  </a:cubicBezTo>
                  <a:cubicBezTo>
                    <a:pt x="14" y="46"/>
                    <a:pt x="13" y="48"/>
                    <a:pt x="13" y="50"/>
                  </a:cubicBezTo>
                  <a:cubicBezTo>
                    <a:pt x="12" y="53"/>
                    <a:pt x="11" y="57"/>
                    <a:pt x="9" y="60"/>
                  </a:cubicBezTo>
                  <a:lnTo>
                    <a:pt x="8" y="61"/>
                  </a:lnTo>
                  <a:lnTo>
                    <a:pt x="4" y="60"/>
                  </a:lnTo>
                  <a:lnTo>
                    <a:pt x="5" y="63"/>
                  </a:ln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6" y="65"/>
                    <a:pt x="6" y="65"/>
                  </a:cubicBezTo>
                  <a:cubicBezTo>
                    <a:pt x="6" y="65"/>
                    <a:pt x="6" y="66"/>
                    <a:pt x="6" y="67"/>
                  </a:cubicBezTo>
                  <a:cubicBezTo>
                    <a:pt x="6" y="69"/>
                    <a:pt x="4" y="70"/>
                    <a:pt x="3" y="71"/>
                  </a:cubicBezTo>
                  <a:cubicBezTo>
                    <a:pt x="2" y="73"/>
                    <a:pt x="0" y="74"/>
                    <a:pt x="0" y="77"/>
                  </a:cubicBezTo>
                  <a:cubicBezTo>
                    <a:pt x="0" y="80"/>
                    <a:pt x="2" y="83"/>
                    <a:pt x="4" y="86"/>
                  </a:cubicBezTo>
                  <a:cubicBezTo>
                    <a:pt x="5" y="87"/>
                    <a:pt x="6" y="89"/>
                    <a:pt x="6" y="90"/>
                  </a:cubicBezTo>
                  <a:lnTo>
                    <a:pt x="6" y="90"/>
                  </a:lnTo>
                  <a:lnTo>
                    <a:pt x="6" y="103"/>
                  </a:lnTo>
                  <a:cubicBezTo>
                    <a:pt x="7" y="104"/>
                    <a:pt x="8" y="105"/>
                    <a:pt x="9" y="107"/>
                  </a:cubicBezTo>
                  <a:cubicBezTo>
                    <a:pt x="9" y="107"/>
                    <a:pt x="10" y="107"/>
                    <a:pt x="10" y="108"/>
                  </a:cubicBezTo>
                  <a:lnTo>
                    <a:pt x="18" y="110"/>
                  </a:lnTo>
                  <a:lnTo>
                    <a:pt x="18" y="111"/>
                  </a:lnTo>
                  <a:cubicBezTo>
                    <a:pt x="19" y="113"/>
                    <a:pt x="32" y="115"/>
                    <a:pt x="36" y="116"/>
                  </a:cubicBezTo>
                  <a:cubicBezTo>
                    <a:pt x="38" y="116"/>
                    <a:pt x="39" y="116"/>
                    <a:pt x="40" y="116"/>
                  </a:cubicBezTo>
                  <a:cubicBezTo>
                    <a:pt x="49" y="118"/>
                    <a:pt x="57" y="122"/>
                    <a:pt x="64" y="126"/>
                  </a:cubicBezTo>
                  <a:cubicBezTo>
                    <a:pt x="65" y="127"/>
                    <a:pt x="66" y="127"/>
                    <a:pt x="66" y="128"/>
                  </a:cubicBezTo>
                  <a:cubicBezTo>
                    <a:pt x="70" y="130"/>
                    <a:pt x="71" y="134"/>
                    <a:pt x="72" y="137"/>
                  </a:cubicBezTo>
                  <a:cubicBezTo>
                    <a:pt x="73" y="140"/>
                    <a:pt x="73" y="142"/>
                    <a:pt x="75" y="144"/>
                  </a:cubicBezTo>
                  <a:cubicBezTo>
                    <a:pt x="76" y="145"/>
                    <a:pt x="77" y="145"/>
                    <a:pt x="81" y="145"/>
                  </a:cubicBezTo>
                  <a:cubicBezTo>
                    <a:pt x="83" y="145"/>
                    <a:pt x="84" y="145"/>
                    <a:pt x="85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92" y="145"/>
                    <a:pt x="94" y="147"/>
                    <a:pt x="97" y="149"/>
                  </a:cubicBezTo>
                  <a:cubicBezTo>
                    <a:pt x="100" y="151"/>
                    <a:pt x="104" y="153"/>
                    <a:pt x="109" y="153"/>
                  </a:cubicBezTo>
                  <a:cubicBezTo>
                    <a:pt x="112" y="153"/>
                    <a:pt x="114" y="153"/>
                    <a:pt x="116" y="152"/>
                  </a:cubicBezTo>
                  <a:cubicBezTo>
                    <a:pt x="118" y="151"/>
                    <a:pt x="120" y="149"/>
                    <a:pt x="123" y="149"/>
                  </a:cubicBezTo>
                  <a:cubicBezTo>
                    <a:pt x="127" y="149"/>
                    <a:pt x="129" y="152"/>
                    <a:pt x="129" y="155"/>
                  </a:cubicBezTo>
                  <a:cubicBezTo>
                    <a:pt x="129" y="157"/>
                    <a:pt x="128" y="158"/>
                    <a:pt x="127" y="159"/>
                  </a:cubicBezTo>
                  <a:cubicBezTo>
                    <a:pt x="127" y="160"/>
                    <a:pt x="126" y="161"/>
                    <a:pt x="126" y="162"/>
                  </a:cubicBezTo>
                  <a:cubicBezTo>
                    <a:pt x="126" y="163"/>
                    <a:pt x="127" y="164"/>
                    <a:pt x="128" y="165"/>
                  </a:cubicBezTo>
                  <a:cubicBezTo>
                    <a:pt x="129" y="166"/>
                    <a:pt x="130" y="168"/>
                    <a:pt x="130" y="170"/>
                  </a:cubicBezTo>
                  <a:cubicBezTo>
                    <a:pt x="130" y="172"/>
                    <a:pt x="130" y="174"/>
                    <a:pt x="129" y="175"/>
                  </a:cubicBezTo>
                  <a:cubicBezTo>
                    <a:pt x="129" y="176"/>
                    <a:pt x="129" y="177"/>
                    <a:pt x="129" y="178"/>
                  </a:cubicBezTo>
                  <a:lnTo>
                    <a:pt x="131" y="178"/>
                  </a:lnTo>
                  <a:cubicBezTo>
                    <a:pt x="132" y="171"/>
                    <a:pt x="138" y="167"/>
                    <a:pt x="147" y="167"/>
                  </a:cubicBezTo>
                  <a:lnTo>
                    <a:pt x="147" y="165"/>
                  </a:lnTo>
                  <a:lnTo>
                    <a:pt x="148" y="165"/>
                  </a:lnTo>
                  <a:cubicBezTo>
                    <a:pt x="150" y="165"/>
                    <a:pt x="152" y="164"/>
                    <a:pt x="154" y="164"/>
                  </a:cubicBezTo>
                  <a:cubicBezTo>
                    <a:pt x="156" y="163"/>
                    <a:pt x="158" y="162"/>
                    <a:pt x="161" y="162"/>
                  </a:cubicBezTo>
                  <a:cubicBezTo>
                    <a:pt x="165" y="162"/>
                    <a:pt x="167" y="159"/>
                    <a:pt x="170" y="157"/>
                  </a:cubicBezTo>
                  <a:cubicBezTo>
                    <a:pt x="172" y="154"/>
                    <a:pt x="174" y="152"/>
                    <a:pt x="177" y="152"/>
                  </a:cubicBezTo>
                  <a:cubicBezTo>
                    <a:pt x="179" y="152"/>
                    <a:pt x="180" y="151"/>
                    <a:pt x="181" y="151"/>
                  </a:cubicBezTo>
                  <a:cubicBezTo>
                    <a:pt x="183" y="150"/>
                    <a:pt x="184" y="149"/>
                    <a:pt x="187" y="149"/>
                  </a:cubicBezTo>
                  <a:cubicBezTo>
                    <a:pt x="189" y="149"/>
                    <a:pt x="191" y="151"/>
                    <a:pt x="192" y="152"/>
                  </a:cubicBezTo>
                  <a:cubicBezTo>
                    <a:pt x="192" y="153"/>
                    <a:pt x="193" y="153"/>
                    <a:pt x="193" y="153"/>
                  </a:cubicBezTo>
                  <a:lnTo>
                    <a:pt x="195" y="153"/>
                  </a:lnTo>
                  <a:lnTo>
                    <a:pt x="195" y="150"/>
                  </a:lnTo>
                  <a:lnTo>
                    <a:pt x="203" y="150"/>
                  </a:lnTo>
                  <a:cubicBezTo>
                    <a:pt x="203" y="151"/>
                    <a:pt x="204" y="151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1" name="Freeform 1172"/>
            <p:cNvSpPr>
              <a:spLocks/>
            </p:cNvSpPr>
            <p:nvPr/>
          </p:nvSpPr>
          <p:spPr bwMode="auto">
            <a:xfrm>
              <a:off x="8150004" y="4765936"/>
              <a:ext cx="46987" cy="46987"/>
            </a:xfrm>
            <a:custGeom>
              <a:avLst/>
              <a:gdLst>
                <a:gd name="T0" fmla="*/ 105 w 113"/>
                <a:gd name="T1" fmla="*/ 61 h 112"/>
                <a:gd name="T2" fmla="*/ 96 w 113"/>
                <a:gd name="T3" fmla="*/ 50 h 112"/>
                <a:gd name="T4" fmla="*/ 93 w 113"/>
                <a:gd name="T5" fmla="*/ 38 h 112"/>
                <a:gd name="T6" fmla="*/ 92 w 113"/>
                <a:gd name="T7" fmla="*/ 39 h 112"/>
                <a:gd name="T8" fmla="*/ 86 w 113"/>
                <a:gd name="T9" fmla="*/ 44 h 112"/>
                <a:gd name="T10" fmla="*/ 75 w 113"/>
                <a:gd name="T11" fmla="*/ 38 h 112"/>
                <a:gd name="T12" fmla="*/ 76 w 113"/>
                <a:gd name="T13" fmla="*/ 33 h 112"/>
                <a:gd name="T14" fmla="*/ 76 w 113"/>
                <a:gd name="T15" fmla="*/ 31 h 112"/>
                <a:gd name="T16" fmla="*/ 76 w 113"/>
                <a:gd name="T17" fmla="*/ 29 h 112"/>
                <a:gd name="T18" fmla="*/ 74 w 113"/>
                <a:gd name="T19" fmla="*/ 26 h 112"/>
                <a:gd name="T20" fmla="*/ 85 w 113"/>
                <a:gd name="T21" fmla="*/ 12 h 112"/>
                <a:gd name="T22" fmla="*/ 73 w 113"/>
                <a:gd name="T23" fmla="*/ 5 h 112"/>
                <a:gd name="T24" fmla="*/ 60 w 113"/>
                <a:gd name="T25" fmla="*/ 0 h 112"/>
                <a:gd name="T26" fmla="*/ 52 w 113"/>
                <a:gd name="T27" fmla="*/ 6 h 112"/>
                <a:gd name="T28" fmla="*/ 54 w 113"/>
                <a:gd name="T29" fmla="*/ 11 h 112"/>
                <a:gd name="T30" fmla="*/ 56 w 113"/>
                <a:gd name="T31" fmla="*/ 17 h 112"/>
                <a:gd name="T32" fmla="*/ 39 w 113"/>
                <a:gd name="T33" fmla="*/ 26 h 112"/>
                <a:gd name="T34" fmla="*/ 34 w 113"/>
                <a:gd name="T35" fmla="*/ 27 h 112"/>
                <a:gd name="T36" fmla="*/ 30 w 113"/>
                <a:gd name="T37" fmla="*/ 29 h 112"/>
                <a:gd name="T38" fmla="*/ 27 w 113"/>
                <a:gd name="T39" fmla="*/ 30 h 112"/>
                <a:gd name="T40" fmla="*/ 24 w 113"/>
                <a:gd name="T41" fmla="*/ 32 h 112"/>
                <a:gd name="T42" fmla="*/ 0 w 113"/>
                <a:gd name="T43" fmla="*/ 45 h 112"/>
                <a:gd name="T44" fmla="*/ 4 w 113"/>
                <a:gd name="T45" fmla="*/ 49 h 112"/>
                <a:gd name="T46" fmla="*/ 10 w 113"/>
                <a:gd name="T47" fmla="*/ 54 h 112"/>
                <a:gd name="T48" fmla="*/ 4 w 113"/>
                <a:gd name="T49" fmla="*/ 61 h 112"/>
                <a:gd name="T50" fmla="*/ 2 w 113"/>
                <a:gd name="T51" fmla="*/ 63 h 112"/>
                <a:gd name="T52" fmla="*/ 1 w 113"/>
                <a:gd name="T53" fmla="*/ 64 h 112"/>
                <a:gd name="T54" fmla="*/ 0 w 113"/>
                <a:gd name="T55" fmla="*/ 65 h 112"/>
                <a:gd name="T56" fmla="*/ 9 w 113"/>
                <a:gd name="T57" fmla="*/ 75 h 112"/>
                <a:gd name="T58" fmla="*/ 13 w 113"/>
                <a:gd name="T59" fmla="*/ 76 h 112"/>
                <a:gd name="T60" fmla="*/ 15 w 113"/>
                <a:gd name="T61" fmla="*/ 85 h 112"/>
                <a:gd name="T62" fmla="*/ 15 w 113"/>
                <a:gd name="T63" fmla="*/ 88 h 112"/>
                <a:gd name="T64" fmla="*/ 30 w 113"/>
                <a:gd name="T65" fmla="*/ 95 h 112"/>
                <a:gd name="T66" fmla="*/ 32 w 113"/>
                <a:gd name="T67" fmla="*/ 96 h 112"/>
                <a:gd name="T68" fmla="*/ 36 w 113"/>
                <a:gd name="T69" fmla="*/ 100 h 112"/>
                <a:gd name="T70" fmla="*/ 42 w 113"/>
                <a:gd name="T71" fmla="*/ 96 h 112"/>
                <a:gd name="T72" fmla="*/ 51 w 113"/>
                <a:gd name="T73" fmla="*/ 91 h 112"/>
                <a:gd name="T74" fmla="*/ 52 w 113"/>
                <a:gd name="T75" fmla="*/ 91 h 112"/>
                <a:gd name="T76" fmla="*/ 52 w 113"/>
                <a:gd name="T77" fmla="*/ 92 h 112"/>
                <a:gd name="T78" fmla="*/ 52 w 113"/>
                <a:gd name="T79" fmla="*/ 102 h 112"/>
                <a:gd name="T80" fmla="*/ 55 w 113"/>
                <a:gd name="T81" fmla="*/ 107 h 112"/>
                <a:gd name="T82" fmla="*/ 58 w 113"/>
                <a:gd name="T83" fmla="*/ 111 h 112"/>
                <a:gd name="T84" fmla="*/ 74 w 113"/>
                <a:gd name="T85" fmla="*/ 107 h 112"/>
                <a:gd name="T86" fmla="*/ 90 w 113"/>
                <a:gd name="T87" fmla="*/ 97 h 112"/>
                <a:gd name="T88" fmla="*/ 99 w 113"/>
                <a:gd name="T89" fmla="*/ 96 h 112"/>
                <a:gd name="T90" fmla="*/ 108 w 113"/>
                <a:gd name="T91" fmla="*/ 90 h 112"/>
                <a:gd name="T92" fmla="*/ 109 w 113"/>
                <a:gd name="T93" fmla="*/ 89 h 112"/>
                <a:gd name="T94" fmla="*/ 104 w 113"/>
                <a:gd name="T95" fmla="*/ 79 h 112"/>
                <a:gd name="T96" fmla="*/ 110 w 113"/>
                <a:gd name="T97" fmla="*/ 71 h 112"/>
                <a:gd name="T98" fmla="*/ 110 w 113"/>
                <a:gd name="T99" fmla="*/ 70 h 112"/>
                <a:gd name="T100" fmla="*/ 113 w 113"/>
                <a:gd name="T101" fmla="*/ 70 h 112"/>
                <a:gd name="T102" fmla="*/ 105 w 113"/>
                <a:gd name="T103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112">
                  <a:moveTo>
                    <a:pt x="105" y="61"/>
                  </a:moveTo>
                  <a:cubicBezTo>
                    <a:pt x="101" y="58"/>
                    <a:pt x="97" y="55"/>
                    <a:pt x="96" y="50"/>
                  </a:cubicBezTo>
                  <a:cubicBezTo>
                    <a:pt x="96" y="45"/>
                    <a:pt x="94" y="41"/>
                    <a:pt x="93" y="38"/>
                  </a:cubicBezTo>
                  <a:cubicBezTo>
                    <a:pt x="92" y="38"/>
                    <a:pt x="92" y="39"/>
                    <a:pt x="92" y="39"/>
                  </a:cubicBezTo>
                  <a:cubicBezTo>
                    <a:pt x="91" y="41"/>
                    <a:pt x="88" y="44"/>
                    <a:pt x="86" y="44"/>
                  </a:cubicBezTo>
                  <a:cubicBezTo>
                    <a:pt x="82" y="44"/>
                    <a:pt x="75" y="41"/>
                    <a:pt x="75" y="38"/>
                  </a:cubicBezTo>
                  <a:cubicBezTo>
                    <a:pt x="75" y="36"/>
                    <a:pt x="75" y="34"/>
                    <a:pt x="76" y="33"/>
                  </a:cubicBezTo>
                  <a:cubicBezTo>
                    <a:pt x="76" y="32"/>
                    <a:pt x="76" y="32"/>
                    <a:pt x="76" y="31"/>
                  </a:cubicBezTo>
                  <a:lnTo>
                    <a:pt x="76" y="29"/>
                  </a:lnTo>
                  <a:cubicBezTo>
                    <a:pt x="76" y="29"/>
                    <a:pt x="74" y="28"/>
                    <a:pt x="74" y="26"/>
                  </a:cubicBezTo>
                  <a:cubicBezTo>
                    <a:pt x="74" y="19"/>
                    <a:pt x="80" y="15"/>
                    <a:pt x="85" y="12"/>
                  </a:cubicBezTo>
                  <a:cubicBezTo>
                    <a:pt x="86" y="6"/>
                    <a:pt x="81" y="6"/>
                    <a:pt x="73" y="5"/>
                  </a:cubicBezTo>
                  <a:cubicBezTo>
                    <a:pt x="68" y="4"/>
                    <a:pt x="63" y="3"/>
                    <a:pt x="60" y="0"/>
                  </a:cubicBezTo>
                  <a:cubicBezTo>
                    <a:pt x="55" y="1"/>
                    <a:pt x="52" y="3"/>
                    <a:pt x="52" y="6"/>
                  </a:cubicBezTo>
                  <a:cubicBezTo>
                    <a:pt x="52" y="8"/>
                    <a:pt x="53" y="10"/>
                    <a:pt x="54" y="11"/>
                  </a:cubicBezTo>
                  <a:cubicBezTo>
                    <a:pt x="55" y="13"/>
                    <a:pt x="56" y="14"/>
                    <a:pt x="56" y="17"/>
                  </a:cubicBezTo>
                  <a:cubicBezTo>
                    <a:pt x="56" y="24"/>
                    <a:pt x="47" y="25"/>
                    <a:pt x="39" y="26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5" y="40"/>
                    <a:pt x="0" y="44"/>
                    <a:pt x="0" y="45"/>
                  </a:cubicBezTo>
                  <a:cubicBezTo>
                    <a:pt x="0" y="46"/>
                    <a:pt x="2" y="47"/>
                    <a:pt x="4" y="49"/>
                  </a:cubicBezTo>
                  <a:cubicBezTo>
                    <a:pt x="7" y="50"/>
                    <a:pt x="10" y="51"/>
                    <a:pt x="10" y="54"/>
                  </a:cubicBezTo>
                  <a:cubicBezTo>
                    <a:pt x="10" y="59"/>
                    <a:pt x="7" y="60"/>
                    <a:pt x="4" y="61"/>
                  </a:cubicBezTo>
                  <a:cubicBezTo>
                    <a:pt x="3" y="62"/>
                    <a:pt x="2" y="62"/>
                    <a:pt x="2" y="63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3"/>
                    <a:pt x="9" y="75"/>
                  </a:cubicBezTo>
                  <a:cubicBezTo>
                    <a:pt x="11" y="75"/>
                    <a:pt x="12" y="76"/>
                    <a:pt x="13" y="76"/>
                  </a:cubicBezTo>
                  <a:cubicBezTo>
                    <a:pt x="16" y="78"/>
                    <a:pt x="16" y="82"/>
                    <a:pt x="15" y="85"/>
                  </a:cubicBezTo>
                  <a:cubicBezTo>
                    <a:pt x="15" y="86"/>
                    <a:pt x="15" y="87"/>
                    <a:pt x="15" y="88"/>
                  </a:cubicBezTo>
                  <a:cubicBezTo>
                    <a:pt x="16" y="93"/>
                    <a:pt x="21" y="95"/>
                    <a:pt x="30" y="95"/>
                  </a:cubicBezTo>
                  <a:cubicBezTo>
                    <a:pt x="31" y="95"/>
                    <a:pt x="32" y="95"/>
                    <a:pt x="32" y="96"/>
                  </a:cubicBezTo>
                  <a:cubicBezTo>
                    <a:pt x="32" y="99"/>
                    <a:pt x="33" y="100"/>
                    <a:pt x="36" y="100"/>
                  </a:cubicBezTo>
                  <a:cubicBezTo>
                    <a:pt x="39" y="100"/>
                    <a:pt x="40" y="99"/>
                    <a:pt x="42" y="96"/>
                  </a:cubicBezTo>
                  <a:cubicBezTo>
                    <a:pt x="44" y="94"/>
                    <a:pt x="46" y="91"/>
                    <a:pt x="51" y="91"/>
                  </a:cubicBezTo>
                  <a:cubicBezTo>
                    <a:pt x="51" y="91"/>
                    <a:pt x="51" y="91"/>
                    <a:pt x="52" y="91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2"/>
                  </a:lnTo>
                  <a:cubicBezTo>
                    <a:pt x="52" y="104"/>
                    <a:pt x="53" y="105"/>
                    <a:pt x="55" y="107"/>
                  </a:cubicBezTo>
                  <a:cubicBezTo>
                    <a:pt x="56" y="108"/>
                    <a:pt x="57" y="109"/>
                    <a:pt x="58" y="111"/>
                  </a:cubicBezTo>
                  <a:cubicBezTo>
                    <a:pt x="60" y="111"/>
                    <a:pt x="70" y="112"/>
                    <a:pt x="74" y="107"/>
                  </a:cubicBezTo>
                  <a:cubicBezTo>
                    <a:pt x="76" y="98"/>
                    <a:pt x="83" y="98"/>
                    <a:pt x="90" y="97"/>
                  </a:cubicBezTo>
                  <a:cubicBezTo>
                    <a:pt x="94" y="97"/>
                    <a:pt x="97" y="97"/>
                    <a:pt x="99" y="96"/>
                  </a:cubicBezTo>
                  <a:cubicBezTo>
                    <a:pt x="102" y="94"/>
                    <a:pt x="105" y="92"/>
                    <a:pt x="108" y="90"/>
                  </a:cubicBezTo>
                  <a:lnTo>
                    <a:pt x="109" y="89"/>
                  </a:lnTo>
                  <a:cubicBezTo>
                    <a:pt x="107" y="87"/>
                    <a:pt x="104" y="83"/>
                    <a:pt x="104" y="79"/>
                  </a:cubicBezTo>
                  <a:cubicBezTo>
                    <a:pt x="104" y="75"/>
                    <a:pt x="106" y="72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lnTo>
                    <a:pt x="113" y="70"/>
                  </a:lnTo>
                  <a:cubicBezTo>
                    <a:pt x="112" y="67"/>
                    <a:pt x="109" y="64"/>
                    <a:pt x="10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2" name="Freeform 1173"/>
            <p:cNvSpPr>
              <a:spLocks/>
            </p:cNvSpPr>
            <p:nvPr/>
          </p:nvSpPr>
          <p:spPr bwMode="auto">
            <a:xfrm>
              <a:off x="8189473" y="4749021"/>
              <a:ext cx="84576" cy="54505"/>
            </a:xfrm>
            <a:custGeom>
              <a:avLst/>
              <a:gdLst>
                <a:gd name="T0" fmla="*/ 189 w 197"/>
                <a:gd name="T1" fmla="*/ 15 h 128"/>
                <a:gd name="T2" fmla="*/ 187 w 197"/>
                <a:gd name="T3" fmla="*/ 15 h 128"/>
                <a:gd name="T4" fmla="*/ 182 w 197"/>
                <a:gd name="T5" fmla="*/ 17 h 128"/>
                <a:gd name="T6" fmla="*/ 164 w 197"/>
                <a:gd name="T7" fmla="*/ 10 h 128"/>
                <a:gd name="T8" fmla="*/ 159 w 197"/>
                <a:gd name="T9" fmla="*/ 7 h 128"/>
                <a:gd name="T10" fmla="*/ 156 w 197"/>
                <a:gd name="T11" fmla="*/ 4 h 128"/>
                <a:gd name="T12" fmla="*/ 150 w 197"/>
                <a:gd name="T13" fmla="*/ 0 h 128"/>
                <a:gd name="T14" fmla="*/ 146 w 197"/>
                <a:gd name="T15" fmla="*/ 1 h 128"/>
                <a:gd name="T16" fmla="*/ 144 w 197"/>
                <a:gd name="T17" fmla="*/ 2 h 128"/>
                <a:gd name="T18" fmla="*/ 144 w 197"/>
                <a:gd name="T19" fmla="*/ 7 h 128"/>
                <a:gd name="T20" fmla="*/ 143 w 197"/>
                <a:gd name="T21" fmla="*/ 7 h 128"/>
                <a:gd name="T22" fmla="*/ 111 w 197"/>
                <a:gd name="T23" fmla="*/ 14 h 128"/>
                <a:gd name="T24" fmla="*/ 110 w 197"/>
                <a:gd name="T25" fmla="*/ 20 h 128"/>
                <a:gd name="T26" fmla="*/ 108 w 197"/>
                <a:gd name="T27" fmla="*/ 27 h 128"/>
                <a:gd name="T28" fmla="*/ 105 w 197"/>
                <a:gd name="T29" fmla="*/ 28 h 128"/>
                <a:gd name="T30" fmla="*/ 101 w 197"/>
                <a:gd name="T31" fmla="*/ 31 h 128"/>
                <a:gd name="T32" fmla="*/ 63 w 197"/>
                <a:gd name="T33" fmla="*/ 69 h 128"/>
                <a:gd name="T34" fmla="*/ 52 w 197"/>
                <a:gd name="T35" fmla="*/ 65 h 128"/>
                <a:gd name="T36" fmla="*/ 39 w 197"/>
                <a:gd name="T37" fmla="*/ 65 h 128"/>
                <a:gd name="T38" fmla="*/ 39 w 197"/>
                <a:gd name="T39" fmla="*/ 64 h 128"/>
                <a:gd name="T40" fmla="*/ 32 w 197"/>
                <a:gd name="T41" fmla="*/ 57 h 128"/>
                <a:gd name="T42" fmla="*/ 31 w 197"/>
                <a:gd name="T43" fmla="*/ 57 h 128"/>
                <a:gd name="T44" fmla="*/ 26 w 197"/>
                <a:gd name="T45" fmla="*/ 58 h 128"/>
                <a:gd name="T46" fmla="*/ 25 w 197"/>
                <a:gd name="T47" fmla="*/ 62 h 128"/>
                <a:gd name="T48" fmla="*/ 26 w 197"/>
                <a:gd name="T49" fmla="*/ 64 h 128"/>
                <a:gd name="T50" fmla="*/ 10 w 197"/>
                <a:gd name="T51" fmla="*/ 76 h 128"/>
                <a:gd name="T52" fmla="*/ 4 w 197"/>
                <a:gd name="T53" fmla="*/ 74 h 128"/>
                <a:gd name="T54" fmla="*/ 0 w 197"/>
                <a:gd name="T55" fmla="*/ 74 h 128"/>
                <a:gd name="T56" fmla="*/ 0 w 197"/>
                <a:gd name="T57" fmla="*/ 77 h 128"/>
                <a:gd name="T58" fmla="*/ 4 w 197"/>
                <a:gd name="T59" fmla="*/ 89 h 128"/>
                <a:gd name="T60" fmla="*/ 12 w 197"/>
                <a:gd name="T61" fmla="*/ 99 h 128"/>
                <a:gd name="T62" fmla="*/ 20 w 197"/>
                <a:gd name="T63" fmla="*/ 112 h 128"/>
                <a:gd name="T64" fmla="*/ 19 w 197"/>
                <a:gd name="T65" fmla="*/ 113 h 128"/>
                <a:gd name="T66" fmla="*/ 15 w 197"/>
                <a:gd name="T67" fmla="*/ 113 h 128"/>
                <a:gd name="T68" fmla="*/ 11 w 197"/>
                <a:gd name="T69" fmla="*/ 119 h 128"/>
                <a:gd name="T70" fmla="*/ 15 w 197"/>
                <a:gd name="T71" fmla="*/ 126 h 128"/>
                <a:gd name="T72" fmla="*/ 16 w 197"/>
                <a:gd name="T73" fmla="*/ 128 h 128"/>
                <a:gd name="T74" fmla="*/ 28 w 197"/>
                <a:gd name="T75" fmla="*/ 119 h 128"/>
                <a:gd name="T76" fmla="*/ 57 w 197"/>
                <a:gd name="T77" fmla="*/ 101 h 128"/>
                <a:gd name="T78" fmla="*/ 75 w 197"/>
                <a:gd name="T79" fmla="*/ 99 h 128"/>
                <a:gd name="T80" fmla="*/ 109 w 197"/>
                <a:gd name="T81" fmla="*/ 107 h 128"/>
                <a:gd name="T82" fmla="*/ 110 w 197"/>
                <a:gd name="T83" fmla="*/ 111 h 128"/>
                <a:gd name="T84" fmla="*/ 112 w 197"/>
                <a:gd name="T85" fmla="*/ 118 h 128"/>
                <a:gd name="T86" fmla="*/ 139 w 197"/>
                <a:gd name="T87" fmla="*/ 123 h 128"/>
                <a:gd name="T88" fmla="*/ 144 w 197"/>
                <a:gd name="T89" fmla="*/ 123 h 128"/>
                <a:gd name="T90" fmla="*/ 188 w 197"/>
                <a:gd name="T91" fmla="*/ 101 h 128"/>
                <a:gd name="T92" fmla="*/ 184 w 197"/>
                <a:gd name="T93" fmla="*/ 96 h 128"/>
                <a:gd name="T94" fmla="*/ 176 w 197"/>
                <a:gd name="T95" fmla="*/ 83 h 128"/>
                <a:gd name="T96" fmla="*/ 188 w 197"/>
                <a:gd name="T97" fmla="*/ 56 h 128"/>
                <a:gd name="T98" fmla="*/ 193 w 197"/>
                <a:gd name="T99" fmla="*/ 48 h 128"/>
                <a:gd name="T100" fmla="*/ 191 w 197"/>
                <a:gd name="T101" fmla="*/ 46 h 128"/>
                <a:gd name="T102" fmla="*/ 185 w 197"/>
                <a:gd name="T103" fmla="*/ 37 h 128"/>
                <a:gd name="T104" fmla="*/ 187 w 197"/>
                <a:gd name="T105" fmla="*/ 32 h 128"/>
                <a:gd name="T106" fmla="*/ 187 w 197"/>
                <a:gd name="T107" fmla="*/ 31 h 128"/>
                <a:gd name="T108" fmla="*/ 188 w 197"/>
                <a:gd name="T109" fmla="*/ 29 h 128"/>
                <a:gd name="T110" fmla="*/ 189 w 197"/>
                <a:gd name="T111" fmla="*/ 29 h 128"/>
                <a:gd name="T112" fmla="*/ 188 w 197"/>
                <a:gd name="T113" fmla="*/ 26 h 128"/>
                <a:gd name="T114" fmla="*/ 187 w 197"/>
                <a:gd name="T115" fmla="*/ 22 h 128"/>
                <a:gd name="T116" fmla="*/ 188 w 197"/>
                <a:gd name="T117" fmla="*/ 21 h 128"/>
                <a:gd name="T118" fmla="*/ 189 w 197"/>
                <a:gd name="T119" fmla="*/ 21 h 128"/>
                <a:gd name="T120" fmla="*/ 197 w 197"/>
                <a:gd name="T121" fmla="*/ 18 h 128"/>
                <a:gd name="T122" fmla="*/ 189 w 197"/>
                <a:gd name="T123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28">
                  <a:moveTo>
                    <a:pt x="189" y="15"/>
                  </a:moveTo>
                  <a:cubicBezTo>
                    <a:pt x="189" y="15"/>
                    <a:pt x="188" y="15"/>
                    <a:pt x="187" y="15"/>
                  </a:cubicBezTo>
                  <a:cubicBezTo>
                    <a:pt x="186" y="16"/>
                    <a:pt x="185" y="17"/>
                    <a:pt x="182" y="17"/>
                  </a:cubicBezTo>
                  <a:cubicBezTo>
                    <a:pt x="174" y="17"/>
                    <a:pt x="169" y="13"/>
                    <a:pt x="164" y="10"/>
                  </a:cubicBezTo>
                  <a:cubicBezTo>
                    <a:pt x="163" y="9"/>
                    <a:pt x="161" y="8"/>
                    <a:pt x="159" y="7"/>
                  </a:cubicBezTo>
                  <a:cubicBezTo>
                    <a:pt x="158" y="6"/>
                    <a:pt x="157" y="5"/>
                    <a:pt x="156" y="4"/>
                  </a:cubicBezTo>
                  <a:cubicBezTo>
                    <a:pt x="155" y="2"/>
                    <a:pt x="154" y="0"/>
                    <a:pt x="150" y="0"/>
                  </a:cubicBezTo>
                  <a:cubicBezTo>
                    <a:pt x="149" y="0"/>
                    <a:pt x="148" y="1"/>
                    <a:pt x="146" y="1"/>
                  </a:cubicBezTo>
                  <a:cubicBezTo>
                    <a:pt x="146" y="1"/>
                    <a:pt x="145" y="1"/>
                    <a:pt x="144" y="2"/>
                  </a:cubicBezTo>
                  <a:cubicBezTo>
                    <a:pt x="145" y="3"/>
                    <a:pt x="145" y="4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34" y="7"/>
                    <a:pt x="118" y="10"/>
                    <a:pt x="111" y="14"/>
                  </a:cubicBezTo>
                  <a:cubicBezTo>
                    <a:pt x="110" y="15"/>
                    <a:pt x="110" y="18"/>
                    <a:pt x="110" y="20"/>
                  </a:cubicBezTo>
                  <a:cubicBezTo>
                    <a:pt x="109" y="23"/>
                    <a:pt x="109" y="25"/>
                    <a:pt x="108" y="27"/>
                  </a:cubicBezTo>
                  <a:cubicBezTo>
                    <a:pt x="107" y="27"/>
                    <a:pt x="106" y="28"/>
                    <a:pt x="105" y="28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4" y="51"/>
                    <a:pt x="84" y="69"/>
                    <a:pt x="63" y="69"/>
                  </a:cubicBezTo>
                  <a:cubicBezTo>
                    <a:pt x="58" y="69"/>
                    <a:pt x="54" y="67"/>
                    <a:pt x="52" y="65"/>
                  </a:cubicBezTo>
                  <a:lnTo>
                    <a:pt x="39" y="65"/>
                  </a:lnTo>
                  <a:cubicBezTo>
                    <a:pt x="39" y="65"/>
                    <a:pt x="39" y="65"/>
                    <a:pt x="39" y="64"/>
                  </a:cubicBezTo>
                  <a:cubicBezTo>
                    <a:pt x="38" y="64"/>
                    <a:pt x="34" y="59"/>
                    <a:pt x="32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29" y="57"/>
                    <a:pt x="27" y="57"/>
                    <a:pt x="26" y="58"/>
                  </a:cubicBezTo>
                  <a:cubicBezTo>
                    <a:pt x="25" y="58"/>
                    <a:pt x="25" y="60"/>
                    <a:pt x="25" y="62"/>
                  </a:cubicBezTo>
                  <a:cubicBezTo>
                    <a:pt x="26" y="63"/>
                    <a:pt x="26" y="64"/>
                    <a:pt x="26" y="64"/>
                  </a:cubicBezTo>
                  <a:cubicBezTo>
                    <a:pt x="25" y="69"/>
                    <a:pt x="17" y="76"/>
                    <a:pt x="10" y="76"/>
                  </a:cubicBezTo>
                  <a:cubicBezTo>
                    <a:pt x="8" y="76"/>
                    <a:pt x="6" y="75"/>
                    <a:pt x="4" y="74"/>
                  </a:cubicBezTo>
                  <a:lnTo>
                    <a:pt x="0" y="74"/>
                  </a:lnTo>
                  <a:lnTo>
                    <a:pt x="0" y="77"/>
                  </a:lnTo>
                  <a:cubicBezTo>
                    <a:pt x="1" y="80"/>
                    <a:pt x="3" y="83"/>
                    <a:pt x="4" y="89"/>
                  </a:cubicBezTo>
                  <a:cubicBezTo>
                    <a:pt x="4" y="94"/>
                    <a:pt x="8" y="96"/>
                    <a:pt x="12" y="99"/>
                  </a:cubicBezTo>
                  <a:cubicBezTo>
                    <a:pt x="16" y="103"/>
                    <a:pt x="20" y="106"/>
                    <a:pt x="20" y="112"/>
                  </a:cubicBezTo>
                  <a:cubicBezTo>
                    <a:pt x="20" y="112"/>
                    <a:pt x="20" y="113"/>
                    <a:pt x="19" y="113"/>
                  </a:cubicBezTo>
                  <a:lnTo>
                    <a:pt x="15" y="113"/>
                  </a:lnTo>
                  <a:cubicBezTo>
                    <a:pt x="13" y="114"/>
                    <a:pt x="11" y="116"/>
                    <a:pt x="11" y="119"/>
                  </a:cubicBezTo>
                  <a:cubicBezTo>
                    <a:pt x="11" y="122"/>
                    <a:pt x="13" y="124"/>
                    <a:pt x="15" y="126"/>
                  </a:cubicBezTo>
                  <a:cubicBezTo>
                    <a:pt x="16" y="127"/>
                    <a:pt x="16" y="127"/>
                    <a:pt x="16" y="128"/>
                  </a:cubicBezTo>
                  <a:cubicBezTo>
                    <a:pt x="21" y="125"/>
                    <a:pt x="24" y="122"/>
                    <a:pt x="28" y="119"/>
                  </a:cubicBezTo>
                  <a:cubicBezTo>
                    <a:pt x="39" y="111"/>
                    <a:pt x="47" y="104"/>
                    <a:pt x="57" y="101"/>
                  </a:cubicBezTo>
                  <a:cubicBezTo>
                    <a:pt x="62" y="99"/>
                    <a:pt x="68" y="99"/>
                    <a:pt x="75" y="99"/>
                  </a:cubicBezTo>
                  <a:cubicBezTo>
                    <a:pt x="89" y="99"/>
                    <a:pt x="105" y="103"/>
                    <a:pt x="109" y="107"/>
                  </a:cubicBezTo>
                  <a:cubicBezTo>
                    <a:pt x="110" y="109"/>
                    <a:pt x="110" y="110"/>
                    <a:pt x="110" y="111"/>
                  </a:cubicBezTo>
                  <a:cubicBezTo>
                    <a:pt x="110" y="114"/>
                    <a:pt x="110" y="116"/>
                    <a:pt x="112" y="118"/>
                  </a:cubicBezTo>
                  <a:cubicBezTo>
                    <a:pt x="116" y="123"/>
                    <a:pt x="128" y="123"/>
                    <a:pt x="139" y="123"/>
                  </a:cubicBezTo>
                  <a:lnTo>
                    <a:pt x="144" y="123"/>
                  </a:lnTo>
                  <a:cubicBezTo>
                    <a:pt x="174" y="123"/>
                    <a:pt x="188" y="121"/>
                    <a:pt x="188" y="101"/>
                  </a:cubicBezTo>
                  <a:cubicBezTo>
                    <a:pt x="188" y="100"/>
                    <a:pt x="186" y="98"/>
                    <a:pt x="184" y="96"/>
                  </a:cubicBezTo>
                  <a:cubicBezTo>
                    <a:pt x="180" y="93"/>
                    <a:pt x="176" y="89"/>
                    <a:pt x="176" y="83"/>
                  </a:cubicBezTo>
                  <a:cubicBezTo>
                    <a:pt x="176" y="73"/>
                    <a:pt x="182" y="64"/>
                    <a:pt x="188" y="56"/>
                  </a:cubicBezTo>
                  <a:cubicBezTo>
                    <a:pt x="190" y="53"/>
                    <a:pt x="192" y="51"/>
                    <a:pt x="193" y="48"/>
                  </a:cubicBezTo>
                  <a:cubicBezTo>
                    <a:pt x="193" y="48"/>
                    <a:pt x="192" y="47"/>
                    <a:pt x="191" y="46"/>
                  </a:cubicBezTo>
                  <a:cubicBezTo>
                    <a:pt x="189" y="44"/>
                    <a:pt x="185" y="41"/>
                    <a:pt x="185" y="37"/>
                  </a:cubicBezTo>
                  <a:cubicBezTo>
                    <a:pt x="185" y="35"/>
                    <a:pt x="186" y="33"/>
                    <a:pt x="187" y="32"/>
                  </a:cubicBezTo>
                  <a:cubicBezTo>
                    <a:pt x="187" y="32"/>
                    <a:pt x="187" y="31"/>
                    <a:pt x="187" y="31"/>
                  </a:cubicBezTo>
                  <a:cubicBezTo>
                    <a:pt x="187" y="30"/>
                    <a:pt x="187" y="30"/>
                    <a:pt x="188" y="29"/>
                  </a:cubicBezTo>
                  <a:cubicBezTo>
                    <a:pt x="188" y="29"/>
                    <a:pt x="188" y="29"/>
                    <a:pt x="189" y="29"/>
                  </a:cubicBezTo>
                  <a:cubicBezTo>
                    <a:pt x="189" y="28"/>
                    <a:pt x="188" y="27"/>
                    <a:pt x="188" y="26"/>
                  </a:cubicBezTo>
                  <a:cubicBezTo>
                    <a:pt x="187" y="25"/>
                    <a:pt x="187" y="23"/>
                    <a:pt x="187" y="22"/>
                  </a:cubicBezTo>
                  <a:cubicBezTo>
                    <a:pt x="187" y="21"/>
                    <a:pt x="187" y="21"/>
                    <a:pt x="188" y="21"/>
                  </a:cubicBezTo>
                  <a:cubicBezTo>
                    <a:pt x="188" y="21"/>
                    <a:pt x="188" y="21"/>
                    <a:pt x="189" y="21"/>
                  </a:cubicBezTo>
                  <a:cubicBezTo>
                    <a:pt x="192" y="22"/>
                    <a:pt x="195" y="21"/>
                    <a:pt x="197" y="18"/>
                  </a:cubicBezTo>
                  <a:cubicBezTo>
                    <a:pt x="194" y="17"/>
                    <a:pt x="191" y="17"/>
                    <a:pt x="18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3" name="Freeform 1174"/>
            <p:cNvSpPr>
              <a:spLocks/>
            </p:cNvSpPr>
            <p:nvPr/>
          </p:nvSpPr>
          <p:spPr bwMode="auto">
            <a:xfrm>
              <a:off x="8181955" y="4726468"/>
              <a:ext cx="31951" cy="56384"/>
            </a:xfrm>
            <a:custGeom>
              <a:avLst/>
              <a:gdLst>
                <a:gd name="T0" fmla="*/ 76 w 76"/>
                <a:gd name="T1" fmla="*/ 66 h 131"/>
                <a:gd name="T2" fmla="*/ 75 w 76"/>
                <a:gd name="T3" fmla="*/ 63 h 131"/>
                <a:gd name="T4" fmla="*/ 73 w 76"/>
                <a:gd name="T5" fmla="*/ 59 h 131"/>
                <a:gd name="T6" fmla="*/ 64 w 76"/>
                <a:gd name="T7" fmla="*/ 39 h 131"/>
                <a:gd name="T8" fmla="*/ 52 w 76"/>
                <a:gd name="T9" fmla="*/ 17 h 131"/>
                <a:gd name="T10" fmla="*/ 50 w 76"/>
                <a:gd name="T11" fmla="*/ 15 h 131"/>
                <a:gd name="T12" fmla="*/ 43 w 76"/>
                <a:gd name="T13" fmla="*/ 12 h 131"/>
                <a:gd name="T14" fmla="*/ 39 w 76"/>
                <a:gd name="T15" fmla="*/ 12 h 131"/>
                <a:gd name="T16" fmla="*/ 32 w 76"/>
                <a:gd name="T17" fmla="*/ 13 h 131"/>
                <a:gd name="T18" fmla="*/ 18 w 76"/>
                <a:gd name="T19" fmla="*/ 0 h 131"/>
                <a:gd name="T20" fmla="*/ 17 w 76"/>
                <a:gd name="T21" fmla="*/ 1 h 131"/>
                <a:gd name="T22" fmla="*/ 14 w 76"/>
                <a:gd name="T23" fmla="*/ 3 h 131"/>
                <a:gd name="T24" fmla="*/ 16 w 76"/>
                <a:gd name="T25" fmla="*/ 10 h 131"/>
                <a:gd name="T26" fmla="*/ 19 w 76"/>
                <a:gd name="T27" fmla="*/ 16 h 131"/>
                <a:gd name="T28" fmla="*/ 16 w 76"/>
                <a:gd name="T29" fmla="*/ 26 h 131"/>
                <a:gd name="T30" fmla="*/ 14 w 76"/>
                <a:gd name="T31" fmla="*/ 33 h 131"/>
                <a:gd name="T32" fmla="*/ 15 w 76"/>
                <a:gd name="T33" fmla="*/ 35 h 131"/>
                <a:gd name="T34" fmla="*/ 16 w 76"/>
                <a:gd name="T35" fmla="*/ 35 h 131"/>
                <a:gd name="T36" fmla="*/ 18 w 76"/>
                <a:gd name="T37" fmla="*/ 34 h 131"/>
                <a:gd name="T38" fmla="*/ 22 w 76"/>
                <a:gd name="T39" fmla="*/ 34 h 131"/>
                <a:gd name="T40" fmla="*/ 31 w 76"/>
                <a:gd name="T41" fmla="*/ 43 h 131"/>
                <a:gd name="T42" fmla="*/ 26 w 76"/>
                <a:gd name="T43" fmla="*/ 54 h 131"/>
                <a:gd name="T44" fmla="*/ 20 w 76"/>
                <a:gd name="T45" fmla="*/ 65 h 131"/>
                <a:gd name="T46" fmla="*/ 23 w 76"/>
                <a:gd name="T47" fmla="*/ 76 h 131"/>
                <a:gd name="T48" fmla="*/ 26 w 76"/>
                <a:gd name="T49" fmla="*/ 86 h 131"/>
                <a:gd name="T50" fmla="*/ 12 w 76"/>
                <a:gd name="T51" fmla="*/ 103 h 131"/>
                <a:gd name="T52" fmla="*/ 0 w 76"/>
                <a:gd name="T53" fmla="*/ 116 h 131"/>
                <a:gd name="T54" fmla="*/ 2 w 76"/>
                <a:gd name="T55" fmla="*/ 117 h 131"/>
                <a:gd name="T56" fmla="*/ 3 w 76"/>
                <a:gd name="T57" fmla="*/ 118 h 131"/>
                <a:gd name="T58" fmla="*/ 3 w 76"/>
                <a:gd name="T59" fmla="*/ 121 h 131"/>
                <a:gd name="T60" fmla="*/ 3 w 76"/>
                <a:gd name="T61" fmla="*/ 122 h 131"/>
                <a:gd name="T62" fmla="*/ 2 w 76"/>
                <a:gd name="T63" fmla="*/ 123 h 131"/>
                <a:gd name="T64" fmla="*/ 1 w 76"/>
                <a:gd name="T65" fmla="*/ 128 h 131"/>
                <a:gd name="T66" fmla="*/ 10 w 76"/>
                <a:gd name="T67" fmla="*/ 131 h 131"/>
                <a:gd name="T68" fmla="*/ 14 w 76"/>
                <a:gd name="T69" fmla="*/ 127 h 131"/>
                <a:gd name="T70" fmla="*/ 16 w 76"/>
                <a:gd name="T71" fmla="*/ 126 h 131"/>
                <a:gd name="T72" fmla="*/ 16 w 76"/>
                <a:gd name="T73" fmla="*/ 123 h 131"/>
                <a:gd name="T74" fmla="*/ 17 w 76"/>
                <a:gd name="T75" fmla="*/ 122 h 131"/>
                <a:gd name="T76" fmla="*/ 24 w 76"/>
                <a:gd name="T77" fmla="*/ 122 h 131"/>
                <a:gd name="T78" fmla="*/ 24 w 76"/>
                <a:gd name="T79" fmla="*/ 122 h 131"/>
                <a:gd name="T80" fmla="*/ 29 w 76"/>
                <a:gd name="T81" fmla="*/ 123 h 131"/>
                <a:gd name="T82" fmla="*/ 42 w 76"/>
                <a:gd name="T83" fmla="*/ 114 h 131"/>
                <a:gd name="T84" fmla="*/ 42 w 76"/>
                <a:gd name="T85" fmla="*/ 112 h 131"/>
                <a:gd name="T86" fmla="*/ 43 w 76"/>
                <a:gd name="T87" fmla="*/ 106 h 131"/>
                <a:gd name="T88" fmla="*/ 49 w 76"/>
                <a:gd name="T89" fmla="*/ 105 h 131"/>
                <a:gd name="T90" fmla="*/ 51 w 76"/>
                <a:gd name="T91" fmla="*/ 105 h 131"/>
                <a:gd name="T92" fmla="*/ 61 w 76"/>
                <a:gd name="T93" fmla="*/ 90 h 131"/>
                <a:gd name="T94" fmla="*/ 68 w 76"/>
                <a:gd name="T95" fmla="*/ 84 h 131"/>
                <a:gd name="T96" fmla="*/ 69 w 76"/>
                <a:gd name="T97" fmla="*/ 79 h 131"/>
                <a:gd name="T98" fmla="*/ 70 w 76"/>
                <a:gd name="T99" fmla="*/ 74 h 131"/>
                <a:gd name="T100" fmla="*/ 73 w 76"/>
                <a:gd name="T101" fmla="*/ 71 h 131"/>
                <a:gd name="T102" fmla="*/ 76 w 76"/>
                <a:gd name="T103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31">
                  <a:moveTo>
                    <a:pt x="76" y="66"/>
                  </a:moveTo>
                  <a:cubicBezTo>
                    <a:pt x="76" y="65"/>
                    <a:pt x="75" y="64"/>
                    <a:pt x="75" y="63"/>
                  </a:cubicBezTo>
                  <a:cubicBezTo>
                    <a:pt x="74" y="62"/>
                    <a:pt x="73" y="61"/>
                    <a:pt x="73" y="59"/>
                  </a:cubicBezTo>
                  <a:cubicBezTo>
                    <a:pt x="68" y="54"/>
                    <a:pt x="66" y="46"/>
                    <a:pt x="64" y="39"/>
                  </a:cubicBezTo>
                  <a:cubicBezTo>
                    <a:pt x="62" y="30"/>
                    <a:pt x="60" y="22"/>
                    <a:pt x="52" y="17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48" y="13"/>
                    <a:pt x="46" y="12"/>
                    <a:pt x="43" y="12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7" y="13"/>
                    <a:pt x="35" y="13"/>
                    <a:pt x="32" y="13"/>
                  </a:cubicBezTo>
                  <a:cubicBezTo>
                    <a:pt x="28" y="13"/>
                    <a:pt x="20" y="5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9" y="13"/>
                    <a:pt x="19" y="16"/>
                  </a:cubicBezTo>
                  <a:cubicBezTo>
                    <a:pt x="19" y="19"/>
                    <a:pt x="17" y="23"/>
                    <a:pt x="16" y="26"/>
                  </a:cubicBezTo>
                  <a:cubicBezTo>
                    <a:pt x="15" y="28"/>
                    <a:pt x="14" y="31"/>
                    <a:pt x="14" y="33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9" y="34"/>
                    <a:pt x="20" y="34"/>
                    <a:pt x="22" y="34"/>
                  </a:cubicBezTo>
                  <a:cubicBezTo>
                    <a:pt x="26" y="34"/>
                    <a:pt x="31" y="35"/>
                    <a:pt x="31" y="43"/>
                  </a:cubicBezTo>
                  <a:cubicBezTo>
                    <a:pt x="31" y="47"/>
                    <a:pt x="28" y="51"/>
                    <a:pt x="26" y="54"/>
                  </a:cubicBezTo>
                  <a:cubicBezTo>
                    <a:pt x="23" y="57"/>
                    <a:pt x="20" y="60"/>
                    <a:pt x="20" y="65"/>
                  </a:cubicBezTo>
                  <a:cubicBezTo>
                    <a:pt x="20" y="69"/>
                    <a:pt x="22" y="73"/>
                    <a:pt x="23" y="76"/>
                  </a:cubicBezTo>
                  <a:cubicBezTo>
                    <a:pt x="24" y="80"/>
                    <a:pt x="26" y="83"/>
                    <a:pt x="26" y="86"/>
                  </a:cubicBezTo>
                  <a:cubicBezTo>
                    <a:pt x="26" y="95"/>
                    <a:pt x="18" y="99"/>
                    <a:pt x="12" y="103"/>
                  </a:cubicBezTo>
                  <a:cubicBezTo>
                    <a:pt x="6" y="106"/>
                    <a:pt x="0" y="110"/>
                    <a:pt x="0" y="116"/>
                  </a:cubicBezTo>
                  <a:cubicBezTo>
                    <a:pt x="0" y="116"/>
                    <a:pt x="1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lnTo>
                    <a:pt x="3" y="121"/>
                  </a:ln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2" y="123"/>
                    <a:pt x="2" y="123"/>
                  </a:cubicBezTo>
                  <a:cubicBezTo>
                    <a:pt x="2" y="125"/>
                    <a:pt x="1" y="126"/>
                    <a:pt x="1" y="128"/>
                  </a:cubicBezTo>
                  <a:cubicBezTo>
                    <a:pt x="1" y="129"/>
                    <a:pt x="6" y="131"/>
                    <a:pt x="10" y="131"/>
                  </a:cubicBezTo>
                  <a:cubicBezTo>
                    <a:pt x="11" y="131"/>
                    <a:pt x="13" y="129"/>
                    <a:pt x="14" y="127"/>
                  </a:cubicBezTo>
                  <a:cubicBezTo>
                    <a:pt x="15" y="127"/>
                    <a:pt x="15" y="126"/>
                    <a:pt x="16" y="126"/>
                  </a:cubicBezTo>
                  <a:lnTo>
                    <a:pt x="16" y="123"/>
                  </a:lnTo>
                  <a:cubicBezTo>
                    <a:pt x="16" y="122"/>
                    <a:pt x="17" y="122"/>
                    <a:pt x="17" y="122"/>
                  </a:cubicBezTo>
                  <a:lnTo>
                    <a:pt x="24" y="122"/>
                  </a:lnTo>
                  <a:cubicBezTo>
                    <a:pt x="24" y="122"/>
                    <a:pt x="24" y="122"/>
                    <a:pt x="24" y="122"/>
                  </a:cubicBezTo>
                  <a:cubicBezTo>
                    <a:pt x="26" y="123"/>
                    <a:pt x="27" y="123"/>
                    <a:pt x="29" y="123"/>
                  </a:cubicBezTo>
                  <a:cubicBezTo>
                    <a:pt x="36" y="123"/>
                    <a:pt x="42" y="118"/>
                    <a:pt x="42" y="114"/>
                  </a:cubicBezTo>
                  <a:cubicBezTo>
                    <a:pt x="42" y="114"/>
                    <a:pt x="42" y="113"/>
                    <a:pt x="42" y="112"/>
                  </a:cubicBezTo>
                  <a:cubicBezTo>
                    <a:pt x="42" y="110"/>
                    <a:pt x="42" y="107"/>
                    <a:pt x="43" y="106"/>
                  </a:cubicBezTo>
                  <a:cubicBezTo>
                    <a:pt x="45" y="104"/>
                    <a:pt x="47" y="105"/>
                    <a:pt x="49" y="105"/>
                  </a:cubicBezTo>
                  <a:cubicBezTo>
                    <a:pt x="50" y="105"/>
                    <a:pt x="50" y="105"/>
                    <a:pt x="51" y="105"/>
                  </a:cubicBezTo>
                  <a:cubicBezTo>
                    <a:pt x="51" y="97"/>
                    <a:pt x="57" y="93"/>
                    <a:pt x="61" y="90"/>
                  </a:cubicBezTo>
                  <a:cubicBezTo>
                    <a:pt x="64" y="88"/>
                    <a:pt x="66" y="86"/>
                    <a:pt x="68" y="84"/>
                  </a:cubicBezTo>
                  <a:cubicBezTo>
                    <a:pt x="69" y="82"/>
                    <a:pt x="69" y="81"/>
                    <a:pt x="69" y="79"/>
                  </a:cubicBezTo>
                  <a:cubicBezTo>
                    <a:pt x="69" y="78"/>
                    <a:pt x="69" y="76"/>
                    <a:pt x="70" y="74"/>
                  </a:cubicBezTo>
                  <a:cubicBezTo>
                    <a:pt x="70" y="73"/>
                    <a:pt x="72" y="72"/>
                    <a:pt x="73" y="71"/>
                  </a:cubicBezTo>
                  <a:cubicBezTo>
                    <a:pt x="74" y="69"/>
                    <a:pt x="76" y="68"/>
                    <a:pt x="7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4" name="Freeform 1175"/>
            <p:cNvSpPr>
              <a:spLocks/>
            </p:cNvSpPr>
            <p:nvPr/>
          </p:nvSpPr>
          <p:spPr bwMode="auto">
            <a:xfrm>
              <a:off x="8270290" y="4666325"/>
              <a:ext cx="131562" cy="120286"/>
            </a:xfrm>
            <a:custGeom>
              <a:avLst/>
              <a:gdLst>
                <a:gd name="T0" fmla="*/ 302 w 309"/>
                <a:gd name="T1" fmla="*/ 59 h 283"/>
                <a:gd name="T2" fmla="*/ 284 w 309"/>
                <a:gd name="T3" fmla="*/ 54 h 283"/>
                <a:gd name="T4" fmla="*/ 271 w 309"/>
                <a:gd name="T5" fmla="*/ 27 h 283"/>
                <a:gd name="T6" fmla="*/ 264 w 309"/>
                <a:gd name="T7" fmla="*/ 16 h 283"/>
                <a:gd name="T8" fmla="*/ 269 w 309"/>
                <a:gd name="T9" fmla="*/ 0 h 283"/>
                <a:gd name="T10" fmla="*/ 244 w 309"/>
                <a:gd name="T11" fmla="*/ 27 h 283"/>
                <a:gd name="T12" fmla="*/ 232 w 309"/>
                <a:gd name="T13" fmla="*/ 34 h 283"/>
                <a:gd name="T14" fmla="*/ 223 w 309"/>
                <a:gd name="T15" fmla="*/ 35 h 283"/>
                <a:gd name="T16" fmla="*/ 203 w 309"/>
                <a:gd name="T17" fmla="*/ 34 h 283"/>
                <a:gd name="T18" fmla="*/ 194 w 309"/>
                <a:gd name="T19" fmla="*/ 37 h 283"/>
                <a:gd name="T20" fmla="*/ 186 w 309"/>
                <a:gd name="T21" fmla="*/ 42 h 283"/>
                <a:gd name="T22" fmla="*/ 174 w 309"/>
                <a:gd name="T23" fmla="*/ 42 h 283"/>
                <a:gd name="T24" fmla="*/ 163 w 309"/>
                <a:gd name="T25" fmla="*/ 56 h 283"/>
                <a:gd name="T26" fmla="*/ 168 w 309"/>
                <a:gd name="T27" fmla="*/ 76 h 283"/>
                <a:gd name="T28" fmla="*/ 161 w 309"/>
                <a:gd name="T29" fmla="*/ 92 h 283"/>
                <a:gd name="T30" fmla="*/ 170 w 309"/>
                <a:gd name="T31" fmla="*/ 112 h 283"/>
                <a:gd name="T32" fmla="*/ 168 w 309"/>
                <a:gd name="T33" fmla="*/ 91 h 283"/>
                <a:gd name="T34" fmla="*/ 185 w 309"/>
                <a:gd name="T35" fmla="*/ 115 h 283"/>
                <a:gd name="T36" fmla="*/ 182 w 309"/>
                <a:gd name="T37" fmla="*/ 147 h 283"/>
                <a:gd name="T38" fmla="*/ 181 w 309"/>
                <a:gd name="T39" fmla="*/ 151 h 283"/>
                <a:gd name="T40" fmla="*/ 177 w 309"/>
                <a:gd name="T41" fmla="*/ 172 h 283"/>
                <a:gd name="T42" fmla="*/ 168 w 309"/>
                <a:gd name="T43" fmla="*/ 186 h 283"/>
                <a:gd name="T44" fmla="*/ 153 w 309"/>
                <a:gd name="T45" fmla="*/ 201 h 283"/>
                <a:gd name="T46" fmla="*/ 147 w 309"/>
                <a:gd name="T47" fmla="*/ 215 h 283"/>
                <a:gd name="T48" fmla="*/ 120 w 309"/>
                <a:gd name="T49" fmla="*/ 244 h 283"/>
                <a:gd name="T50" fmla="*/ 109 w 309"/>
                <a:gd name="T51" fmla="*/ 254 h 283"/>
                <a:gd name="T52" fmla="*/ 104 w 309"/>
                <a:gd name="T53" fmla="*/ 251 h 283"/>
                <a:gd name="T54" fmla="*/ 98 w 309"/>
                <a:gd name="T55" fmla="*/ 245 h 283"/>
                <a:gd name="T56" fmla="*/ 87 w 309"/>
                <a:gd name="T57" fmla="*/ 236 h 283"/>
                <a:gd name="T58" fmla="*/ 67 w 309"/>
                <a:gd name="T59" fmla="*/ 224 h 283"/>
                <a:gd name="T60" fmla="*/ 46 w 309"/>
                <a:gd name="T61" fmla="*/ 214 h 283"/>
                <a:gd name="T62" fmla="*/ 27 w 309"/>
                <a:gd name="T63" fmla="*/ 201 h 283"/>
                <a:gd name="T64" fmla="*/ 1 w 309"/>
                <a:gd name="T65" fmla="*/ 214 h 283"/>
                <a:gd name="T66" fmla="*/ 1 w 309"/>
                <a:gd name="T67" fmla="*/ 222 h 283"/>
                <a:gd name="T68" fmla="*/ 5 w 309"/>
                <a:gd name="T69" fmla="*/ 236 h 283"/>
                <a:gd name="T70" fmla="*/ 71 w 309"/>
                <a:gd name="T71" fmla="*/ 252 h 283"/>
                <a:gd name="T72" fmla="*/ 126 w 309"/>
                <a:gd name="T73" fmla="*/ 274 h 283"/>
                <a:gd name="T74" fmla="*/ 182 w 309"/>
                <a:gd name="T75" fmla="*/ 271 h 283"/>
                <a:gd name="T76" fmla="*/ 188 w 309"/>
                <a:gd name="T77" fmla="*/ 270 h 283"/>
                <a:gd name="T78" fmla="*/ 200 w 309"/>
                <a:gd name="T79" fmla="*/ 251 h 283"/>
                <a:gd name="T80" fmla="*/ 196 w 309"/>
                <a:gd name="T81" fmla="*/ 231 h 283"/>
                <a:gd name="T82" fmla="*/ 207 w 309"/>
                <a:gd name="T83" fmla="*/ 217 h 283"/>
                <a:gd name="T84" fmla="*/ 224 w 309"/>
                <a:gd name="T85" fmla="*/ 208 h 283"/>
                <a:gd name="T86" fmla="*/ 236 w 309"/>
                <a:gd name="T87" fmla="*/ 197 h 283"/>
                <a:gd name="T88" fmla="*/ 253 w 309"/>
                <a:gd name="T89" fmla="*/ 173 h 283"/>
                <a:gd name="T90" fmla="*/ 283 w 309"/>
                <a:gd name="T91" fmla="*/ 144 h 283"/>
                <a:gd name="T92" fmla="*/ 275 w 309"/>
                <a:gd name="T93" fmla="*/ 117 h 283"/>
                <a:gd name="T94" fmla="*/ 298 w 309"/>
                <a:gd name="T95" fmla="*/ 8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283">
                  <a:moveTo>
                    <a:pt x="301" y="79"/>
                  </a:moveTo>
                  <a:cubicBezTo>
                    <a:pt x="305" y="76"/>
                    <a:pt x="309" y="75"/>
                    <a:pt x="309" y="68"/>
                  </a:cubicBezTo>
                  <a:cubicBezTo>
                    <a:pt x="309" y="63"/>
                    <a:pt x="306" y="62"/>
                    <a:pt x="302" y="59"/>
                  </a:cubicBezTo>
                  <a:cubicBezTo>
                    <a:pt x="301" y="59"/>
                    <a:pt x="301" y="58"/>
                    <a:pt x="300" y="58"/>
                  </a:cubicBezTo>
                  <a:cubicBezTo>
                    <a:pt x="297" y="55"/>
                    <a:pt x="295" y="55"/>
                    <a:pt x="292" y="55"/>
                  </a:cubicBezTo>
                  <a:cubicBezTo>
                    <a:pt x="290" y="55"/>
                    <a:pt x="287" y="55"/>
                    <a:pt x="284" y="54"/>
                  </a:cubicBezTo>
                  <a:cubicBezTo>
                    <a:pt x="284" y="54"/>
                    <a:pt x="284" y="54"/>
                    <a:pt x="283" y="54"/>
                  </a:cubicBezTo>
                  <a:cubicBezTo>
                    <a:pt x="283" y="53"/>
                    <a:pt x="278" y="42"/>
                    <a:pt x="277" y="39"/>
                  </a:cubicBezTo>
                  <a:cubicBezTo>
                    <a:pt x="275" y="35"/>
                    <a:pt x="273" y="31"/>
                    <a:pt x="271" y="27"/>
                  </a:cubicBezTo>
                  <a:cubicBezTo>
                    <a:pt x="270" y="26"/>
                    <a:pt x="269" y="24"/>
                    <a:pt x="268" y="23"/>
                  </a:cubicBezTo>
                  <a:cubicBezTo>
                    <a:pt x="268" y="23"/>
                    <a:pt x="267" y="22"/>
                    <a:pt x="267" y="22"/>
                  </a:cubicBezTo>
                  <a:cubicBezTo>
                    <a:pt x="266" y="21"/>
                    <a:pt x="264" y="19"/>
                    <a:pt x="264" y="16"/>
                  </a:cubicBezTo>
                  <a:cubicBezTo>
                    <a:pt x="264" y="13"/>
                    <a:pt x="264" y="7"/>
                    <a:pt x="268" y="6"/>
                  </a:cubicBezTo>
                  <a:lnTo>
                    <a:pt x="269" y="2"/>
                  </a:lnTo>
                  <a:lnTo>
                    <a:pt x="269" y="0"/>
                  </a:lnTo>
                  <a:cubicBezTo>
                    <a:pt x="269" y="0"/>
                    <a:pt x="269" y="0"/>
                    <a:pt x="269" y="0"/>
                  </a:cubicBezTo>
                  <a:cubicBezTo>
                    <a:pt x="261" y="0"/>
                    <a:pt x="259" y="6"/>
                    <a:pt x="255" y="13"/>
                  </a:cubicBezTo>
                  <a:cubicBezTo>
                    <a:pt x="253" y="19"/>
                    <a:pt x="250" y="25"/>
                    <a:pt x="244" y="27"/>
                  </a:cubicBezTo>
                  <a:cubicBezTo>
                    <a:pt x="244" y="27"/>
                    <a:pt x="244" y="28"/>
                    <a:pt x="244" y="29"/>
                  </a:cubicBezTo>
                  <a:cubicBezTo>
                    <a:pt x="243" y="31"/>
                    <a:pt x="242" y="35"/>
                    <a:pt x="237" y="35"/>
                  </a:cubicBezTo>
                  <a:cubicBezTo>
                    <a:pt x="236" y="35"/>
                    <a:pt x="234" y="34"/>
                    <a:pt x="232" y="34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0" y="33"/>
                    <a:pt x="229" y="33"/>
                    <a:pt x="228" y="34"/>
                  </a:cubicBezTo>
                  <a:cubicBezTo>
                    <a:pt x="226" y="35"/>
                    <a:pt x="225" y="35"/>
                    <a:pt x="223" y="35"/>
                  </a:cubicBezTo>
                  <a:cubicBezTo>
                    <a:pt x="219" y="35"/>
                    <a:pt x="217" y="33"/>
                    <a:pt x="216" y="31"/>
                  </a:cubicBezTo>
                  <a:cubicBezTo>
                    <a:pt x="216" y="30"/>
                    <a:pt x="216" y="30"/>
                    <a:pt x="215" y="30"/>
                  </a:cubicBezTo>
                  <a:cubicBezTo>
                    <a:pt x="213" y="32"/>
                    <a:pt x="208" y="34"/>
                    <a:pt x="203" y="34"/>
                  </a:cubicBezTo>
                  <a:cubicBezTo>
                    <a:pt x="202" y="34"/>
                    <a:pt x="199" y="32"/>
                    <a:pt x="197" y="30"/>
                  </a:cubicBezTo>
                  <a:cubicBezTo>
                    <a:pt x="197" y="30"/>
                    <a:pt x="196" y="29"/>
                    <a:pt x="196" y="29"/>
                  </a:cubicBezTo>
                  <a:cubicBezTo>
                    <a:pt x="195" y="31"/>
                    <a:pt x="194" y="34"/>
                    <a:pt x="194" y="37"/>
                  </a:cubicBezTo>
                  <a:cubicBezTo>
                    <a:pt x="194" y="39"/>
                    <a:pt x="194" y="40"/>
                    <a:pt x="193" y="40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1" y="41"/>
                    <a:pt x="188" y="42"/>
                    <a:pt x="186" y="42"/>
                  </a:cubicBezTo>
                  <a:cubicBezTo>
                    <a:pt x="184" y="42"/>
                    <a:pt x="183" y="42"/>
                    <a:pt x="181" y="42"/>
                  </a:cubicBezTo>
                  <a:cubicBezTo>
                    <a:pt x="180" y="42"/>
                    <a:pt x="179" y="41"/>
                    <a:pt x="178" y="41"/>
                  </a:cubicBezTo>
                  <a:cubicBezTo>
                    <a:pt x="177" y="41"/>
                    <a:pt x="175" y="42"/>
                    <a:pt x="174" y="42"/>
                  </a:cubicBezTo>
                  <a:cubicBezTo>
                    <a:pt x="172" y="44"/>
                    <a:pt x="172" y="45"/>
                    <a:pt x="172" y="47"/>
                  </a:cubicBezTo>
                  <a:cubicBezTo>
                    <a:pt x="172" y="48"/>
                    <a:pt x="172" y="50"/>
                    <a:pt x="170" y="52"/>
                  </a:cubicBezTo>
                  <a:cubicBezTo>
                    <a:pt x="168" y="54"/>
                    <a:pt x="166" y="55"/>
                    <a:pt x="163" y="56"/>
                  </a:cubicBezTo>
                  <a:cubicBezTo>
                    <a:pt x="159" y="58"/>
                    <a:pt x="155" y="59"/>
                    <a:pt x="155" y="64"/>
                  </a:cubicBezTo>
                  <a:cubicBezTo>
                    <a:pt x="155" y="68"/>
                    <a:pt x="161" y="71"/>
                    <a:pt x="165" y="74"/>
                  </a:cubicBezTo>
                  <a:cubicBezTo>
                    <a:pt x="166" y="74"/>
                    <a:pt x="167" y="75"/>
                    <a:pt x="168" y="76"/>
                  </a:cubicBezTo>
                  <a:cubicBezTo>
                    <a:pt x="168" y="76"/>
                    <a:pt x="168" y="76"/>
                    <a:pt x="168" y="77"/>
                  </a:cubicBezTo>
                  <a:cubicBezTo>
                    <a:pt x="168" y="77"/>
                    <a:pt x="168" y="77"/>
                    <a:pt x="168" y="78"/>
                  </a:cubicBezTo>
                  <a:cubicBezTo>
                    <a:pt x="164" y="81"/>
                    <a:pt x="161" y="85"/>
                    <a:pt x="161" y="92"/>
                  </a:cubicBezTo>
                  <a:cubicBezTo>
                    <a:pt x="161" y="97"/>
                    <a:pt x="164" y="103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8"/>
                    <a:pt x="170" y="110"/>
                    <a:pt x="170" y="112"/>
                  </a:cubicBezTo>
                  <a:cubicBezTo>
                    <a:pt x="171" y="107"/>
                    <a:pt x="172" y="103"/>
                    <a:pt x="172" y="102"/>
                  </a:cubicBezTo>
                  <a:cubicBezTo>
                    <a:pt x="172" y="100"/>
                    <a:pt x="171" y="98"/>
                    <a:pt x="171" y="97"/>
                  </a:cubicBezTo>
                  <a:cubicBezTo>
                    <a:pt x="170" y="95"/>
                    <a:pt x="168" y="94"/>
                    <a:pt x="168" y="91"/>
                  </a:cubicBezTo>
                  <a:cubicBezTo>
                    <a:pt x="168" y="85"/>
                    <a:pt x="172" y="79"/>
                    <a:pt x="178" y="79"/>
                  </a:cubicBezTo>
                  <a:cubicBezTo>
                    <a:pt x="183" y="79"/>
                    <a:pt x="187" y="99"/>
                    <a:pt x="187" y="100"/>
                  </a:cubicBezTo>
                  <a:lnTo>
                    <a:pt x="185" y="115"/>
                  </a:lnTo>
                  <a:cubicBezTo>
                    <a:pt x="188" y="118"/>
                    <a:pt x="191" y="131"/>
                    <a:pt x="191" y="132"/>
                  </a:cubicBezTo>
                  <a:cubicBezTo>
                    <a:pt x="191" y="141"/>
                    <a:pt x="187" y="146"/>
                    <a:pt x="183" y="146"/>
                  </a:cubicBezTo>
                  <a:cubicBezTo>
                    <a:pt x="182" y="146"/>
                    <a:pt x="182" y="146"/>
                    <a:pt x="182" y="147"/>
                  </a:cubicBezTo>
                  <a:cubicBezTo>
                    <a:pt x="182" y="147"/>
                    <a:pt x="181" y="147"/>
                    <a:pt x="180" y="147"/>
                  </a:cubicBezTo>
                  <a:lnTo>
                    <a:pt x="180" y="152"/>
                  </a:lnTo>
                  <a:cubicBezTo>
                    <a:pt x="180" y="152"/>
                    <a:pt x="181" y="152"/>
                    <a:pt x="181" y="151"/>
                  </a:cubicBezTo>
                  <a:cubicBezTo>
                    <a:pt x="182" y="151"/>
                    <a:pt x="183" y="151"/>
                    <a:pt x="184" y="151"/>
                  </a:cubicBezTo>
                  <a:cubicBezTo>
                    <a:pt x="186" y="151"/>
                    <a:pt x="188" y="152"/>
                    <a:pt x="188" y="155"/>
                  </a:cubicBezTo>
                  <a:cubicBezTo>
                    <a:pt x="188" y="160"/>
                    <a:pt x="182" y="167"/>
                    <a:pt x="177" y="172"/>
                  </a:cubicBezTo>
                  <a:cubicBezTo>
                    <a:pt x="176" y="173"/>
                    <a:pt x="176" y="175"/>
                    <a:pt x="176" y="176"/>
                  </a:cubicBezTo>
                  <a:cubicBezTo>
                    <a:pt x="176" y="179"/>
                    <a:pt x="175" y="182"/>
                    <a:pt x="173" y="184"/>
                  </a:cubicBezTo>
                  <a:cubicBezTo>
                    <a:pt x="171" y="185"/>
                    <a:pt x="170" y="185"/>
                    <a:pt x="168" y="186"/>
                  </a:cubicBezTo>
                  <a:cubicBezTo>
                    <a:pt x="165" y="188"/>
                    <a:pt x="162" y="189"/>
                    <a:pt x="159" y="192"/>
                  </a:cubicBezTo>
                  <a:cubicBezTo>
                    <a:pt x="159" y="192"/>
                    <a:pt x="158" y="193"/>
                    <a:pt x="158" y="195"/>
                  </a:cubicBezTo>
                  <a:cubicBezTo>
                    <a:pt x="157" y="197"/>
                    <a:pt x="155" y="200"/>
                    <a:pt x="153" y="201"/>
                  </a:cubicBezTo>
                  <a:cubicBezTo>
                    <a:pt x="151" y="202"/>
                    <a:pt x="150" y="203"/>
                    <a:pt x="149" y="203"/>
                  </a:cubicBezTo>
                  <a:cubicBezTo>
                    <a:pt x="147" y="204"/>
                    <a:pt x="147" y="204"/>
                    <a:pt x="147" y="207"/>
                  </a:cubicBezTo>
                  <a:lnTo>
                    <a:pt x="147" y="215"/>
                  </a:lnTo>
                  <a:cubicBezTo>
                    <a:pt x="147" y="229"/>
                    <a:pt x="131" y="237"/>
                    <a:pt x="119" y="240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19" y="241"/>
                    <a:pt x="120" y="243"/>
                    <a:pt x="120" y="244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8" y="246"/>
                    <a:pt x="116" y="247"/>
                    <a:pt x="115" y="248"/>
                  </a:cubicBezTo>
                  <a:cubicBezTo>
                    <a:pt x="111" y="249"/>
                    <a:pt x="109" y="250"/>
                    <a:pt x="109" y="254"/>
                  </a:cubicBezTo>
                  <a:cubicBezTo>
                    <a:pt x="108" y="254"/>
                    <a:pt x="108" y="255"/>
                    <a:pt x="108" y="255"/>
                  </a:cubicBezTo>
                  <a:cubicBezTo>
                    <a:pt x="108" y="255"/>
                    <a:pt x="107" y="255"/>
                    <a:pt x="107" y="255"/>
                  </a:cubicBezTo>
                  <a:cubicBezTo>
                    <a:pt x="104" y="254"/>
                    <a:pt x="104" y="253"/>
                    <a:pt x="104" y="251"/>
                  </a:cubicBezTo>
                  <a:cubicBezTo>
                    <a:pt x="104" y="250"/>
                    <a:pt x="104" y="249"/>
                    <a:pt x="103" y="248"/>
                  </a:cubicBezTo>
                  <a:cubicBezTo>
                    <a:pt x="101" y="245"/>
                    <a:pt x="100" y="244"/>
                    <a:pt x="99" y="244"/>
                  </a:cubicBezTo>
                  <a:cubicBezTo>
                    <a:pt x="99" y="244"/>
                    <a:pt x="98" y="244"/>
                    <a:pt x="98" y="245"/>
                  </a:cubicBezTo>
                  <a:cubicBezTo>
                    <a:pt x="97" y="245"/>
                    <a:pt x="95" y="245"/>
                    <a:pt x="94" y="245"/>
                  </a:cubicBezTo>
                  <a:cubicBezTo>
                    <a:pt x="90" y="245"/>
                    <a:pt x="88" y="241"/>
                    <a:pt x="88" y="239"/>
                  </a:cubicBezTo>
                  <a:cubicBezTo>
                    <a:pt x="87" y="238"/>
                    <a:pt x="87" y="237"/>
                    <a:pt x="87" y="236"/>
                  </a:cubicBezTo>
                  <a:cubicBezTo>
                    <a:pt x="85" y="233"/>
                    <a:pt x="82" y="232"/>
                    <a:pt x="79" y="230"/>
                  </a:cubicBezTo>
                  <a:cubicBezTo>
                    <a:pt x="76" y="229"/>
                    <a:pt x="74" y="227"/>
                    <a:pt x="71" y="224"/>
                  </a:cubicBezTo>
                  <a:cubicBezTo>
                    <a:pt x="70" y="224"/>
                    <a:pt x="68" y="224"/>
                    <a:pt x="67" y="22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0" y="224"/>
                    <a:pt x="57" y="221"/>
                    <a:pt x="54" y="219"/>
                  </a:cubicBezTo>
                  <a:cubicBezTo>
                    <a:pt x="52" y="217"/>
                    <a:pt x="50" y="215"/>
                    <a:pt x="46" y="214"/>
                  </a:cubicBezTo>
                  <a:cubicBezTo>
                    <a:pt x="44" y="213"/>
                    <a:pt x="42" y="213"/>
                    <a:pt x="40" y="212"/>
                  </a:cubicBezTo>
                  <a:cubicBezTo>
                    <a:pt x="36" y="212"/>
                    <a:pt x="32" y="211"/>
                    <a:pt x="29" y="207"/>
                  </a:cubicBezTo>
                  <a:cubicBezTo>
                    <a:pt x="28" y="206"/>
                    <a:pt x="27" y="204"/>
                    <a:pt x="27" y="201"/>
                  </a:cubicBezTo>
                  <a:cubicBezTo>
                    <a:pt x="26" y="197"/>
                    <a:pt x="26" y="195"/>
                    <a:pt x="23" y="195"/>
                  </a:cubicBezTo>
                  <a:cubicBezTo>
                    <a:pt x="19" y="195"/>
                    <a:pt x="17" y="199"/>
                    <a:pt x="14" y="204"/>
                  </a:cubicBezTo>
                  <a:cubicBezTo>
                    <a:pt x="11" y="210"/>
                    <a:pt x="8" y="216"/>
                    <a:pt x="1" y="214"/>
                  </a:cubicBezTo>
                  <a:cubicBezTo>
                    <a:pt x="2" y="215"/>
                    <a:pt x="2" y="216"/>
                    <a:pt x="2" y="216"/>
                  </a:cubicBezTo>
                  <a:cubicBezTo>
                    <a:pt x="3" y="218"/>
                    <a:pt x="3" y="219"/>
                    <a:pt x="3" y="221"/>
                  </a:cubicBezTo>
                  <a:cubicBezTo>
                    <a:pt x="2" y="221"/>
                    <a:pt x="2" y="222"/>
                    <a:pt x="1" y="222"/>
                  </a:cubicBezTo>
                  <a:cubicBezTo>
                    <a:pt x="1" y="223"/>
                    <a:pt x="1" y="223"/>
                    <a:pt x="1" y="224"/>
                  </a:cubicBezTo>
                  <a:cubicBezTo>
                    <a:pt x="0" y="225"/>
                    <a:pt x="0" y="226"/>
                    <a:pt x="0" y="228"/>
                  </a:cubicBezTo>
                  <a:cubicBezTo>
                    <a:pt x="0" y="231"/>
                    <a:pt x="3" y="234"/>
                    <a:pt x="5" y="236"/>
                  </a:cubicBezTo>
                  <a:cubicBezTo>
                    <a:pt x="6" y="236"/>
                    <a:pt x="7" y="237"/>
                    <a:pt x="7" y="238"/>
                  </a:cubicBezTo>
                  <a:cubicBezTo>
                    <a:pt x="15" y="240"/>
                    <a:pt x="23" y="241"/>
                    <a:pt x="32" y="243"/>
                  </a:cubicBezTo>
                  <a:cubicBezTo>
                    <a:pt x="46" y="246"/>
                    <a:pt x="59" y="249"/>
                    <a:pt x="71" y="252"/>
                  </a:cubicBezTo>
                  <a:cubicBezTo>
                    <a:pt x="77" y="254"/>
                    <a:pt x="79" y="260"/>
                    <a:pt x="82" y="266"/>
                  </a:cubicBezTo>
                  <a:cubicBezTo>
                    <a:pt x="85" y="274"/>
                    <a:pt x="88" y="283"/>
                    <a:pt x="100" y="283"/>
                  </a:cubicBezTo>
                  <a:cubicBezTo>
                    <a:pt x="113" y="283"/>
                    <a:pt x="119" y="278"/>
                    <a:pt x="126" y="274"/>
                  </a:cubicBezTo>
                  <a:cubicBezTo>
                    <a:pt x="133" y="269"/>
                    <a:pt x="141" y="264"/>
                    <a:pt x="158" y="264"/>
                  </a:cubicBezTo>
                  <a:cubicBezTo>
                    <a:pt x="164" y="264"/>
                    <a:pt x="169" y="266"/>
                    <a:pt x="174" y="268"/>
                  </a:cubicBezTo>
                  <a:cubicBezTo>
                    <a:pt x="177" y="270"/>
                    <a:pt x="180" y="271"/>
                    <a:pt x="182" y="271"/>
                  </a:cubicBezTo>
                  <a:cubicBezTo>
                    <a:pt x="183" y="271"/>
                    <a:pt x="184" y="271"/>
                    <a:pt x="184" y="271"/>
                  </a:cubicBezTo>
                  <a:cubicBezTo>
                    <a:pt x="186" y="270"/>
                    <a:pt x="187" y="270"/>
                    <a:pt x="188" y="270"/>
                  </a:cubicBezTo>
                  <a:lnTo>
                    <a:pt x="188" y="270"/>
                  </a:lnTo>
                  <a:cubicBezTo>
                    <a:pt x="190" y="265"/>
                    <a:pt x="193" y="262"/>
                    <a:pt x="195" y="259"/>
                  </a:cubicBezTo>
                  <a:cubicBezTo>
                    <a:pt x="198" y="257"/>
                    <a:pt x="201" y="254"/>
                    <a:pt x="201" y="251"/>
                  </a:cubicBezTo>
                  <a:cubicBezTo>
                    <a:pt x="201" y="251"/>
                    <a:pt x="201" y="251"/>
                    <a:pt x="200" y="251"/>
                  </a:cubicBezTo>
                  <a:cubicBezTo>
                    <a:pt x="196" y="250"/>
                    <a:pt x="190" y="249"/>
                    <a:pt x="190" y="244"/>
                  </a:cubicBezTo>
                  <a:cubicBezTo>
                    <a:pt x="190" y="239"/>
                    <a:pt x="192" y="236"/>
                    <a:pt x="194" y="233"/>
                  </a:cubicBezTo>
                  <a:cubicBezTo>
                    <a:pt x="195" y="233"/>
                    <a:pt x="195" y="232"/>
                    <a:pt x="196" y="231"/>
                  </a:cubicBezTo>
                  <a:cubicBezTo>
                    <a:pt x="196" y="231"/>
                    <a:pt x="195" y="231"/>
                    <a:pt x="195" y="231"/>
                  </a:cubicBezTo>
                  <a:cubicBezTo>
                    <a:pt x="194" y="230"/>
                    <a:pt x="191" y="228"/>
                    <a:pt x="191" y="224"/>
                  </a:cubicBezTo>
                  <a:cubicBezTo>
                    <a:pt x="191" y="220"/>
                    <a:pt x="197" y="217"/>
                    <a:pt x="207" y="217"/>
                  </a:cubicBezTo>
                  <a:cubicBezTo>
                    <a:pt x="210" y="217"/>
                    <a:pt x="211" y="215"/>
                    <a:pt x="213" y="213"/>
                  </a:cubicBezTo>
                  <a:cubicBezTo>
                    <a:pt x="215" y="211"/>
                    <a:pt x="217" y="208"/>
                    <a:pt x="222" y="208"/>
                  </a:cubicBezTo>
                  <a:cubicBezTo>
                    <a:pt x="222" y="208"/>
                    <a:pt x="223" y="208"/>
                    <a:pt x="224" y="208"/>
                  </a:cubicBezTo>
                  <a:cubicBezTo>
                    <a:pt x="228" y="208"/>
                    <a:pt x="232" y="208"/>
                    <a:pt x="234" y="206"/>
                  </a:cubicBezTo>
                  <a:cubicBezTo>
                    <a:pt x="235" y="205"/>
                    <a:pt x="235" y="204"/>
                    <a:pt x="235" y="203"/>
                  </a:cubicBezTo>
                  <a:cubicBezTo>
                    <a:pt x="235" y="201"/>
                    <a:pt x="235" y="199"/>
                    <a:pt x="236" y="197"/>
                  </a:cubicBezTo>
                  <a:cubicBezTo>
                    <a:pt x="238" y="196"/>
                    <a:pt x="239" y="195"/>
                    <a:pt x="240" y="193"/>
                  </a:cubicBezTo>
                  <a:cubicBezTo>
                    <a:pt x="246" y="188"/>
                    <a:pt x="249" y="185"/>
                    <a:pt x="252" y="174"/>
                  </a:cubicBezTo>
                  <a:cubicBezTo>
                    <a:pt x="252" y="173"/>
                    <a:pt x="253" y="173"/>
                    <a:pt x="253" y="173"/>
                  </a:cubicBezTo>
                  <a:cubicBezTo>
                    <a:pt x="261" y="173"/>
                    <a:pt x="268" y="166"/>
                    <a:pt x="273" y="159"/>
                  </a:cubicBezTo>
                  <a:cubicBezTo>
                    <a:pt x="274" y="159"/>
                    <a:pt x="275" y="158"/>
                    <a:pt x="276" y="157"/>
                  </a:cubicBezTo>
                  <a:cubicBezTo>
                    <a:pt x="280" y="154"/>
                    <a:pt x="283" y="151"/>
                    <a:pt x="283" y="144"/>
                  </a:cubicBezTo>
                  <a:cubicBezTo>
                    <a:pt x="283" y="139"/>
                    <a:pt x="280" y="137"/>
                    <a:pt x="276" y="134"/>
                  </a:cubicBezTo>
                  <a:cubicBezTo>
                    <a:pt x="273" y="132"/>
                    <a:pt x="269" y="129"/>
                    <a:pt x="269" y="124"/>
                  </a:cubicBezTo>
                  <a:cubicBezTo>
                    <a:pt x="269" y="120"/>
                    <a:pt x="272" y="118"/>
                    <a:pt x="275" y="117"/>
                  </a:cubicBezTo>
                  <a:cubicBezTo>
                    <a:pt x="276" y="116"/>
                    <a:pt x="278" y="115"/>
                    <a:pt x="279" y="114"/>
                  </a:cubicBezTo>
                  <a:cubicBezTo>
                    <a:pt x="280" y="112"/>
                    <a:pt x="281" y="109"/>
                    <a:pt x="282" y="106"/>
                  </a:cubicBezTo>
                  <a:cubicBezTo>
                    <a:pt x="286" y="96"/>
                    <a:pt x="291" y="85"/>
                    <a:pt x="298" y="80"/>
                  </a:cubicBezTo>
                  <a:cubicBezTo>
                    <a:pt x="299" y="80"/>
                    <a:pt x="300" y="79"/>
                    <a:pt x="30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5" name="Freeform 1176"/>
            <p:cNvSpPr>
              <a:spLocks/>
            </p:cNvSpPr>
            <p:nvPr/>
          </p:nvSpPr>
          <p:spPr bwMode="auto">
            <a:xfrm>
              <a:off x="8101138" y="4737744"/>
              <a:ext cx="73300" cy="52625"/>
            </a:xfrm>
            <a:custGeom>
              <a:avLst/>
              <a:gdLst>
                <a:gd name="T0" fmla="*/ 170 w 171"/>
                <a:gd name="T1" fmla="*/ 50 h 124"/>
                <a:gd name="T2" fmla="*/ 165 w 171"/>
                <a:gd name="T3" fmla="*/ 42 h 124"/>
                <a:gd name="T4" fmla="*/ 169 w 171"/>
                <a:gd name="T5" fmla="*/ 36 h 124"/>
                <a:gd name="T6" fmla="*/ 153 w 171"/>
                <a:gd name="T7" fmla="*/ 16 h 124"/>
                <a:gd name="T8" fmla="*/ 136 w 171"/>
                <a:gd name="T9" fmla="*/ 1 h 124"/>
                <a:gd name="T10" fmla="*/ 128 w 171"/>
                <a:gd name="T11" fmla="*/ 10 h 124"/>
                <a:gd name="T12" fmla="*/ 111 w 171"/>
                <a:gd name="T13" fmla="*/ 10 h 124"/>
                <a:gd name="T14" fmla="*/ 110 w 171"/>
                <a:gd name="T15" fmla="*/ 11 h 124"/>
                <a:gd name="T16" fmla="*/ 100 w 171"/>
                <a:gd name="T17" fmla="*/ 13 h 124"/>
                <a:gd name="T18" fmla="*/ 73 w 171"/>
                <a:gd name="T19" fmla="*/ 16 h 124"/>
                <a:gd name="T20" fmla="*/ 68 w 171"/>
                <a:gd name="T21" fmla="*/ 5 h 124"/>
                <a:gd name="T22" fmla="*/ 46 w 171"/>
                <a:gd name="T23" fmla="*/ 8 h 124"/>
                <a:gd name="T24" fmla="*/ 30 w 171"/>
                <a:gd name="T25" fmla="*/ 15 h 124"/>
                <a:gd name="T26" fmla="*/ 23 w 171"/>
                <a:gd name="T27" fmla="*/ 15 h 124"/>
                <a:gd name="T28" fmla="*/ 13 w 171"/>
                <a:gd name="T29" fmla="*/ 19 h 124"/>
                <a:gd name="T30" fmla="*/ 10 w 171"/>
                <a:gd name="T31" fmla="*/ 17 h 124"/>
                <a:gd name="T32" fmla="*/ 3 w 171"/>
                <a:gd name="T33" fmla="*/ 16 h 124"/>
                <a:gd name="T34" fmla="*/ 28 w 171"/>
                <a:gd name="T35" fmla="*/ 104 h 124"/>
                <a:gd name="T36" fmla="*/ 36 w 171"/>
                <a:gd name="T37" fmla="*/ 100 h 124"/>
                <a:gd name="T38" fmla="*/ 53 w 171"/>
                <a:gd name="T39" fmla="*/ 100 h 124"/>
                <a:gd name="T40" fmla="*/ 58 w 171"/>
                <a:gd name="T41" fmla="*/ 114 h 124"/>
                <a:gd name="T42" fmla="*/ 68 w 171"/>
                <a:gd name="T43" fmla="*/ 114 h 124"/>
                <a:gd name="T44" fmla="*/ 93 w 171"/>
                <a:gd name="T45" fmla="*/ 109 h 124"/>
                <a:gd name="T46" fmla="*/ 112 w 171"/>
                <a:gd name="T47" fmla="*/ 124 h 124"/>
                <a:gd name="T48" fmla="*/ 115 w 171"/>
                <a:gd name="T49" fmla="*/ 122 h 124"/>
                <a:gd name="T50" fmla="*/ 115 w 171"/>
                <a:gd name="T51" fmla="*/ 114 h 124"/>
                <a:gd name="T52" fmla="*/ 135 w 171"/>
                <a:gd name="T53" fmla="*/ 92 h 124"/>
                <a:gd name="T54" fmla="*/ 140 w 171"/>
                <a:gd name="T55" fmla="*/ 90 h 124"/>
                <a:gd name="T56" fmla="*/ 151 w 171"/>
                <a:gd name="T57" fmla="*/ 87 h 124"/>
                <a:gd name="T58" fmla="*/ 164 w 171"/>
                <a:gd name="T59" fmla="*/ 76 h 124"/>
                <a:gd name="T60" fmla="*/ 171 w 171"/>
                <a:gd name="T61" fmla="*/ 61 h 124"/>
                <a:gd name="T62" fmla="*/ 170 w 171"/>
                <a:gd name="T63" fmla="*/ 5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24">
                  <a:moveTo>
                    <a:pt x="170" y="52"/>
                  </a:moveTo>
                  <a:cubicBezTo>
                    <a:pt x="170" y="52"/>
                    <a:pt x="170" y="52"/>
                    <a:pt x="170" y="50"/>
                  </a:cubicBezTo>
                  <a:cubicBezTo>
                    <a:pt x="170" y="49"/>
                    <a:pt x="169" y="48"/>
                    <a:pt x="168" y="47"/>
                  </a:cubicBezTo>
                  <a:cubicBezTo>
                    <a:pt x="167" y="46"/>
                    <a:pt x="165" y="44"/>
                    <a:pt x="165" y="42"/>
                  </a:cubicBezTo>
                  <a:cubicBezTo>
                    <a:pt x="165" y="40"/>
                    <a:pt x="166" y="39"/>
                    <a:pt x="167" y="38"/>
                  </a:cubicBezTo>
                  <a:cubicBezTo>
                    <a:pt x="168" y="37"/>
                    <a:pt x="168" y="37"/>
                    <a:pt x="169" y="36"/>
                  </a:cubicBezTo>
                  <a:cubicBezTo>
                    <a:pt x="162" y="35"/>
                    <a:pt x="160" y="29"/>
                    <a:pt x="158" y="24"/>
                  </a:cubicBezTo>
                  <a:cubicBezTo>
                    <a:pt x="156" y="21"/>
                    <a:pt x="155" y="18"/>
                    <a:pt x="153" y="16"/>
                  </a:cubicBezTo>
                  <a:cubicBezTo>
                    <a:pt x="151" y="15"/>
                    <a:pt x="149" y="13"/>
                    <a:pt x="147" y="12"/>
                  </a:cubicBezTo>
                  <a:cubicBezTo>
                    <a:pt x="143" y="9"/>
                    <a:pt x="138" y="6"/>
                    <a:pt x="136" y="1"/>
                  </a:cubicBezTo>
                  <a:cubicBezTo>
                    <a:pt x="135" y="2"/>
                    <a:pt x="134" y="3"/>
                    <a:pt x="133" y="5"/>
                  </a:cubicBezTo>
                  <a:cubicBezTo>
                    <a:pt x="132" y="7"/>
                    <a:pt x="131" y="9"/>
                    <a:pt x="128" y="10"/>
                  </a:cubicBezTo>
                  <a:cubicBezTo>
                    <a:pt x="126" y="10"/>
                    <a:pt x="123" y="10"/>
                    <a:pt x="121" y="9"/>
                  </a:cubicBezTo>
                  <a:cubicBezTo>
                    <a:pt x="118" y="9"/>
                    <a:pt x="114" y="9"/>
                    <a:pt x="111" y="10"/>
                  </a:cubicBezTo>
                  <a:lnTo>
                    <a:pt x="111" y="10"/>
                  </a:lnTo>
                  <a:cubicBezTo>
                    <a:pt x="111" y="10"/>
                    <a:pt x="111" y="10"/>
                    <a:pt x="110" y="11"/>
                  </a:cubicBezTo>
                  <a:cubicBezTo>
                    <a:pt x="110" y="12"/>
                    <a:pt x="108" y="13"/>
                    <a:pt x="107" y="13"/>
                  </a:cubicBezTo>
                  <a:lnTo>
                    <a:pt x="100" y="13"/>
                  </a:lnTo>
                  <a:cubicBezTo>
                    <a:pt x="99" y="17"/>
                    <a:pt x="94" y="29"/>
                    <a:pt x="87" y="29"/>
                  </a:cubicBezTo>
                  <a:cubicBezTo>
                    <a:pt x="84" y="29"/>
                    <a:pt x="73" y="20"/>
                    <a:pt x="73" y="16"/>
                  </a:cubicBezTo>
                  <a:lnTo>
                    <a:pt x="73" y="11"/>
                  </a:lnTo>
                  <a:cubicBezTo>
                    <a:pt x="71" y="10"/>
                    <a:pt x="70" y="8"/>
                    <a:pt x="68" y="5"/>
                  </a:cubicBezTo>
                  <a:cubicBezTo>
                    <a:pt x="66" y="3"/>
                    <a:pt x="65" y="0"/>
                    <a:pt x="62" y="0"/>
                  </a:cubicBezTo>
                  <a:cubicBezTo>
                    <a:pt x="55" y="0"/>
                    <a:pt x="50" y="4"/>
                    <a:pt x="46" y="8"/>
                  </a:cubicBezTo>
                  <a:cubicBezTo>
                    <a:pt x="43" y="10"/>
                    <a:pt x="39" y="13"/>
                    <a:pt x="35" y="15"/>
                  </a:cubicBezTo>
                  <a:cubicBezTo>
                    <a:pt x="33" y="15"/>
                    <a:pt x="32" y="15"/>
                    <a:pt x="30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19" y="15"/>
                    <a:pt x="16" y="15"/>
                    <a:pt x="13" y="18"/>
                  </a:cubicBezTo>
                  <a:lnTo>
                    <a:pt x="13" y="19"/>
                  </a:lnTo>
                  <a:lnTo>
                    <a:pt x="12" y="18"/>
                  </a:lnTo>
                  <a:cubicBezTo>
                    <a:pt x="11" y="18"/>
                    <a:pt x="10" y="17"/>
                    <a:pt x="10" y="17"/>
                  </a:cubicBezTo>
                  <a:cubicBezTo>
                    <a:pt x="9" y="16"/>
                    <a:pt x="7" y="15"/>
                    <a:pt x="6" y="15"/>
                  </a:cubicBezTo>
                  <a:cubicBezTo>
                    <a:pt x="5" y="15"/>
                    <a:pt x="4" y="15"/>
                    <a:pt x="3" y="16"/>
                  </a:cubicBezTo>
                  <a:cubicBezTo>
                    <a:pt x="3" y="17"/>
                    <a:pt x="2" y="19"/>
                    <a:pt x="0" y="20"/>
                  </a:cubicBezTo>
                  <a:lnTo>
                    <a:pt x="28" y="104"/>
                  </a:lnTo>
                  <a:cubicBezTo>
                    <a:pt x="28" y="105"/>
                    <a:pt x="29" y="107"/>
                    <a:pt x="30" y="107"/>
                  </a:cubicBezTo>
                  <a:cubicBezTo>
                    <a:pt x="33" y="107"/>
                    <a:pt x="34" y="104"/>
                    <a:pt x="36" y="100"/>
                  </a:cubicBezTo>
                  <a:cubicBezTo>
                    <a:pt x="37" y="97"/>
                    <a:pt x="39" y="93"/>
                    <a:pt x="43" y="93"/>
                  </a:cubicBezTo>
                  <a:cubicBezTo>
                    <a:pt x="46" y="93"/>
                    <a:pt x="53" y="97"/>
                    <a:pt x="53" y="100"/>
                  </a:cubicBezTo>
                  <a:cubicBezTo>
                    <a:pt x="53" y="103"/>
                    <a:pt x="54" y="104"/>
                    <a:pt x="55" y="106"/>
                  </a:cubicBezTo>
                  <a:cubicBezTo>
                    <a:pt x="56" y="107"/>
                    <a:pt x="57" y="109"/>
                    <a:pt x="58" y="114"/>
                  </a:cubicBezTo>
                  <a:cubicBezTo>
                    <a:pt x="59" y="113"/>
                    <a:pt x="62" y="114"/>
                    <a:pt x="64" y="114"/>
                  </a:cubicBezTo>
                  <a:cubicBezTo>
                    <a:pt x="66" y="114"/>
                    <a:pt x="67" y="114"/>
                    <a:pt x="68" y="114"/>
                  </a:cubicBezTo>
                  <a:cubicBezTo>
                    <a:pt x="74" y="114"/>
                    <a:pt x="78" y="113"/>
                    <a:pt x="82" y="111"/>
                  </a:cubicBezTo>
                  <a:cubicBezTo>
                    <a:pt x="85" y="110"/>
                    <a:pt x="89" y="109"/>
                    <a:pt x="93" y="109"/>
                  </a:cubicBezTo>
                  <a:cubicBezTo>
                    <a:pt x="101" y="109"/>
                    <a:pt x="108" y="117"/>
                    <a:pt x="111" y="124"/>
                  </a:cubicBezTo>
                  <a:lnTo>
                    <a:pt x="112" y="124"/>
                  </a:lnTo>
                  <a:lnTo>
                    <a:pt x="112" y="124"/>
                  </a:lnTo>
                  <a:cubicBezTo>
                    <a:pt x="113" y="123"/>
                    <a:pt x="114" y="122"/>
                    <a:pt x="115" y="122"/>
                  </a:cubicBezTo>
                  <a:cubicBezTo>
                    <a:pt x="118" y="121"/>
                    <a:pt x="119" y="120"/>
                    <a:pt x="119" y="117"/>
                  </a:cubicBezTo>
                  <a:cubicBezTo>
                    <a:pt x="119" y="116"/>
                    <a:pt x="118" y="115"/>
                    <a:pt x="115" y="114"/>
                  </a:cubicBezTo>
                  <a:cubicBezTo>
                    <a:pt x="113" y="112"/>
                    <a:pt x="110" y="111"/>
                    <a:pt x="110" y="108"/>
                  </a:cubicBezTo>
                  <a:cubicBezTo>
                    <a:pt x="110" y="105"/>
                    <a:pt x="116" y="101"/>
                    <a:pt x="135" y="92"/>
                  </a:cubicBezTo>
                  <a:cubicBezTo>
                    <a:pt x="136" y="92"/>
                    <a:pt x="137" y="91"/>
                    <a:pt x="138" y="91"/>
                  </a:cubicBezTo>
                  <a:cubicBezTo>
                    <a:pt x="139" y="91"/>
                    <a:pt x="140" y="90"/>
                    <a:pt x="140" y="90"/>
                  </a:cubicBezTo>
                  <a:cubicBezTo>
                    <a:pt x="142" y="89"/>
                    <a:pt x="143" y="88"/>
                    <a:pt x="146" y="88"/>
                  </a:cubicBezTo>
                  <a:cubicBezTo>
                    <a:pt x="147" y="87"/>
                    <a:pt x="149" y="87"/>
                    <a:pt x="151" y="87"/>
                  </a:cubicBezTo>
                  <a:cubicBezTo>
                    <a:pt x="157" y="86"/>
                    <a:pt x="166" y="85"/>
                    <a:pt x="166" y="80"/>
                  </a:cubicBezTo>
                  <a:cubicBezTo>
                    <a:pt x="166" y="78"/>
                    <a:pt x="165" y="77"/>
                    <a:pt x="164" y="76"/>
                  </a:cubicBezTo>
                  <a:cubicBezTo>
                    <a:pt x="163" y="74"/>
                    <a:pt x="162" y="72"/>
                    <a:pt x="162" y="69"/>
                  </a:cubicBezTo>
                  <a:cubicBezTo>
                    <a:pt x="162" y="64"/>
                    <a:pt x="167" y="62"/>
                    <a:pt x="171" y="61"/>
                  </a:cubicBezTo>
                  <a:lnTo>
                    <a:pt x="169" y="56"/>
                  </a:lnTo>
                  <a:cubicBezTo>
                    <a:pt x="169" y="54"/>
                    <a:pt x="169" y="53"/>
                    <a:pt x="17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6" name="Freeform 1177"/>
            <p:cNvSpPr>
              <a:spLocks/>
            </p:cNvSpPr>
            <p:nvPr/>
          </p:nvSpPr>
          <p:spPr bwMode="auto">
            <a:xfrm>
              <a:off x="8052272" y="4666325"/>
              <a:ext cx="45107" cy="71420"/>
            </a:xfrm>
            <a:custGeom>
              <a:avLst/>
              <a:gdLst>
                <a:gd name="T0" fmla="*/ 107 w 107"/>
                <a:gd name="T1" fmla="*/ 65 h 167"/>
                <a:gd name="T2" fmla="*/ 103 w 107"/>
                <a:gd name="T3" fmla="*/ 54 h 167"/>
                <a:gd name="T4" fmla="*/ 101 w 107"/>
                <a:gd name="T5" fmla="*/ 38 h 167"/>
                <a:gd name="T6" fmla="*/ 100 w 107"/>
                <a:gd name="T7" fmla="*/ 20 h 167"/>
                <a:gd name="T8" fmla="*/ 101 w 107"/>
                <a:gd name="T9" fmla="*/ 12 h 167"/>
                <a:gd name="T10" fmla="*/ 87 w 107"/>
                <a:gd name="T11" fmla="*/ 24 h 167"/>
                <a:gd name="T12" fmla="*/ 69 w 107"/>
                <a:gd name="T13" fmla="*/ 20 h 167"/>
                <a:gd name="T14" fmla="*/ 60 w 107"/>
                <a:gd name="T15" fmla="*/ 23 h 167"/>
                <a:gd name="T16" fmla="*/ 34 w 107"/>
                <a:gd name="T17" fmla="*/ 7 h 167"/>
                <a:gd name="T18" fmla="*/ 34 w 107"/>
                <a:gd name="T19" fmla="*/ 0 h 167"/>
                <a:gd name="T20" fmla="*/ 17 w 107"/>
                <a:gd name="T21" fmla="*/ 29 h 167"/>
                <a:gd name="T22" fmla="*/ 18 w 107"/>
                <a:gd name="T23" fmla="*/ 37 h 167"/>
                <a:gd name="T24" fmla="*/ 22 w 107"/>
                <a:gd name="T25" fmla="*/ 34 h 167"/>
                <a:gd name="T26" fmla="*/ 32 w 107"/>
                <a:gd name="T27" fmla="*/ 48 h 167"/>
                <a:gd name="T28" fmla="*/ 23 w 107"/>
                <a:gd name="T29" fmla="*/ 58 h 167"/>
                <a:gd name="T30" fmla="*/ 13 w 107"/>
                <a:gd name="T31" fmla="*/ 68 h 167"/>
                <a:gd name="T32" fmla="*/ 7 w 107"/>
                <a:gd name="T33" fmla="*/ 77 h 167"/>
                <a:gd name="T34" fmla="*/ 0 w 107"/>
                <a:gd name="T35" fmla="*/ 97 h 167"/>
                <a:gd name="T36" fmla="*/ 0 w 107"/>
                <a:gd name="T37" fmla="*/ 131 h 167"/>
                <a:gd name="T38" fmla="*/ 5 w 107"/>
                <a:gd name="T39" fmla="*/ 136 h 167"/>
                <a:gd name="T40" fmla="*/ 11 w 107"/>
                <a:gd name="T41" fmla="*/ 135 h 167"/>
                <a:gd name="T42" fmla="*/ 22 w 107"/>
                <a:gd name="T43" fmla="*/ 141 h 167"/>
                <a:gd name="T44" fmla="*/ 28 w 107"/>
                <a:gd name="T45" fmla="*/ 143 h 167"/>
                <a:gd name="T46" fmla="*/ 30 w 107"/>
                <a:gd name="T47" fmla="*/ 143 h 167"/>
                <a:gd name="T48" fmla="*/ 36 w 107"/>
                <a:gd name="T49" fmla="*/ 149 h 167"/>
                <a:gd name="T50" fmla="*/ 43 w 107"/>
                <a:gd name="T51" fmla="*/ 152 h 167"/>
                <a:gd name="T52" fmla="*/ 36 w 107"/>
                <a:gd name="T53" fmla="*/ 161 h 167"/>
                <a:gd name="T54" fmla="*/ 42 w 107"/>
                <a:gd name="T55" fmla="*/ 163 h 167"/>
                <a:gd name="T56" fmla="*/ 50 w 107"/>
                <a:gd name="T57" fmla="*/ 167 h 167"/>
                <a:gd name="T58" fmla="*/ 63 w 107"/>
                <a:gd name="T59" fmla="*/ 161 h 167"/>
                <a:gd name="T60" fmla="*/ 81 w 107"/>
                <a:gd name="T61" fmla="*/ 145 h 167"/>
                <a:gd name="T62" fmla="*/ 84 w 107"/>
                <a:gd name="T63" fmla="*/ 141 h 167"/>
                <a:gd name="T64" fmla="*/ 78 w 107"/>
                <a:gd name="T65" fmla="*/ 121 h 167"/>
                <a:gd name="T66" fmla="*/ 85 w 107"/>
                <a:gd name="T67" fmla="*/ 103 h 167"/>
                <a:gd name="T68" fmla="*/ 96 w 107"/>
                <a:gd name="T69" fmla="*/ 92 h 167"/>
                <a:gd name="T70" fmla="*/ 103 w 107"/>
                <a:gd name="T71" fmla="*/ 88 h 167"/>
                <a:gd name="T72" fmla="*/ 100 w 107"/>
                <a:gd name="T7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67">
                  <a:moveTo>
                    <a:pt x="104" y="75"/>
                  </a:moveTo>
                  <a:cubicBezTo>
                    <a:pt x="105" y="72"/>
                    <a:pt x="107" y="69"/>
                    <a:pt x="107" y="65"/>
                  </a:cubicBezTo>
                  <a:cubicBezTo>
                    <a:pt x="107" y="60"/>
                    <a:pt x="105" y="57"/>
                    <a:pt x="103" y="54"/>
                  </a:cubicBezTo>
                  <a:lnTo>
                    <a:pt x="103" y="54"/>
                  </a:lnTo>
                  <a:lnTo>
                    <a:pt x="103" y="41"/>
                  </a:lnTo>
                  <a:cubicBezTo>
                    <a:pt x="102" y="40"/>
                    <a:pt x="102" y="39"/>
                    <a:pt x="101" y="38"/>
                  </a:cubicBezTo>
                  <a:cubicBezTo>
                    <a:pt x="99" y="35"/>
                    <a:pt x="96" y="31"/>
                    <a:pt x="96" y="27"/>
                  </a:cubicBezTo>
                  <a:cubicBezTo>
                    <a:pt x="96" y="23"/>
                    <a:pt x="98" y="21"/>
                    <a:pt x="100" y="20"/>
                  </a:cubicBezTo>
                  <a:cubicBezTo>
                    <a:pt x="101" y="19"/>
                    <a:pt x="102" y="18"/>
                    <a:pt x="102" y="17"/>
                  </a:cubicBezTo>
                  <a:cubicBezTo>
                    <a:pt x="102" y="16"/>
                    <a:pt x="102" y="13"/>
                    <a:pt x="101" y="12"/>
                  </a:cubicBezTo>
                  <a:lnTo>
                    <a:pt x="98" y="16"/>
                  </a:lnTo>
                  <a:cubicBezTo>
                    <a:pt x="96" y="21"/>
                    <a:pt x="94" y="22"/>
                    <a:pt x="87" y="24"/>
                  </a:cubicBezTo>
                  <a:cubicBezTo>
                    <a:pt x="83" y="25"/>
                    <a:pt x="80" y="24"/>
                    <a:pt x="77" y="22"/>
                  </a:cubicBezTo>
                  <a:cubicBezTo>
                    <a:pt x="75" y="21"/>
                    <a:pt x="72" y="20"/>
                    <a:pt x="69" y="20"/>
                  </a:cubicBezTo>
                  <a:cubicBezTo>
                    <a:pt x="68" y="20"/>
                    <a:pt x="67" y="21"/>
                    <a:pt x="65" y="21"/>
                  </a:cubicBezTo>
                  <a:cubicBezTo>
                    <a:pt x="64" y="22"/>
                    <a:pt x="62" y="23"/>
                    <a:pt x="60" y="23"/>
                  </a:cubicBezTo>
                  <a:cubicBezTo>
                    <a:pt x="56" y="23"/>
                    <a:pt x="32" y="14"/>
                    <a:pt x="32" y="10"/>
                  </a:cubicBezTo>
                  <a:cubicBezTo>
                    <a:pt x="32" y="8"/>
                    <a:pt x="33" y="8"/>
                    <a:pt x="34" y="7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2"/>
                    <a:pt x="35" y="0"/>
                    <a:pt x="34" y="0"/>
                  </a:cubicBezTo>
                  <a:cubicBezTo>
                    <a:pt x="28" y="0"/>
                    <a:pt x="22" y="11"/>
                    <a:pt x="19" y="17"/>
                  </a:cubicBezTo>
                  <a:cubicBezTo>
                    <a:pt x="22" y="23"/>
                    <a:pt x="19" y="26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3"/>
                    <a:pt x="16" y="37"/>
                    <a:pt x="18" y="37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8" y="35"/>
                    <a:pt x="19" y="34"/>
                    <a:pt x="22" y="34"/>
                  </a:cubicBezTo>
                  <a:cubicBezTo>
                    <a:pt x="26" y="34"/>
                    <a:pt x="28" y="38"/>
                    <a:pt x="29" y="42"/>
                  </a:cubicBezTo>
                  <a:cubicBezTo>
                    <a:pt x="30" y="44"/>
                    <a:pt x="31" y="47"/>
                    <a:pt x="32" y="48"/>
                  </a:cubicBezTo>
                  <a:cubicBezTo>
                    <a:pt x="32" y="50"/>
                    <a:pt x="33" y="52"/>
                    <a:pt x="32" y="53"/>
                  </a:cubicBezTo>
                  <a:cubicBezTo>
                    <a:pt x="31" y="56"/>
                    <a:pt x="27" y="57"/>
                    <a:pt x="23" y="58"/>
                  </a:cubicBezTo>
                  <a:cubicBezTo>
                    <a:pt x="20" y="59"/>
                    <a:pt x="15" y="60"/>
                    <a:pt x="13" y="63"/>
                  </a:cubicBezTo>
                  <a:cubicBezTo>
                    <a:pt x="13" y="64"/>
                    <a:pt x="13" y="66"/>
                    <a:pt x="13" y="68"/>
                  </a:cubicBezTo>
                  <a:cubicBezTo>
                    <a:pt x="13" y="71"/>
                    <a:pt x="12" y="74"/>
                    <a:pt x="11" y="76"/>
                  </a:cubicBezTo>
                  <a:cubicBezTo>
                    <a:pt x="10" y="77"/>
                    <a:pt x="9" y="77"/>
                    <a:pt x="7" y="77"/>
                  </a:cubicBezTo>
                  <a:cubicBezTo>
                    <a:pt x="5" y="77"/>
                    <a:pt x="4" y="77"/>
                    <a:pt x="4" y="80"/>
                  </a:cubicBezTo>
                  <a:cubicBezTo>
                    <a:pt x="4" y="86"/>
                    <a:pt x="3" y="93"/>
                    <a:pt x="0" y="97"/>
                  </a:cubicBezTo>
                  <a:cubicBezTo>
                    <a:pt x="3" y="102"/>
                    <a:pt x="7" y="117"/>
                    <a:pt x="7" y="117"/>
                  </a:cubicBezTo>
                  <a:cubicBezTo>
                    <a:pt x="7" y="125"/>
                    <a:pt x="5" y="128"/>
                    <a:pt x="0" y="131"/>
                  </a:cubicBezTo>
                  <a:lnTo>
                    <a:pt x="0" y="134"/>
                  </a:lnTo>
                  <a:cubicBezTo>
                    <a:pt x="2" y="135"/>
                    <a:pt x="4" y="135"/>
                    <a:pt x="5" y="136"/>
                  </a:cubicBezTo>
                  <a:cubicBezTo>
                    <a:pt x="6" y="136"/>
                    <a:pt x="7" y="137"/>
                    <a:pt x="8" y="137"/>
                  </a:cubicBezTo>
                  <a:cubicBezTo>
                    <a:pt x="9" y="137"/>
                    <a:pt x="10" y="136"/>
                    <a:pt x="11" y="135"/>
                  </a:cubicBezTo>
                  <a:cubicBezTo>
                    <a:pt x="12" y="135"/>
                    <a:pt x="14" y="134"/>
                    <a:pt x="16" y="134"/>
                  </a:cubicBezTo>
                  <a:cubicBezTo>
                    <a:pt x="20" y="134"/>
                    <a:pt x="21" y="138"/>
                    <a:pt x="22" y="141"/>
                  </a:cubicBezTo>
                  <a:cubicBezTo>
                    <a:pt x="22" y="144"/>
                    <a:pt x="23" y="145"/>
                    <a:pt x="24" y="145"/>
                  </a:cubicBezTo>
                  <a:cubicBezTo>
                    <a:pt x="26" y="145"/>
                    <a:pt x="26" y="145"/>
                    <a:pt x="28" y="143"/>
                  </a:cubicBezTo>
                  <a:lnTo>
                    <a:pt x="29" y="141"/>
                  </a:lnTo>
                  <a:lnTo>
                    <a:pt x="30" y="143"/>
                  </a:lnTo>
                  <a:cubicBezTo>
                    <a:pt x="32" y="145"/>
                    <a:pt x="35" y="149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42" y="149"/>
                    <a:pt x="43" y="150"/>
                    <a:pt x="43" y="152"/>
                  </a:cubicBezTo>
                  <a:cubicBezTo>
                    <a:pt x="43" y="156"/>
                    <a:pt x="41" y="157"/>
                    <a:pt x="39" y="157"/>
                  </a:cubicBezTo>
                  <a:cubicBezTo>
                    <a:pt x="37" y="158"/>
                    <a:pt x="36" y="158"/>
                    <a:pt x="36" y="161"/>
                  </a:cubicBezTo>
                  <a:cubicBezTo>
                    <a:pt x="36" y="162"/>
                    <a:pt x="36" y="163"/>
                    <a:pt x="38" y="163"/>
                  </a:cubicBezTo>
                  <a:lnTo>
                    <a:pt x="42" y="163"/>
                  </a:lnTo>
                  <a:cubicBezTo>
                    <a:pt x="44" y="163"/>
                    <a:pt x="46" y="164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3" y="167"/>
                    <a:pt x="55" y="166"/>
                    <a:pt x="57" y="164"/>
                  </a:cubicBezTo>
                  <a:cubicBezTo>
                    <a:pt x="59" y="163"/>
                    <a:pt x="61" y="162"/>
                    <a:pt x="63" y="161"/>
                  </a:cubicBezTo>
                  <a:cubicBezTo>
                    <a:pt x="65" y="161"/>
                    <a:pt x="66" y="160"/>
                    <a:pt x="68" y="160"/>
                  </a:cubicBezTo>
                  <a:cubicBezTo>
                    <a:pt x="76" y="157"/>
                    <a:pt x="77" y="156"/>
                    <a:pt x="81" y="145"/>
                  </a:cubicBezTo>
                  <a:cubicBezTo>
                    <a:pt x="82" y="144"/>
                    <a:pt x="83" y="143"/>
                    <a:pt x="83" y="143"/>
                  </a:cubicBezTo>
                  <a:cubicBezTo>
                    <a:pt x="84" y="142"/>
                    <a:pt x="84" y="142"/>
                    <a:pt x="84" y="141"/>
                  </a:cubicBezTo>
                  <a:cubicBezTo>
                    <a:pt x="84" y="138"/>
                    <a:pt x="83" y="135"/>
                    <a:pt x="82" y="133"/>
                  </a:cubicBezTo>
                  <a:cubicBezTo>
                    <a:pt x="80" y="130"/>
                    <a:pt x="78" y="126"/>
                    <a:pt x="78" y="121"/>
                  </a:cubicBezTo>
                  <a:cubicBezTo>
                    <a:pt x="78" y="115"/>
                    <a:pt x="81" y="111"/>
                    <a:pt x="83" y="108"/>
                  </a:cubicBezTo>
                  <a:cubicBezTo>
                    <a:pt x="84" y="106"/>
                    <a:pt x="84" y="105"/>
                    <a:pt x="85" y="103"/>
                  </a:cubicBezTo>
                  <a:cubicBezTo>
                    <a:pt x="85" y="100"/>
                    <a:pt x="85" y="96"/>
                    <a:pt x="89" y="94"/>
                  </a:cubicBezTo>
                  <a:cubicBezTo>
                    <a:pt x="91" y="92"/>
                    <a:pt x="94" y="92"/>
                    <a:pt x="96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101" y="92"/>
                    <a:pt x="103" y="92"/>
                    <a:pt x="103" y="88"/>
                  </a:cubicBezTo>
                  <a:cubicBezTo>
                    <a:pt x="103" y="87"/>
                    <a:pt x="102" y="87"/>
                    <a:pt x="102" y="86"/>
                  </a:cubicBezTo>
                  <a:cubicBezTo>
                    <a:pt x="101" y="86"/>
                    <a:pt x="100" y="85"/>
                    <a:pt x="100" y="84"/>
                  </a:cubicBezTo>
                  <a:cubicBezTo>
                    <a:pt x="100" y="80"/>
                    <a:pt x="102" y="78"/>
                    <a:pt x="10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7" name="Freeform 1178"/>
            <p:cNvSpPr>
              <a:spLocks/>
            </p:cNvSpPr>
            <p:nvPr/>
          </p:nvSpPr>
          <p:spPr bwMode="auto">
            <a:xfrm>
              <a:off x="8010924" y="4551677"/>
              <a:ext cx="159755" cy="118407"/>
            </a:xfrm>
            <a:custGeom>
              <a:avLst/>
              <a:gdLst>
                <a:gd name="T0" fmla="*/ 80 w 377"/>
                <a:gd name="T1" fmla="*/ 230 h 277"/>
                <a:gd name="T2" fmla="*/ 89 w 377"/>
                <a:gd name="T3" fmla="*/ 230 h 277"/>
                <a:gd name="T4" fmla="*/ 96 w 377"/>
                <a:gd name="T5" fmla="*/ 229 h 277"/>
                <a:gd name="T6" fmla="*/ 100 w 377"/>
                <a:gd name="T7" fmla="*/ 222 h 277"/>
                <a:gd name="T8" fmla="*/ 111 w 377"/>
                <a:gd name="T9" fmla="*/ 217 h 277"/>
                <a:gd name="T10" fmla="*/ 132 w 377"/>
                <a:gd name="T11" fmla="*/ 221 h 277"/>
                <a:gd name="T12" fmla="*/ 139 w 377"/>
                <a:gd name="T13" fmla="*/ 223 h 277"/>
                <a:gd name="T14" fmla="*/ 160 w 377"/>
                <a:gd name="T15" fmla="*/ 251 h 277"/>
                <a:gd name="T16" fmla="*/ 168 w 377"/>
                <a:gd name="T17" fmla="*/ 263 h 277"/>
                <a:gd name="T18" fmla="*/ 199 w 377"/>
                <a:gd name="T19" fmla="*/ 277 h 277"/>
                <a:gd name="T20" fmla="*/ 206 w 377"/>
                <a:gd name="T21" fmla="*/ 269 h 277"/>
                <a:gd name="T22" fmla="*/ 218 w 377"/>
                <a:gd name="T23" fmla="*/ 255 h 277"/>
                <a:gd name="T24" fmla="*/ 230 w 377"/>
                <a:gd name="T25" fmla="*/ 238 h 277"/>
                <a:gd name="T26" fmla="*/ 257 w 377"/>
                <a:gd name="T27" fmla="*/ 219 h 277"/>
                <a:gd name="T28" fmla="*/ 274 w 377"/>
                <a:gd name="T29" fmla="*/ 221 h 277"/>
                <a:gd name="T30" fmla="*/ 294 w 377"/>
                <a:gd name="T31" fmla="*/ 226 h 277"/>
                <a:gd name="T32" fmla="*/ 319 w 377"/>
                <a:gd name="T33" fmla="*/ 236 h 277"/>
                <a:gd name="T34" fmla="*/ 339 w 377"/>
                <a:gd name="T35" fmla="*/ 224 h 277"/>
                <a:gd name="T36" fmla="*/ 352 w 377"/>
                <a:gd name="T37" fmla="*/ 231 h 277"/>
                <a:gd name="T38" fmla="*/ 377 w 377"/>
                <a:gd name="T39" fmla="*/ 209 h 277"/>
                <a:gd name="T40" fmla="*/ 353 w 377"/>
                <a:gd name="T41" fmla="*/ 181 h 277"/>
                <a:gd name="T42" fmla="*/ 345 w 377"/>
                <a:gd name="T43" fmla="*/ 177 h 277"/>
                <a:gd name="T44" fmla="*/ 337 w 377"/>
                <a:gd name="T45" fmla="*/ 175 h 277"/>
                <a:gd name="T46" fmla="*/ 330 w 377"/>
                <a:gd name="T47" fmla="*/ 165 h 277"/>
                <a:gd name="T48" fmla="*/ 326 w 377"/>
                <a:gd name="T49" fmla="*/ 166 h 277"/>
                <a:gd name="T50" fmla="*/ 317 w 377"/>
                <a:gd name="T51" fmla="*/ 164 h 277"/>
                <a:gd name="T52" fmla="*/ 307 w 377"/>
                <a:gd name="T53" fmla="*/ 153 h 277"/>
                <a:gd name="T54" fmla="*/ 288 w 377"/>
                <a:gd name="T55" fmla="*/ 166 h 277"/>
                <a:gd name="T56" fmla="*/ 272 w 377"/>
                <a:gd name="T57" fmla="*/ 165 h 277"/>
                <a:gd name="T58" fmla="*/ 242 w 377"/>
                <a:gd name="T59" fmla="*/ 142 h 277"/>
                <a:gd name="T60" fmla="*/ 210 w 377"/>
                <a:gd name="T61" fmla="*/ 134 h 277"/>
                <a:gd name="T62" fmla="*/ 197 w 377"/>
                <a:gd name="T63" fmla="*/ 121 h 277"/>
                <a:gd name="T64" fmla="*/ 182 w 377"/>
                <a:gd name="T65" fmla="*/ 121 h 277"/>
                <a:gd name="T66" fmla="*/ 175 w 377"/>
                <a:gd name="T67" fmla="*/ 103 h 277"/>
                <a:gd name="T68" fmla="*/ 171 w 377"/>
                <a:gd name="T69" fmla="*/ 86 h 277"/>
                <a:gd name="T70" fmla="*/ 152 w 377"/>
                <a:gd name="T71" fmla="*/ 76 h 277"/>
                <a:gd name="T72" fmla="*/ 143 w 377"/>
                <a:gd name="T73" fmla="*/ 76 h 277"/>
                <a:gd name="T74" fmla="*/ 132 w 377"/>
                <a:gd name="T75" fmla="*/ 80 h 277"/>
                <a:gd name="T76" fmla="*/ 114 w 377"/>
                <a:gd name="T77" fmla="*/ 53 h 277"/>
                <a:gd name="T78" fmla="*/ 80 w 377"/>
                <a:gd name="T79" fmla="*/ 44 h 277"/>
                <a:gd name="T80" fmla="*/ 76 w 377"/>
                <a:gd name="T81" fmla="*/ 24 h 277"/>
                <a:gd name="T82" fmla="*/ 80 w 377"/>
                <a:gd name="T83" fmla="*/ 3 h 277"/>
                <a:gd name="T84" fmla="*/ 79 w 377"/>
                <a:gd name="T85" fmla="*/ 0 h 277"/>
                <a:gd name="T86" fmla="*/ 52 w 377"/>
                <a:gd name="T87" fmla="*/ 14 h 277"/>
                <a:gd name="T88" fmla="*/ 46 w 377"/>
                <a:gd name="T89" fmla="*/ 10 h 277"/>
                <a:gd name="T90" fmla="*/ 22 w 377"/>
                <a:gd name="T91" fmla="*/ 45 h 277"/>
                <a:gd name="T92" fmla="*/ 10 w 377"/>
                <a:gd name="T93" fmla="*/ 69 h 277"/>
                <a:gd name="T94" fmla="*/ 3 w 377"/>
                <a:gd name="T95" fmla="*/ 87 h 277"/>
                <a:gd name="T96" fmla="*/ 2 w 377"/>
                <a:gd name="T97" fmla="*/ 96 h 277"/>
                <a:gd name="T98" fmla="*/ 15 w 377"/>
                <a:gd name="T99" fmla="*/ 114 h 277"/>
                <a:gd name="T100" fmla="*/ 28 w 377"/>
                <a:gd name="T101" fmla="*/ 132 h 277"/>
                <a:gd name="T102" fmla="*/ 31 w 377"/>
                <a:gd name="T103" fmla="*/ 149 h 277"/>
                <a:gd name="T104" fmla="*/ 31 w 377"/>
                <a:gd name="T105" fmla="*/ 167 h 277"/>
                <a:gd name="T106" fmla="*/ 33 w 377"/>
                <a:gd name="T107" fmla="*/ 193 h 277"/>
                <a:gd name="T108" fmla="*/ 31 w 377"/>
                <a:gd name="T109" fmla="*/ 201 h 277"/>
                <a:gd name="T110" fmla="*/ 47 w 377"/>
                <a:gd name="T111" fmla="*/ 214 h 277"/>
                <a:gd name="T112" fmla="*/ 53 w 377"/>
                <a:gd name="T113" fmla="*/ 237 h 277"/>
                <a:gd name="T114" fmla="*/ 68 w 377"/>
                <a:gd name="T115" fmla="*/ 23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7" h="277">
                  <a:moveTo>
                    <a:pt x="71" y="232"/>
                  </a:moveTo>
                  <a:cubicBezTo>
                    <a:pt x="74" y="230"/>
                    <a:pt x="78" y="230"/>
                    <a:pt x="80" y="230"/>
                  </a:cubicBezTo>
                  <a:cubicBezTo>
                    <a:pt x="82" y="230"/>
                    <a:pt x="83" y="230"/>
                    <a:pt x="85" y="230"/>
                  </a:cubicBezTo>
                  <a:cubicBezTo>
                    <a:pt x="86" y="230"/>
                    <a:pt x="87" y="230"/>
                    <a:pt x="89" y="230"/>
                  </a:cubicBezTo>
                  <a:cubicBezTo>
                    <a:pt x="91" y="230"/>
                    <a:pt x="94" y="230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6" y="228"/>
                    <a:pt x="97" y="227"/>
                    <a:pt x="98" y="226"/>
                  </a:cubicBezTo>
                  <a:cubicBezTo>
                    <a:pt x="98" y="224"/>
                    <a:pt x="99" y="223"/>
                    <a:pt x="100" y="222"/>
                  </a:cubicBezTo>
                  <a:cubicBezTo>
                    <a:pt x="104" y="220"/>
                    <a:pt x="107" y="222"/>
                    <a:pt x="109" y="220"/>
                  </a:cubicBezTo>
                  <a:cubicBezTo>
                    <a:pt x="111" y="220"/>
                    <a:pt x="111" y="218"/>
                    <a:pt x="111" y="217"/>
                  </a:cubicBezTo>
                  <a:cubicBezTo>
                    <a:pt x="112" y="215"/>
                    <a:pt x="113" y="212"/>
                    <a:pt x="116" y="212"/>
                  </a:cubicBezTo>
                  <a:cubicBezTo>
                    <a:pt x="119" y="212"/>
                    <a:pt x="126" y="216"/>
                    <a:pt x="132" y="221"/>
                  </a:cubicBezTo>
                  <a:lnTo>
                    <a:pt x="134" y="222"/>
                  </a:lnTo>
                  <a:cubicBezTo>
                    <a:pt x="136" y="223"/>
                    <a:pt x="137" y="223"/>
                    <a:pt x="139" y="223"/>
                  </a:cubicBezTo>
                  <a:cubicBezTo>
                    <a:pt x="142" y="223"/>
                    <a:pt x="144" y="224"/>
                    <a:pt x="147" y="226"/>
                  </a:cubicBezTo>
                  <a:cubicBezTo>
                    <a:pt x="155" y="232"/>
                    <a:pt x="158" y="239"/>
                    <a:pt x="160" y="251"/>
                  </a:cubicBezTo>
                  <a:cubicBezTo>
                    <a:pt x="163" y="257"/>
                    <a:pt x="167" y="262"/>
                    <a:pt x="168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70" y="269"/>
                    <a:pt x="180" y="272"/>
                    <a:pt x="189" y="274"/>
                  </a:cubicBezTo>
                  <a:cubicBezTo>
                    <a:pt x="193" y="275"/>
                    <a:pt x="196" y="276"/>
                    <a:pt x="199" y="277"/>
                  </a:cubicBezTo>
                  <a:lnTo>
                    <a:pt x="202" y="277"/>
                  </a:lnTo>
                  <a:cubicBezTo>
                    <a:pt x="204" y="274"/>
                    <a:pt x="205" y="272"/>
                    <a:pt x="206" y="269"/>
                  </a:cubicBezTo>
                  <a:cubicBezTo>
                    <a:pt x="207" y="266"/>
                    <a:pt x="208" y="264"/>
                    <a:pt x="209" y="261"/>
                  </a:cubicBezTo>
                  <a:cubicBezTo>
                    <a:pt x="211" y="257"/>
                    <a:pt x="215" y="256"/>
                    <a:pt x="218" y="255"/>
                  </a:cubicBezTo>
                  <a:cubicBezTo>
                    <a:pt x="221" y="254"/>
                    <a:pt x="224" y="253"/>
                    <a:pt x="226" y="250"/>
                  </a:cubicBezTo>
                  <a:cubicBezTo>
                    <a:pt x="227" y="247"/>
                    <a:pt x="229" y="243"/>
                    <a:pt x="230" y="238"/>
                  </a:cubicBezTo>
                  <a:cubicBezTo>
                    <a:pt x="234" y="228"/>
                    <a:pt x="238" y="217"/>
                    <a:pt x="247" y="217"/>
                  </a:cubicBezTo>
                  <a:cubicBezTo>
                    <a:pt x="251" y="217"/>
                    <a:pt x="255" y="218"/>
                    <a:pt x="257" y="219"/>
                  </a:cubicBezTo>
                  <a:cubicBezTo>
                    <a:pt x="259" y="220"/>
                    <a:pt x="260" y="220"/>
                    <a:pt x="261" y="221"/>
                  </a:cubicBezTo>
                  <a:lnTo>
                    <a:pt x="274" y="221"/>
                  </a:lnTo>
                  <a:cubicBezTo>
                    <a:pt x="274" y="221"/>
                    <a:pt x="275" y="221"/>
                    <a:pt x="275" y="221"/>
                  </a:cubicBezTo>
                  <a:cubicBezTo>
                    <a:pt x="280" y="225"/>
                    <a:pt x="286" y="226"/>
                    <a:pt x="294" y="226"/>
                  </a:cubicBezTo>
                  <a:cubicBezTo>
                    <a:pt x="301" y="226"/>
                    <a:pt x="304" y="229"/>
                    <a:pt x="308" y="231"/>
                  </a:cubicBezTo>
                  <a:cubicBezTo>
                    <a:pt x="311" y="234"/>
                    <a:pt x="314" y="236"/>
                    <a:pt x="319" y="236"/>
                  </a:cubicBezTo>
                  <a:cubicBezTo>
                    <a:pt x="322" y="236"/>
                    <a:pt x="324" y="233"/>
                    <a:pt x="326" y="231"/>
                  </a:cubicBezTo>
                  <a:cubicBezTo>
                    <a:pt x="330" y="228"/>
                    <a:pt x="333" y="224"/>
                    <a:pt x="339" y="224"/>
                  </a:cubicBezTo>
                  <a:cubicBezTo>
                    <a:pt x="343" y="224"/>
                    <a:pt x="345" y="226"/>
                    <a:pt x="347" y="228"/>
                  </a:cubicBezTo>
                  <a:cubicBezTo>
                    <a:pt x="348" y="229"/>
                    <a:pt x="350" y="230"/>
                    <a:pt x="352" y="231"/>
                  </a:cubicBezTo>
                  <a:cubicBezTo>
                    <a:pt x="352" y="225"/>
                    <a:pt x="359" y="223"/>
                    <a:pt x="364" y="221"/>
                  </a:cubicBezTo>
                  <a:cubicBezTo>
                    <a:pt x="371" y="218"/>
                    <a:pt x="377" y="216"/>
                    <a:pt x="377" y="209"/>
                  </a:cubicBezTo>
                  <a:cubicBezTo>
                    <a:pt x="365" y="208"/>
                    <a:pt x="357" y="198"/>
                    <a:pt x="357" y="184"/>
                  </a:cubicBezTo>
                  <a:cubicBezTo>
                    <a:pt x="355" y="183"/>
                    <a:pt x="354" y="182"/>
                    <a:pt x="353" y="181"/>
                  </a:cubicBezTo>
                  <a:cubicBezTo>
                    <a:pt x="351" y="179"/>
                    <a:pt x="350" y="178"/>
                    <a:pt x="348" y="177"/>
                  </a:cubicBezTo>
                  <a:cubicBezTo>
                    <a:pt x="347" y="177"/>
                    <a:pt x="346" y="177"/>
                    <a:pt x="345" y="177"/>
                  </a:cubicBezTo>
                  <a:lnTo>
                    <a:pt x="343" y="177"/>
                  </a:lnTo>
                  <a:cubicBezTo>
                    <a:pt x="341" y="177"/>
                    <a:pt x="339" y="176"/>
                    <a:pt x="337" y="175"/>
                  </a:cubicBezTo>
                  <a:cubicBezTo>
                    <a:pt x="335" y="174"/>
                    <a:pt x="335" y="172"/>
                    <a:pt x="334" y="170"/>
                  </a:cubicBezTo>
                  <a:cubicBezTo>
                    <a:pt x="333" y="168"/>
                    <a:pt x="332" y="167"/>
                    <a:pt x="330" y="165"/>
                  </a:cubicBezTo>
                  <a:cubicBezTo>
                    <a:pt x="330" y="165"/>
                    <a:pt x="330" y="165"/>
                    <a:pt x="329" y="165"/>
                  </a:cubicBezTo>
                  <a:cubicBezTo>
                    <a:pt x="328" y="165"/>
                    <a:pt x="327" y="166"/>
                    <a:pt x="326" y="166"/>
                  </a:cubicBezTo>
                  <a:cubicBezTo>
                    <a:pt x="324" y="167"/>
                    <a:pt x="323" y="167"/>
                    <a:pt x="322" y="167"/>
                  </a:cubicBezTo>
                  <a:cubicBezTo>
                    <a:pt x="320" y="167"/>
                    <a:pt x="319" y="166"/>
                    <a:pt x="317" y="164"/>
                  </a:cubicBezTo>
                  <a:cubicBezTo>
                    <a:pt x="316" y="163"/>
                    <a:pt x="315" y="161"/>
                    <a:pt x="314" y="160"/>
                  </a:cubicBezTo>
                  <a:cubicBezTo>
                    <a:pt x="312" y="156"/>
                    <a:pt x="310" y="153"/>
                    <a:pt x="307" y="153"/>
                  </a:cubicBezTo>
                  <a:cubicBezTo>
                    <a:pt x="303" y="153"/>
                    <a:pt x="301" y="156"/>
                    <a:pt x="299" y="159"/>
                  </a:cubicBezTo>
                  <a:cubicBezTo>
                    <a:pt x="296" y="162"/>
                    <a:pt x="294" y="166"/>
                    <a:pt x="288" y="166"/>
                  </a:cubicBezTo>
                  <a:cubicBezTo>
                    <a:pt x="285" y="166"/>
                    <a:pt x="283" y="166"/>
                    <a:pt x="280" y="165"/>
                  </a:cubicBezTo>
                  <a:cubicBezTo>
                    <a:pt x="278" y="165"/>
                    <a:pt x="275" y="165"/>
                    <a:pt x="272" y="165"/>
                  </a:cubicBezTo>
                  <a:cubicBezTo>
                    <a:pt x="261" y="165"/>
                    <a:pt x="257" y="159"/>
                    <a:pt x="253" y="153"/>
                  </a:cubicBezTo>
                  <a:cubicBezTo>
                    <a:pt x="250" y="149"/>
                    <a:pt x="247" y="145"/>
                    <a:pt x="242" y="142"/>
                  </a:cubicBezTo>
                  <a:cubicBezTo>
                    <a:pt x="239" y="140"/>
                    <a:pt x="234" y="140"/>
                    <a:pt x="229" y="139"/>
                  </a:cubicBezTo>
                  <a:cubicBezTo>
                    <a:pt x="223" y="138"/>
                    <a:pt x="215" y="137"/>
                    <a:pt x="210" y="134"/>
                  </a:cubicBezTo>
                  <a:cubicBezTo>
                    <a:pt x="205" y="131"/>
                    <a:pt x="202" y="127"/>
                    <a:pt x="198" y="122"/>
                  </a:cubicBezTo>
                  <a:lnTo>
                    <a:pt x="197" y="121"/>
                  </a:lnTo>
                  <a:lnTo>
                    <a:pt x="183" y="121"/>
                  </a:lnTo>
                  <a:cubicBezTo>
                    <a:pt x="182" y="121"/>
                    <a:pt x="182" y="121"/>
                    <a:pt x="182" y="121"/>
                  </a:cubicBezTo>
                  <a:cubicBezTo>
                    <a:pt x="179" y="118"/>
                    <a:pt x="178" y="115"/>
                    <a:pt x="178" y="111"/>
                  </a:cubicBezTo>
                  <a:cubicBezTo>
                    <a:pt x="177" y="109"/>
                    <a:pt x="177" y="106"/>
                    <a:pt x="175" y="103"/>
                  </a:cubicBezTo>
                  <a:cubicBezTo>
                    <a:pt x="173" y="99"/>
                    <a:pt x="171" y="95"/>
                    <a:pt x="171" y="92"/>
                  </a:cubicBezTo>
                  <a:lnTo>
                    <a:pt x="171" y="86"/>
                  </a:lnTo>
                  <a:cubicBezTo>
                    <a:pt x="171" y="83"/>
                    <a:pt x="157" y="74"/>
                    <a:pt x="154" y="74"/>
                  </a:cubicBezTo>
                  <a:cubicBezTo>
                    <a:pt x="154" y="74"/>
                    <a:pt x="153" y="75"/>
                    <a:pt x="152" y="76"/>
                  </a:cubicBezTo>
                  <a:cubicBezTo>
                    <a:pt x="151" y="77"/>
                    <a:pt x="149" y="78"/>
                    <a:pt x="147" y="78"/>
                  </a:cubicBezTo>
                  <a:cubicBezTo>
                    <a:pt x="145" y="78"/>
                    <a:pt x="144" y="77"/>
                    <a:pt x="143" y="76"/>
                  </a:cubicBezTo>
                  <a:cubicBezTo>
                    <a:pt x="141" y="76"/>
                    <a:pt x="140" y="77"/>
                    <a:pt x="139" y="78"/>
                  </a:cubicBezTo>
                  <a:cubicBezTo>
                    <a:pt x="137" y="79"/>
                    <a:pt x="135" y="80"/>
                    <a:pt x="132" y="80"/>
                  </a:cubicBezTo>
                  <a:cubicBezTo>
                    <a:pt x="124" y="80"/>
                    <a:pt x="123" y="72"/>
                    <a:pt x="121" y="65"/>
                  </a:cubicBezTo>
                  <a:cubicBezTo>
                    <a:pt x="120" y="57"/>
                    <a:pt x="119" y="53"/>
                    <a:pt x="114" y="53"/>
                  </a:cubicBezTo>
                  <a:lnTo>
                    <a:pt x="94" y="53"/>
                  </a:lnTo>
                  <a:cubicBezTo>
                    <a:pt x="89" y="53"/>
                    <a:pt x="80" y="53"/>
                    <a:pt x="80" y="44"/>
                  </a:cubicBezTo>
                  <a:cubicBezTo>
                    <a:pt x="75" y="43"/>
                    <a:pt x="72" y="39"/>
                    <a:pt x="72" y="34"/>
                  </a:cubicBezTo>
                  <a:cubicBezTo>
                    <a:pt x="72" y="30"/>
                    <a:pt x="74" y="27"/>
                    <a:pt x="76" y="24"/>
                  </a:cubicBezTo>
                  <a:cubicBezTo>
                    <a:pt x="78" y="21"/>
                    <a:pt x="80" y="19"/>
                    <a:pt x="80" y="15"/>
                  </a:cubicBezTo>
                  <a:lnTo>
                    <a:pt x="80" y="3"/>
                  </a:lnTo>
                  <a:cubicBezTo>
                    <a:pt x="80" y="2"/>
                    <a:pt x="80" y="1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4" y="1"/>
                    <a:pt x="71" y="4"/>
                    <a:pt x="68" y="7"/>
                  </a:cubicBezTo>
                  <a:cubicBezTo>
                    <a:pt x="63" y="10"/>
                    <a:pt x="59" y="14"/>
                    <a:pt x="52" y="14"/>
                  </a:cubicBezTo>
                  <a:cubicBezTo>
                    <a:pt x="50" y="14"/>
                    <a:pt x="50" y="12"/>
                    <a:pt x="49" y="10"/>
                  </a:cubicBezTo>
                  <a:lnTo>
                    <a:pt x="46" y="10"/>
                  </a:lnTo>
                  <a:cubicBezTo>
                    <a:pt x="35" y="10"/>
                    <a:pt x="32" y="24"/>
                    <a:pt x="30" y="35"/>
                  </a:cubicBezTo>
                  <a:cubicBezTo>
                    <a:pt x="30" y="37"/>
                    <a:pt x="27" y="40"/>
                    <a:pt x="22" y="45"/>
                  </a:cubicBezTo>
                  <a:cubicBezTo>
                    <a:pt x="21" y="47"/>
                    <a:pt x="19" y="48"/>
                    <a:pt x="18" y="49"/>
                  </a:cubicBezTo>
                  <a:cubicBezTo>
                    <a:pt x="13" y="55"/>
                    <a:pt x="12" y="61"/>
                    <a:pt x="10" y="69"/>
                  </a:cubicBezTo>
                  <a:cubicBezTo>
                    <a:pt x="9" y="73"/>
                    <a:pt x="8" y="77"/>
                    <a:pt x="7" y="82"/>
                  </a:cubicBezTo>
                  <a:cubicBezTo>
                    <a:pt x="6" y="84"/>
                    <a:pt x="5" y="85"/>
                    <a:pt x="3" y="87"/>
                  </a:cubicBezTo>
                  <a:cubicBezTo>
                    <a:pt x="1" y="89"/>
                    <a:pt x="0" y="92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" y="97"/>
                    <a:pt x="3" y="98"/>
                    <a:pt x="3" y="99"/>
                  </a:cubicBezTo>
                  <a:cubicBezTo>
                    <a:pt x="6" y="107"/>
                    <a:pt x="10" y="110"/>
                    <a:pt x="15" y="114"/>
                  </a:cubicBezTo>
                  <a:cubicBezTo>
                    <a:pt x="19" y="118"/>
                    <a:pt x="23" y="122"/>
                    <a:pt x="25" y="129"/>
                  </a:cubicBezTo>
                  <a:cubicBezTo>
                    <a:pt x="26" y="130"/>
                    <a:pt x="27" y="131"/>
                    <a:pt x="28" y="132"/>
                  </a:cubicBezTo>
                  <a:cubicBezTo>
                    <a:pt x="30" y="135"/>
                    <a:pt x="33" y="138"/>
                    <a:pt x="33" y="142"/>
                  </a:cubicBezTo>
                  <a:cubicBezTo>
                    <a:pt x="33" y="145"/>
                    <a:pt x="32" y="147"/>
                    <a:pt x="31" y="149"/>
                  </a:cubicBezTo>
                  <a:cubicBezTo>
                    <a:pt x="31" y="151"/>
                    <a:pt x="30" y="153"/>
                    <a:pt x="30" y="155"/>
                  </a:cubicBezTo>
                  <a:cubicBezTo>
                    <a:pt x="30" y="159"/>
                    <a:pt x="31" y="163"/>
                    <a:pt x="31" y="167"/>
                  </a:cubicBezTo>
                  <a:cubicBezTo>
                    <a:pt x="32" y="171"/>
                    <a:pt x="33" y="175"/>
                    <a:pt x="33" y="179"/>
                  </a:cubicBezTo>
                  <a:lnTo>
                    <a:pt x="33" y="193"/>
                  </a:lnTo>
                  <a:cubicBezTo>
                    <a:pt x="33" y="194"/>
                    <a:pt x="32" y="195"/>
                    <a:pt x="32" y="196"/>
                  </a:cubicBezTo>
                  <a:cubicBezTo>
                    <a:pt x="31" y="198"/>
                    <a:pt x="31" y="199"/>
                    <a:pt x="31" y="201"/>
                  </a:cubicBezTo>
                  <a:cubicBezTo>
                    <a:pt x="32" y="204"/>
                    <a:pt x="35" y="206"/>
                    <a:pt x="39" y="207"/>
                  </a:cubicBezTo>
                  <a:cubicBezTo>
                    <a:pt x="42" y="208"/>
                    <a:pt x="46" y="210"/>
                    <a:pt x="47" y="214"/>
                  </a:cubicBezTo>
                  <a:cubicBezTo>
                    <a:pt x="50" y="221"/>
                    <a:pt x="52" y="233"/>
                    <a:pt x="52" y="236"/>
                  </a:cubicBezTo>
                  <a:cubicBezTo>
                    <a:pt x="52" y="236"/>
                    <a:pt x="53" y="237"/>
                    <a:pt x="53" y="237"/>
                  </a:cubicBezTo>
                  <a:cubicBezTo>
                    <a:pt x="54" y="238"/>
                    <a:pt x="56" y="240"/>
                    <a:pt x="59" y="240"/>
                  </a:cubicBezTo>
                  <a:cubicBezTo>
                    <a:pt x="64" y="240"/>
                    <a:pt x="66" y="237"/>
                    <a:pt x="68" y="235"/>
                  </a:cubicBezTo>
                  <a:cubicBezTo>
                    <a:pt x="69" y="234"/>
                    <a:pt x="70" y="233"/>
                    <a:pt x="7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8" name="Freeform 1179"/>
            <p:cNvSpPr>
              <a:spLocks/>
            </p:cNvSpPr>
            <p:nvPr/>
          </p:nvSpPr>
          <p:spPr bwMode="auto">
            <a:xfrm>
              <a:off x="8042875" y="4465221"/>
              <a:ext cx="131562" cy="163514"/>
            </a:xfrm>
            <a:custGeom>
              <a:avLst/>
              <a:gdLst>
                <a:gd name="T0" fmla="*/ 289 w 310"/>
                <a:gd name="T1" fmla="*/ 294 h 383"/>
                <a:gd name="T2" fmla="*/ 277 w 310"/>
                <a:gd name="T3" fmla="*/ 257 h 383"/>
                <a:gd name="T4" fmla="*/ 264 w 310"/>
                <a:gd name="T5" fmla="*/ 198 h 383"/>
                <a:gd name="T6" fmla="*/ 277 w 310"/>
                <a:gd name="T7" fmla="*/ 182 h 383"/>
                <a:gd name="T8" fmla="*/ 276 w 310"/>
                <a:gd name="T9" fmla="*/ 177 h 383"/>
                <a:gd name="T10" fmla="*/ 270 w 310"/>
                <a:gd name="T11" fmla="*/ 153 h 383"/>
                <a:gd name="T12" fmla="*/ 253 w 310"/>
                <a:gd name="T13" fmla="*/ 115 h 383"/>
                <a:gd name="T14" fmla="*/ 258 w 310"/>
                <a:gd name="T15" fmla="*/ 71 h 383"/>
                <a:gd name="T16" fmla="*/ 248 w 310"/>
                <a:gd name="T17" fmla="*/ 46 h 383"/>
                <a:gd name="T18" fmla="*/ 243 w 310"/>
                <a:gd name="T19" fmla="*/ 59 h 383"/>
                <a:gd name="T20" fmla="*/ 237 w 310"/>
                <a:gd name="T21" fmla="*/ 73 h 383"/>
                <a:gd name="T22" fmla="*/ 240 w 310"/>
                <a:gd name="T23" fmla="*/ 94 h 383"/>
                <a:gd name="T24" fmla="*/ 216 w 310"/>
                <a:gd name="T25" fmla="*/ 44 h 383"/>
                <a:gd name="T26" fmla="*/ 214 w 310"/>
                <a:gd name="T27" fmla="*/ 29 h 383"/>
                <a:gd name="T28" fmla="*/ 190 w 310"/>
                <a:gd name="T29" fmla="*/ 80 h 383"/>
                <a:gd name="T30" fmla="*/ 180 w 310"/>
                <a:gd name="T31" fmla="*/ 132 h 383"/>
                <a:gd name="T32" fmla="*/ 222 w 310"/>
                <a:gd name="T33" fmla="*/ 167 h 383"/>
                <a:gd name="T34" fmla="*/ 228 w 310"/>
                <a:gd name="T35" fmla="*/ 204 h 383"/>
                <a:gd name="T36" fmla="*/ 213 w 310"/>
                <a:gd name="T37" fmla="*/ 168 h 383"/>
                <a:gd name="T38" fmla="*/ 182 w 310"/>
                <a:gd name="T39" fmla="*/ 154 h 383"/>
                <a:gd name="T40" fmla="*/ 165 w 310"/>
                <a:gd name="T41" fmla="*/ 204 h 383"/>
                <a:gd name="T42" fmla="*/ 134 w 310"/>
                <a:gd name="T43" fmla="*/ 227 h 383"/>
                <a:gd name="T44" fmla="*/ 100 w 310"/>
                <a:gd name="T45" fmla="*/ 199 h 383"/>
                <a:gd name="T46" fmla="*/ 141 w 310"/>
                <a:gd name="T47" fmla="*/ 200 h 383"/>
                <a:gd name="T48" fmla="*/ 163 w 310"/>
                <a:gd name="T49" fmla="*/ 144 h 383"/>
                <a:gd name="T50" fmla="*/ 176 w 310"/>
                <a:gd name="T51" fmla="*/ 54 h 383"/>
                <a:gd name="T52" fmla="*/ 170 w 310"/>
                <a:gd name="T53" fmla="*/ 3 h 383"/>
                <a:gd name="T54" fmla="*/ 121 w 310"/>
                <a:gd name="T55" fmla="*/ 47 h 383"/>
                <a:gd name="T56" fmla="*/ 108 w 310"/>
                <a:gd name="T57" fmla="*/ 91 h 383"/>
                <a:gd name="T58" fmla="*/ 119 w 310"/>
                <a:gd name="T59" fmla="*/ 126 h 383"/>
                <a:gd name="T60" fmla="*/ 111 w 310"/>
                <a:gd name="T61" fmla="*/ 144 h 383"/>
                <a:gd name="T62" fmla="*/ 74 w 310"/>
                <a:gd name="T63" fmla="*/ 112 h 383"/>
                <a:gd name="T64" fmla="*/ 72 w 310"/>
                <a:gd name="T65" fmla="*/ 145 h 383"/>
                <a:gd name="T66" fmla="*/ 23 w 310"/>
                <a:gd name="T67" fmla="*/ 192 h 383"/>
                <a:gd name="T68" fmla="*/ 8 w 310"/>
                <a:gd name="T69" fmla="*/ 216 h 383"/>
                <a:gd name="T70" fmla="*/ 8 w 310"/>
                <a:gd name="T71" fmla="*/ 244 h 383"/>
                <a:gd name="T72" fmla="*/ 58 w 310"/>
                <a:gd name="T73" fmla="*/ 278 h 383"/>
                <a:gd name="T74" fmla="*/ 73 w 310"/>
                <a:gd name="T75" fmla="*/ 277 h 383"/>
                <a:gd name="T76" fmla="*/ 100 w 310"/>
                <a:gd name="T77" fmla="*/ 293 h 383"/>
                <a:gd name="T78" fmla="*/ 124 w 310"/>
                <a:gd name="T79" fmla="*/ 319 h 383"/>
                <a:gd name="T80" fmla="*/ 156 w 310"/>
                <a:gd name="T81" fmla="*/ 337 h 383"/>
                <a:gd name="T82" fmla="*/ 207 w 310"/>
                <a:gd name="T83" fmla="*/ 363 h 383"/>
                <a:gd name="T84" fmla="*/ 242 w 310"/>
                <a:gd name="T85" fmla="*/ 359 h 383"/>
                <a:gd name="T86" fmla="*/ 251 w 310"/>
                <a:gd name="T87" fmla="*/ 364 h 383"/>
                <a:gd name="T88" fmla="*/ 269 w 310"/>
                <a:gd name="T89" fmla="*/ 374 h 383"/>
                <a:gd name="T90" fmla="*/ 285 w 310"/>
                <a:gd name="T91" fmla="*/ 382 h 383"/>
                <a:gd name="T92" fmla="*/ 291 w 310"/>
                <a:gd name="T93" fmla="*/ 377 h 383"/>
                <a:gd name="T94" fmla="*/ 298 w 310"/>
                <a:gd name="T95" fmla="*/ 35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383">
                  <a:moveTo>
                    <a:pt x="310" y="319"/>
                  </a:moveTo>
                  <a:cubicBezTo>
                    <a:pt x="310" y="316"/>
                    <a:pt x="309" y="313"/>
                    <a:pt x="309" y="310"/>
                  </a:cubicBezTo>
                  <a:cubicBezTo>
                    <a:pt x="309" y="308"/>
                    <a:pt x="308" y="306"/>
                    <a:pt x="308" y="305"/>
                  </a:cubicBezTo>
                  <a:cubicBezTo>
                    <a:pt x="302" y="304"/>
                    <a:pt x="289" y="300"/>
                    <a:pt x="289" y="294"/>
                  </a:cubicBezTo>
                  <a:cubicBezTo>
                    <a:pt x="289" y="292"/>
                    <a:pt x="291" y="289"/>
                    <a:pt x="292" y="287"/>
                  </a:cubicBezTo>
                  <a:lnTo>
                    <a:pt x="291" y="274"/>
                  </a:lnTo>
                  <a:cubicBezTo>
                    <a:pt x="290" y="273"/>
                    <a:pt x="290" y="273"/>
                    <a:pt x="289" y="272"/>
                  </a:cubicBezTo>
                  <a:cubicBezTo>
                    <a:pt x="283" y="269"/>
                    <a:pt x="277" y="265"/>
                    <a:pt x="277" y="257"/>
                  </a:cubicBezTo>
                  <a:lnTo>
                    <a:pt x="277" y="235"/>
                  </a:lnTo>
                  <a:cubicBezTo>
                    <a:pt x="277" y="231"/>
                    <a:pt x="276" y="230"/>
                    <a:pt x="274" y="229"/>
                  </a:cubicBezTo>
                  <a:cubicBezTo>
                    <a:pt x="273" y="228"/>
                    <a:pt x="271" y="227"/>
                    <a:pt x="270" y="225"/>
                  </a:cubicBezTo>
                  <a:cubicBezTo>
                    <a:pt x="268" y="222"/>
                    <a:pt x="265" y="201"/>
                    <a:pt x="264" y="198"/>
                  </a:cubicBezTo>
                  <a:cubicBezTo>
                    <a:pt x="264" y="194"/>
                    <a:pt x="268" y="194"/>
                    <a:pt x="270" y="193"/>
                  </a:cubicBezTo>
                  <a:cubicBezTo>
                    <a:pt x="271" y="193"/>
                    <a:pt x="271" y="193"/>
                    <a:pt x="272" y="193"/>
                  </a:cubicBezTo>
                  <a:cubicBezTo>
                    <a:pt x="275" y="191"/>
                    <a:pt x="277" y="186"/>
                    <a:pt x="277" y="183"/>
                  </a:cubicBezTo>
                  <a:cubicBezTo>
                    <a:pt x="277" y="183"/>
                    <a:pt x="277" y="183"/>
                    <a:pt x="277" y="182"/>
                  </a:cubicBezTo>
                  <a:lnTo>
                    <a:pt x="277" y="182"/>
                  </a:ln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0"/>
                    <a:pt x="276" y="179"/>
                  </a:cubicBezTo>
                  <a:cubicBezTo>
                    <a:pt x="276" y="178"/>
                    <a:pt x="276" y="177"/>
                    <a:pt x="276" y="177"/>
                  </a:cubicBezTo>
                  <a:cubicBezTo>
                    <a:pt x="276" y="176"/>
                    <a:pt x="276" y="176"/>
                    <a:pt x="277" y="176"/>
                  </a:cubicBezTo>
                  <a:cubicBezTo>
                    <a:pt x="280" y="174"/>
                    <a:pt x="280" y="172"/>
                    <a:pt x="280" y="167"/>
                  </a:cubicBezTo>
                  <a:cubicBezTo>
                    <a:pt x="280" y="162"/>
                    <a:pt x="277" y="159"/>
                    <a:pt x="274" y="157"/>
                  </a:cubicBezTo>
                  <a:cubicBezTo>
                    <a:pt x="273" y="155"/>
                    <a:pt x="271" y="154"/>
                    <a:pt x="270" y="153"/>
                  </a:cubicBezTo>
                  <a:cubicBezTo>
                    <a:pt x="270" y="153"/>
                    <a:pt x="270" y="153"/>
                    <a:pt x="269" y="153"/>
                  </a:cubicBezTo>
                  <a:cubicBezTo>
                    <a:pt x="268" y="153"/>
                    <a:pt x="267" y="154"/>
                    <a:pt x="265" y="154"/>
                  </a:cubicBezTo>
                  <a:cubicBezTo>
                    <a:pt x="256" y="154"/>
                    <a:pt x="241" y="140"/>
                    <a:pt x="241" y="131"/>
                  </a:cubicBezTo>
                  <a:cubicBezTo>
                    <a:pt x="241" y="121"/>
                    <a:pt x="247" y="118"/>
                    <a:pt x="253" y="115"/>
                  </a:cubicBezTo>
                  <a:cubicBezTo>
                    <a:pt x="258" y="112"/>
                    <a:pt x="263" y="110"/>
                    <a:pt x="263" y="100"/>
                  </a:cubicBezTo>
                  <a:cubicBezTo>
                    <a:pt x="263" y="93"/>
                    <a:pt x="260" y="89"/>
                    <a:pt x="257" y="86"/>
                  </a:cubicBezTo>
                  <a:cubicBezTo>
                    <a:pt x="255" y="83"/>
                    <a:pt x="252" y="80"/>
                    <a:pt x="252" y="77"/>
                  </a:cubicBezTo>
                  <a:cubicBezTo>
                    <a:pt x="252" y="73"/>
                    <a:pt x="255" y="71"/>
                    <a:pt x="258" y="71"/>
                  </a:cubicBezTo>
                  <a:cubicBezTo>
                    <a:pt x="261" y="69"/>
                    <a:pt x="264" y="68"/>
                    <a:pt x="263" y="61"/>
                  </a:cubicBezTo>
                  <a:cubicBezTo>
                    <a:pt x="263" y="57"/>
                    <a:pt x="260" y="56"/>
                    <a:pt x="256" y="55"/>
                  </a:cubicBezTo>
                  <a:cubicBezTo>
                    <a:pt x="253" y="54"/>
                    <a:pt x="248" y="52"/>
                    <a:pt x="248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4"/>
                    <a:pt x="248" y="43"/>
                  </a:cubicBezTo>
                  <a:cubicBezTo>
                    <a:pt x="245" y="44"/>
                    <a:pt x="241" y="44"/>
                    <a:pt x="240" y="46"/>
                  </a:cubicBezTo>
                  <a:cubicBezTo>
                    <a:pt x="245" y="51"/>
                    <a:pt x="247" y="55"/>
                    <a:pt x="246" y="57"/>
                  </a:cubicBezTo>
                  <a:cubicBezTo>
                    <a:pt x="245" y="58"/>
                    <a:pt x="245" y="59"/>
                    <a:pt x="243" y="59"/>
                  </a:cubicBezTo>
                  <a:cubicBezTo>
                    <a:pt x="239" y="59"/>
                    <a:pt x="232" y="55"/>
                    <a:pt x="225" y="50"/>
                  </a:cubicBezTo>
                  <a:cubicBezTo>
                    <a:pt x="225" y="50"/>
                    <a:pt x="225" y="50"/>
                    <a:pt x="225" y="51"/>
                  </a:cubicBezTo>
                  <a:cubicBezTo>
                    <a:pt x="223" y="53"/>
                    <a:pt x="220" y="56"/>
                    <a:pt x="221" y="59"/>
                  </a:cubicBezTo>
                  <a:cubicBezTo>
                    <a:pt x="222" y="64"/>
                    <a:pt x="227" y="68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8" y="73"/>
                    <a:pt x="246" y="84"/>
                    <a:pt x="244" y="91"/>
                  </a:cubicBezTo>
                  <a:cubicBezTo>
                    <a:pt x="244" y="92"/>
                    <a:pt x="243" y="93"/>
                    <a:pt x="242" y="94"/>
                  </a:cubicBezTo>
                  <a:cubicBezTo>
                    <a:pt x="241" y="94"/>
                    <a:pt x="241" y="94"/>
                    <a:pt x="240" y="94"/>
                  </a:cubicBezTo>
                  <a:cubicBezTo>
                    <a:pt x="238" y="93"/>
                    <a:pt x="236" y="90"/>
                    <a:pt x="235" y="87"/>
                  </a:cubicBezTo>
                  <a:cubicBezTo>
                    <a:pt x="233" y="85"/>
                    <a:pt x="232" y="83"/>
                    <a:pt x="230" y="81"/>
                  </a:cubicBezTo>
                  <a:cubicBezTo>
                    <a:pt x="219" y="81"/>
                    <a:pt x="211" y="70"/>
                    <a:pt x="210" y="66"/>
                  </a:cubicBezTo>
                  <a:cubicBezTo>
                    <a:pt x="209" y="57"/>
                    <a:pt x="213" y="51"/>
                    <a:pt x="216" y="44"/>
                  </a:cubicBezTo>
                  <a:cubicBezTo>
                    <a:pt x="217" y="42"/>
                    <a:pt x="218" y="40"/>
                    <a:pt x="219" y="37"/>
                  </a:cubicBezTo>
                  <a:cubicBezTo>
                    <a:pt x="219" y="37"/>
                    <a:pt x="222" y="27"/>
                    <a:pt x="219" y="16"/>
                  </a:cubicBezTo>
                  <a:cubicBezTo>
                    <a:pt x="219" y="16"/>
                    <a:pt x="218" y="16"/>
                    <a:pt x="218" y="16"/>
                  </a:cubicBezTo>
                  <a:cubicBezTo>
                    <a:pt x="216" y="16"/>
                    <a:pt x="215" y="23"/>
                    <a:pt x="214" y="29"/>
                  </a:cubicBezTo>
                  <a:cubicBezTo>
                    <a:pt x="213" y="37"/>
                    <a:pt x="212" y="46"/>
                    <a:pt x="207" y="45"/>
                  </a:cubicBezTo>
                  <a:cubicBezTo>
                    <a:pt x="191" y="49"/>
                    <a:pt x="190" y="54"/>
                    <a:pt x="189" y="61"/>
                  </a:cubicBezTo>
                  <a:lnTo>
                    <a:pt x="189" y="62"/>
                  </a:lnTo>
                  <a:cubicBezTo>
                    <a:pt x="187" y="67"/>
                    <a:pt x="189" y="74"/>
                    <a:pt x="190" y="80"/>
                  </a:cubicBezTo>
                  <a:cubicBezTo>
                    <a:pt x="192" y="89"/>
                    <a:pt x="194" y="98"/>
                    <a:pt x="188" y="101"/>
                  </a:cubicBezTo>
                  <a:cubicBezTo>
                    <a:pt x="187" y="103"/>
                    <a:pt x="186" y="105"/>
                    <a:pt x="185" y="107"/>
                  </a:cubicBezTo>
                  <a:cubicBezTo>
                    <a:pt x="182" y="115"/>
                    <a:pt x="180" y="121"/>
                    <a:pt x="180" y="128"/>
                  </a:cubicBezTo>
                  <a:cubicBezTo>
                    <a:pt x="180" y="129"/>
                    <a:pt x="180" y="130"/>
                    <a:pt x="180" y="132"/>
                  </a:cubicBezTo>
                  <a:cubicBezTo>
                    <a:pt x="180" y="136"/>
                    <a:pt x="180" y="140"/>
                    <a:pt x="181" y="141"/>
                  </a:cubicBezTo>
                  <a:cubicBezTo>
                    <a:pt x="183" y="143"/>
                    <a:pt x="189" y="143"/>
                    <a:pt x="201" y="140"/>
                  </a:cubicBezTo>
                  <a:cubicBezTo>
                    <a:pt x="201" y="140"/>
                    <a:pt x="202" y="140"/>
                    <a:pt x="202" y="140"/>
                  </a:cubicBezTo>
                  <a:cubicBezTo>
                    <a:pt x="212" y="142"/>
                    <a:pt x="219" y="151"/>
                    <a:pt x="222" y="167"/>
                  </a:cubicBezTo>
                  <a:cubicBezTo>
                    <a:pt x="223" y="176"/>
                    <a:pt x="219" y="178"/>
                    <a:pt x="216" y="180"/>
                  </a:cubicBezTo>
                  <a:cubicBezTo>
                    <a:pt x="214" y="181"/>
                    <a:pt x="212" y="183"/>
                    <a:pt x="211" y="186"/>
                  </a:cubicBezTo>
                  <a:cubicBezTo>
                    <a:pt x="211" y="191"/>
                    <a:pt x="218" y="196"/>
                    <a:pt x="223" y="199"/>
                  </a:cubicBezTo>
                  <a:cubicBezTo>
                    <a:pt x="227" y="201"/>
                    <a:pt x="228" y="202"/>
                    <a:pt x="228" y="204"/>
                  </a:cubicBezTo>
                  <a:cubicBezTo>
                    <a:pt x="228" y="204"/>
                    <a:pt x="227" y="205"/>
                    <a:pt x="227" y="205"/>
                  </a:cubicBezTo>
                  <a:cubicBezTo>
                    <a:pt x="222" y="205"/>
                    <a:pt x="216" y="204"/>
                    <a:pt x="212" y="201"/>
                  </a:cubicBezTo>
                  <a:cubicBezTo>
                    <a:pt x="208" y="198"/>
                    <a:pt x="206" y="194"/>
                    <a:pt x="206" y="191"/>
                  </a:cubicBezTo>
                  <a:cubicBezTo>
                    <a:pt x="206" y="184"/>
                    <a:pt x="208" y="178"/>
                    <a:pt x="213" y="168"/>
                  </a:cubicBezTo>
                  <a:cubicBezTo>
                    <a:pt x="210" y="166"/>
                    <a:pt x="209" y="163"/>
                    <a:pt x="207" y="160"/>
                  </a:cubicBezTo>
                  <a:cubicBezTo>
                    <a:pt x="205" y="154"/>
                    <a:pt x="203" y="150"/>
                    <a:pt x="195" y="150"/>
                  </a:cubicBezTo>
                  <a:cubicBezTo>
                    <a:pt x="194" y="150"/>
                    <a:pt x="193" y="150"/>
                    <a:pt x="191" y="150"/>
                  </a:cubicBezTo>
                  <a:cubicBezTo>
                    <a:pt x="187" y="150"/>
                    <a:pt x="184" y="152"/>
                    <a:pt x="182" y="154"/>
                  </a:cubicBezTo>
                  <a:cubicBezTo>
                    <a:pt x="178" y="159"/>
                    <a:pt x="178" y="170"/>
                    <a:pt x="181" y="188"/>
                  </a:cubicBezTo>
                  <a:cubicBezTo>
                    <a:pt x="181" y="188"/>
                    <a:pt x="180" y="189"/>
                    <a:pt x="180" y="189"/>
                  </a:cubicBezTo>
                  <a:cubicBezTo>
                    <a:pt x="168" y="195"/>
                    <a:pt x="168" y="196"/>
                    <a:pt x="167" y="199"/>
                  </a:cubicBezTo>
                  <a:cubicBezTo>
                    <a:pt x="166" y="201"/>
                    <a:pt x="166" y="202"/>
                    <a:pt x="165" y="204"/>
                  </a:cubicBezTo>
                  <a:cubicBezTo>
                    <a:pt x="159" y="215"/>
                    <a:pt x="152" y="216"/>
                    <a:pt x="146" y="217"/>
                  </a:cubicBezTo>
                  <a:cubicBezTo>
                    <a:pt x="142" y="218"/>
                    <a:pt x="138" y="218"/>
                    <a:pt x="136" y="226"/>
                  </a:cubicBezTo>
                  <a:cubicBezTo>
                    <a:pt x="136" y="227"/>
                    <a:pt x="135" y="227"/>
                    <a:pt x="135" y="227"/>
                  </a:cubicBezTo>
                  <a:cubicBezTo>
                    <a:pt x="135" y="227"/>
                    <a:pt x="134" y="227"/>
                    <a:pt x="134" y="227"/>
                  </a:cubicBezTo>
                  <a:cubicBezTo>
                    <a:pt x="128" y="221"/>
                    <a:pt x="122" y="219"/>
                    <a:pt x="116" y="218"/>
                  </a:cubicBezTo>
                  <a:cubicBezTo>
                    <a:pt x="110" y="217"/>
                    <a:pt x="105" y="215"/>
                    <a:pt x="105" y="209"/>
                  </a:cubicBezTo>
                  <a:cubicBezTo>
                    <a:pt x="105" y="207"/>
                    <a:pt x="103" y="205"/>
                    <a:pt x="102" y="204"/>
                  </a:cubicBezTo>
                  <a:cubicBezTo>
                    <a:pt x="100" y="202"/>
                    <a:pt x="99" y="200"/>
                    <a:pt x="100" y="199"/>
                  </a:cubicBezTo>
                  <a:cubicBezTo>
                    <a:pt x="100" y="197"/>
                    <a:pt x="103" y="196"/>
                    <a:pt x="109" y="197"/>
                  </a:cubicBezTo>
                  <a:cubicBezTo>
                    <a:pt x="114" y="197"/>
                    <a:pt x="115" y="201"/>
                    <a:pt x="117" y="205"/>
                  </a:cubicBezTo>
                  <a:cubicBezTo>
                    <a:pt x="118" y="210"/>
                    <a:pt x="120" y="215"/>
                    <a:pt x="127" y="215"/>
                  </a:cubicBezTo>
                  <a:cubicBezTo>
                    <a:pt x="132" y="214"/>
                    <a:pt x="136" y="208"/>
                    <a:pt x="141" y="200"/>
                  </a:cubicBezTo>
                  <a:cubicBezTo>
                    <a:pt x="145" y="192"/>
                    <a:pt x="151" y="184"/>
                    <a:pt x="160" y="178"/>
                  </a:cubicBezTo>
                  <a:cubicBezTo>
                    <a:pt x="161" y="167"/>
                    <a:pt x="166" y="166"/>
                    <a:pt x="169" y="165"/>
                  </a:cubicBezTo>
                  <a:cubicBezTo>
                    <a:pt x="170" y="164"/>
                    <a:pt x="171" y="164"/>
                    <a:pt x="171" y="164"/>
                  </a:cubicBezTo>
                  <a:cubicBezTo>
                    <a:pt x="172" y="162"/>
                    <a:pt x="168" y="153"/>
                    <a:pt x="163" y="144"/>
                  </a:cubicBezTo>
                  <a:cubicBezTo>
                    <a:pt x="156" y="130"/>
                    <a:pt x="170" y="101"/>
                    <a:pt x="178" y="85"/>
                  </a:cubicBezTo>
                  <a:lnTo>
                    <a:pt x="179" y="83"/>
                  </a:lnTo>
                  <a:cubicBezTo>
                    <a:pt x="183" y="76"/>
                    <a:pt x="181" y="74"/>
                    <a:pt x="179" y="71"/>
                  </a:cubicBezTo>
                  <a:cubicBezTo>
                    <a:pt x="176" y="67"/>
                    <a:pt x="174" y="63"/>
                    <a:pt x="176" y="54"/>
                  </a:cubicBezTo>
                  <a:cubicBezTo>
                    <a:pt x="178" y="46"/>
                    <a:pt x="181" y="45"/>
                    <a:pt x="184" y="43"/>
                  </a:cubicBezTo>
                  <a:cubicBezTo>
                    <a:pt x="187" y="41"/>
                    <a:pt x="190" y="39"/>
                    <a:pt x="193" y="27"/>
                  </a:cubicBezTo>
                  <a:cubicBezTo>
                    <a:pt x="195" y="17"/>
                    <a:pt x="193" y="14"/>
                    <a:pt x="179" y="8"/>
                  </a:cubicBezTo>
                  <a:cubicBezTo>
                    <a:pt x="175" y="6"/>
                    <a:pt x="172" y="4"/>
                    <a:pt x="170" y="3"/>
                  </a:cubicBezTo>
                  <a:cubicBezTo>
                    <a:pt x="168" y="1"/>
                    <a:pt x="166" y="0"/>
                    <a:pt x="165" y="0"/>
                  </a:cubicBezTo>
                  <a:cubicBezTo>
                    <a:pt x="164" y="0"/>
                    <a:pt x="162" y="2"/>
                    <a:pt x="158" y="8"/>
                  </a:cubicBezTo>
                  <a:cubicBezTo>
                    <a:pt x="158" y="9"/>
                    <a:pt x="157" y="10"/>
                    <a:pt x="156" y="13"/>
                  </a:cubicBezTo>
                  <a:cubicBezTo>
                    <a:pt x="152" y="24"/>
                    <a:pt x="143" y="46"/>
                    <a:pt x="121" y="47"/>
                  </a:cubicBezTo>
                  <a:cubicBezTo>
                    <a:pt x="114" y="54"/>
                    <a:pt x="116" y="58"/>
                    <a:pt x="119" y="62"/>
                  </a:cubicBezTo>
                  <a:cubicBezTo>
                    <a:pt x="120" y="64"/>
                    <a:pt x="122" y="66"/>
                    <a:pt x="121" y="69"/>
                  </a:cubicBezTo>
                  <a:cubicBezTo>
                    <a:pt x="121" y="71"/>
                    <a:pt x="119" y="72"/>
                    <a:pt x="117" y="74"/>
                  </a:cubicBezTo>
                  <a:cubicBezTo>
                    <a:pt x="116" y="82"/>
                    <a:pt x="111" y="87"/>
                    <a:pt x="108" y="91"/>
                  </a:cubicBezTo>
                  <a:cubicBezTo>
                    <a:pt x="105" y="94"/>
                    <a:pt x="103" y="96"/>
                    <a:pt x="103" y="98"/>
                  </a:cubicBezTo>
                  <a:cubicBezTo>
                    <a:pt x="103" y="100"/>
                    <a:pt x="105" y="102"/>
                    <a:pt x="108" y="104"/>
                  </a:cubicBezTo>
                  <a:cubicBezTo>
                    <a:pt x="115" y="107"/>
                    <a:pt x="116" y="113"/>
                    <a:pt x="116" y="117"/>
                  </a:cubicBezTo>
                  <a:cubicBezTo>
                    <a:pt x="117" y="121"/>
                    <a:pt x="117" y="124"/>
                    <a:pt x="119" y="126"/>
                  </a:cubicBezTo>
                  <a:cubicBezTo>
                    <a:pt x="119" y="126"/>
                    <a:pt x="119" y="126"/>
                    <a:pt x="119" y="127"/>
                  </a:cubicBezTo>
                  <a:cubicBezTo>
                    <a:pt x="119" y="127"/>
                    <a:pt x="121" y="136"/>
                    <a:pt x="117" y="141"/>
                  </a:cubicBezTo>
                  <a:cubicBezTo>
                    <a:pt x="116" y="143"/>
                    <a:pt x="114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03" y="144"/>
                    <a:pt x="97" y="132"/>
                    <a:pt x="90" y="118"/>
                  </a:cubicBezTo>
                  <a:cubicBezTo>
                    <a:pt x="88" y="113"/>
                    <a:pt x="85" y="107"/>
                    <a:pt x="82" y="102"/>
                  </a:cubicBezTo>
                  <a:cubicBezTo>
                    <a:pt x="81" y="103"/>
                    <a:pt x="80" y="104"/>
                    <a:pt x="79" y="105"/>
                  </a:cubicBezTo>
                  <a:cubicBezTo>
                    <a:pt x="76" y="107"/>
                    <a:pt x="74" y="109"/>
                    <a:pt x="74" y="112"/>
                  </a:cubicBezTo>
                  <a:cubicBezTo>
                    <a:pt x="74" y="114"/>
                    <a:pt x="76" y="116"/>
                    <a:pt x="77" y="118"/>
                  </a:cubicBezTo>
                  <a:cubicBezTo>
                    <a:pt x="79" y="121"/>
                    <a:pt x="81" y="123"/>
                    <a:pt x="81" y="128"/>
                  </a:cubicBezTo>
                  <a:cubicBezTo>
                    <a:pt x="81" y="133"/>
                    <a:pt x="78" y="136"/>
                    <a:pt x="76" y="138"/>
                  </a:cubicBezTo>
                  <a:cubicBezTo>
                    <a:pt x="74" y="140"/>
                    <a:pt x="72" y="141"/>
                    <a:pt x="72" y="145"/>
                  </a:cubicBezTo>
                  <a:cubicBezTo>
                    <a:pt x="72" y="146"/>
                    <a:pt x="73" y="147"/>
                    <a:pt x="74" y="148"/>
                  </a:cubicBezTo>
                  <a:cubicBezTo>
                    <a:pt x="76" y="150"/>
                    <a:pt x="78" y="152"/>
                    <a:pt x="78" y="155"/>
                  </a:cubicBezTo>
                  <a:cubicBezTo>
                    <a:pt x="78" y="170"/>
                    <a:pt x="53" y="178"/>
                    <a:pt x="44" y="181"/>
                  </a:cubicBezTo>
                  <a:cubicBezTo>
                    <a:pt x="35" y="184"/>
                    <a:pt x="29" y="188"/>
                    <a:pt x="23" y="192"/>
                  </a:cubicBezTo>
                  <a:cubicBezTo>
                    <a:pt x="18" y="195"/>
                    <a:pt x="13" y="198"/>
                    <a:pt x="7" y="200"/>
                  </a:cubicBezTo>
                  <a:cubicBezTo>
                    <a:pt x="7" y="200"/>
                    <a:pt x="7" y="201"/>
                    <a:pt x="7" y="201"/>
                  </a:cubicBezTo>
                  <a:cubicBezTo>
                    <a:pt x="8" y="202"/>
                    <a:pt x="8" y="202"/>
                    <a:pt x="8" y="204"/>
                  </a:cubicBezTo>
                  <a:lnTo>
                    <a:pt x="8" y="216"/>
                  </a:lnTo>
                  <a:cubicBezTo>
                    <a:pt x="8" y="221"/>
                    <a:pt x="6" y="224"/>
                    <a:pt x="4" y="227"/>
                  </a:cubicBezTo>
                  <a:cubicBezTo>
                    <a:pt x="2" y="230"/>
                    <a:pt x="0" y="232"/>
                    <a:pt x="0" y="235"/>
                  </a:cubicBezTo>
                  <a:cubicBezTo>
                    <a:pt x="0" y="240"/>
                    <a:pt x="4" y="242"/>
                    <a:pt x="7" y="243"/>
                  </a:cubicBezTo>
                  <a:cubicBezTo>
                    <a:pt x="8" y="243"/>
                    <a:pt x="8" y="243"/>
                    <a:pt x="8" y="244"/>
                  </a:cubicBezTo>
                  <a:cubicBezTo>
                    <a:pt x="8" y="250"/>
                    <a:pt x="12" y="251"/>
                    <a:pt x="20" y="251"/>
                  </a:cubicBezTo>
                  <a:lnTo>
                    <a:pt x="40" y="251"/>
                  </a:lnTo>
                  <a:cubicBezTo>
                    <a:pt x="47" y="251"/>
                    <a:pt x="48" y="258"/>
                    <a:pt x="50" y="265"/>
                  </a:cubicBezTo>
                  <a:cubicBezTo>
                    <a:pt x="51" y="273"/>
                    <a:pt x="53" y="278"/>
                    <a:pt x="58" y="278"/>
                  </a:cubicBezTo>
                  <a:cubicBezTo>
                    <a:pt x="60" y="278"/>
                    <a:pt x="62" y="277"/>
                    <a:pt x="64" y="276"/>
                  </a:cubicBezTo>
                  <a:cubicBezTo>
                    <a:pt x="65" y="275"/>
                    <a:pt x="67" y="275"/>
                    <a:pt x="69" y="274"/>
                  </a:cubicBezTo>
                  <a:cubicBezTo>
                    <a:pt x="70" y="274"/>
                    <a:pt x="70" y="274"/>
                    <a:pt x="70" y="275"/>
                  </a:cubicBezTo>
                  <a:cubicBezTo>
                    <a:pt x="71" y="276"/>
                    <a:pt x="71" y="277"/>
                    <a:pt x="73" y="277"/>
                  </a:cubicBezTo>
                  <a:cubicBezTo>
                    <a:pt x="74" y="277"/>
                    <a:pt x="75" y="276"/>
                    <a:pt x="76" y="275"/>
                  </a:cubicBezTo>
                  <a:cubicBezTo>
                    <a:pt x="78" y="274"/>
                    <a:pt x="79" y="273"/>
                    <a:pt x="80" y="273"/>
                  </a:cubicBezTo>
                  <a:cubicBezTo>
                    <a:pt x="83" y="273"/>
                    <a:pt x="100" y="282"/>
                    <a:pt x="100" y="286"/>
                  </a:cubicBezTo>
                  <a:lnTo>
                    <a:pt x="100" y="293"/>
                  </a:lnTo>
                  <a:cubicBezTo>
                    <a:pt x="100" y="295"/>
                    <a:pt x="101" y="299"/>
                    <a:pt x="103" y="302"/>
                  </a:cubicBezTo>
                  <a:cubicBezTo>
                    <a:pt x="105" y="305"/>
                    <a:pt x="105" y="309"/>
                    <a:pt x="106" y="312"/>
                  </a:cubicBezTo>
                  <a:cubicBezTo>
                    <a:pt x="106" y="315"/>
                    <a:pt x="107" y="317"/>
                    <a:pt x="109" y="319"/>
                  </a:cubicBezTo>
                  <a:lnTo>
                    <a:pt x="124" y="319"/>
                  </a:lnTo>
                  <a:cubicBezTo>
                    <a:pt x="124" y="319"/>
                    <a:pt x="124" y="320"/>
                    <a:pt x="125" y="320"/>
                  </a:cubicBezTo>
                  <a:lnTo>
                    <a:pt x="125" y="321"/>
                  </a:lnTo>
                  <a:cubicBezTo>
                    <a:pt x="130" y="326"/>
                    <a:pt x="133" y="329"/>
                    <a:pt x="138" y="332"/>
                  </a:cubicBezTo>
                  <a:cubicBezTo>
                    <a:pt x="142" y="335"/>
                    <a:pt x="149" y="336"/>
                    <a:pt x="156" y="337"/>
                  </a:cubicBezTo>
                  <a:cubicBezTo>
                    <a:pt x="161" y="338"/>
                    <a:pt x="166" y="339"/>
                    <a:pt x="169" y="340"/>
                  </a:cubicBezTo>
                  <a:cubicBezTo>
                    <a:pt x="175" y="343"/>
                    <a:pt x="178" y="347"/>
                    <a:pt x="181" y="352"/>
                  </a:cubicBezTo>
                  <a:cubicBezTo>
                    <a:pt x="185" y="357"/>
                    <a:pt x="188" y="363"/>
                    <a:pt x="198" y="363"/>
                  </a:cubicBezTo>
                  <a:cubicBezTo>
                    <a:pt x="201" y="363"/>
                    <a:pt x="204" y="363"/>
                    <a:pt x="207" y="363"/>
                  </a:cubicBezTo>
                  <a:cubicBezTo>
                    <a:pt x="209" y="364"/>
                    <a:pt x="212" y="364"/>
                    <a:pt x="214" y="364"/>
                  </a:cubicBezTo>
                  <a:cubicBezTo>
                    <a:pt x="218" y="364"/>
                    <a:pt x="221" y="361"/>
                    <a:pt x="223" y="358"/>
                  </a:cubicBezTo>
                  <a:cubicBezTo>
                    <a:pt x="226" y="354"/>
                    <a:pt x="228" y="351"/>
                    <a:pt x="233" y="351"/>
                  </a:cubicBezTo>
                  <a:cubicBezTo>
                    <a:pt x="237" y="351"/>
                    <a:pt x="240" y="355"/>
                    <a:pt x="242" y="359"/>
                  </a:cubicBezTo>
                  <a:cubicBezTo>
                    <a:pt x="243" y="360"/>
                    <a:pt x="244" y="362"/>
                    <a:pt x="245" y="363"/>
                  </a:cubicBezTo>
                  <a:cubicBezTo>
                    <a:pt x="245" y="363"/>
                    <a:pt x="245" y="363"/>
                    <a:pt x="245" y="363"/>
                  </a:cubicBezTo>
                  <a:cubicBezTo>
                    <a:pt x="246" y="365"/>
                    <a:pt x="247" y="365"/>
                    <a:pt x="248" y="365"/>
                  </a:cubicBezTo>
                  <a:cubicBezTo>
                    <a:pt x="249" y="365"/>
                    <a:pt x="250" y="364"/>
                    <a:pt x="251" y="364"/>
                  </a:cubicBezTo>
                  <a:cubicBezTo>
                    <a:pt x="253" y="363"/>
                    <a:pt x="255" y="363"/>
                    <a:pt x="257" y="363"/>
                  </a:cubicBezTo>
                  <a:cubicBezTo>
                    <a:pt x="260" y="365"/>
                    <a:pt x="261" y="367"/>
                    <a:pt x="262" y="369"/>
                  </a:cubicBezTo>
                  <a:cubicBezTo>
                    <a:pt x="263" y="371"/>
                    <a:pt x="263" y="372"/>
                    <a:pt x="265" y="373"/>
                  </a:cubicBezTo>
                  <a:cubicBezTo>
                    <a:pt x="266" y="374"/>
                    <a:pt x="267" y="374"/>
                    <a:pt x="269" y="374"/>
                  </a:cubicBezTo>
                  <a:lnTo>
                    <a:pt x="271" y="374"/>
                  </a:lnTo>
                  <a:cubicBezTo>
                    <a:pt x="272" y="374"/>
                    <a:pt x="274" y="375"/>
                    <a:pt x="275" y="375"/>
                  </a:cubicBezTo>
                  <a:cubicBezTo>
                    <a:pt x="277" y="376"/>
                    <a:pt x="279" y="377"/>
                    <a:pt x="280" y="379"/>
                  </a:cubicBezTo>
                  <a:cubicBezTo>
                    <a:pt x="282" y="380"/>
                    <a:pt x="283" y="381"/>
                    <a:pt x="285" y="382"/>
                  </a:cubicBezTo>
                  <a:cubicBezTo>
                    <a:pt x="285" y="382"/>
                    <a:pt x="285" y="382"/>
                    <a:pt x="285" y="383"/>
                  </a:cubicBezTo>
                  <a:cubicBezTo>
                    <a:pt x="286" y="383"/>
                    <a:pt x="286" y="382"/>
                    <a:pt x="286" y="382"/>
                  </a:cubicBezTo>
                  <a:cubicBezTo>
                    <a:pt x="287" y="382"/>
                    <a:pt x="288" y="382"/>
                    <a:pt x="289" y="381"/>
                  </a:cubicBezTo>
                  <a:cubicBezTo>
                    <a:pt x="290" y="381"/>
                    <a:pt x="290" y="379"/>
                    <a:pt x="291" y="377"/>
                  </a:cubicBezTo>
                  <a:cubicBezTo>
                    <a:pt x="291" y="376"/>
                    <a:pt x="291" y="374"/>
                    <a:pt x="291" y="373"/>
                  </a:cubicBezTo>
                  <a:cubicBezTo>
                    <a:pt x="292" y="370"/>
                    <a:pt x="294" y="368"/>
                    <a:pt x="296" y="366"/>
                  </a:cubicBezTo>
                  <a:cubicBezTo>
                    <a:pt x="299" y="363"/>
                    <a:pt x="301" y="361"/>
                    <a:pt x="301" y="358"/>
                  </a:cubicBezTo>
                  <a:cubicBezTo>
                    <a:pt x="301" y="355"/>
                    <a:pt x="300" y="352"/>
                    <a:pt x="298" y="350"/>
                  </a:cubicBezTo>
                  <a:cubicBezTo>
                    <a:pt x="297" y="348"/>
                    <a:pt x="296" y="346"/>
                    <a:pt x="296" y="343"/>
                  </a:cubicBezTo>
                  <a:cubicBezTo>
                    <a:pt x="296" y="336"/>
                    <a:pt x="300" y="333"/>
                    <a:pt x="303" y="331"/>
                  </a:cubicBezTo>
                  <a:cubicBezTo>
                    <a:pt x="307" y="328"/>
                    <a:pt x="310" y="326"/>
                    <a:pt x="310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9" name="Freeform 1180"/>
            <p:cNvSpPr>
              <a:spLocks/>
            </p:cNvSpPr>
            <p:nvPr/>
          </p:nvSpPr>
          <p:spPr bwMode="auto">
            <a:xfrm>
              <a:off x="8018442" y="4641891"/>
              <a:ext cx="77059" cy="65782"/>
            </a:xfrm>
            <a:custGeom>
              <a:avLst/>
              <a:gdLst>
                <a:gd name="T0" fmla="*/ 149 w 180"/>
                <a:gd name="T1" fmla="*/ 73 h 153"/>
                <a:gd name="T2" fmla="*/ 166 w 180"/>
                <a:gd name="T3" fmla="*/ 77 h 153"/>
                <a:gd name="T4" fmla="*/ 171 w 180"/>
                <a:gd name="T5" fmla="*/ 62 h 153"/>
                <a:gd name="T6" fmla="*/ 141 w 180"/>
                <a:gd name="T7" fmla="*/ 39 h 153"/>
                <a:gd name="T8" fmla="*/ 128 w 180"/>
                <a:gd name="T9" fmla="*/ 14 h 153"/>
                <a:gd name="T10" fmla="*/ 115 w 180"/>
                <a:gd name="T11" fmla="*/ 10 h 153"/>
                <a:gd name="T12" fmla="*/ 99 w 180"/>
                <a:gd name="T13" fmla="*/ 0 h 153"/>
                <a:gd name="T14" fmla="*/ 94 w 180"/>
                <a:gd name="T15" fmla="*/ 8 h 153"/>
                <a:gd name="T16" fmla="*/ 84 w 180"/>
                <a:gd name="T17" fmla="*/ 11 h 153"/>
                <a:gd name="T18" fmla="*/ 83 w 180"/>
                <a:gd name="T19" fmla="*/ 13 h 153"/>
                <a:gd name="T20" fmla="*/ 72 w 180"/>
                <a:gd name="T21" fmla="*/ 19 h 153"/>
                <a:gd name="T22" fmla="*/ 63 w 180"/>
                <a:gd name="T23" fmla="*/ 18 h 153"/>
                <a:gd name="T24" fmla="*/ 52 w 180"/>
                <a:gd name="T25" fmla="*/ 23 h 153"/>
                <a:gd name="T26" fmla="*/ 35 w 180"/>
                <a:gd name="T27" fmla="*/ 26 h 153"/>
                <a:gd name="T28" fmla="*/ 30 w 180"/>
                <a:gd name="T29" fmla="*/ 47 h 153"/>
                <a:gd name="T30" fmla="*/ 11 w 180"/>
                <a:gd name="T31" fmla="*/ 48 h 153"/>
                <a:gd name="T32" fmla="*/ 3 w 180"/>
                <a:gd name="T33" fmla="*/ 60 h 153"/>
                <a:gd name="T34" fmla="*/ 2 w 180"/>
                <a:gd name="T35" fmla="*/ 76 h 153"/>
                <a:gd name="T36" fmla="*/ 0 w 180"/>
                <a:gd name="T37" fmla="*/ 76 h 153"/>
                <a:gd name="T38" fmla="*/ 3 w 180"/>
                <a:gd name="T39" fmla="*/ 90 h 153"/>
                <a:gd name="T40" fmla="*/ 7 w 180"/>
                <a:gd name="T41" fmla="*/ 100 h 153"/>
                <a:gd name="T42" fmla="*/ 15 w 180"/>
                <a:gd name="T43" fmla="*/ 105 h 153"/>
                <a:gd name="T44" fmla="*/ 23 w 180"/>
                <a:gd name="T45" fmla="*/ 106 h 153"/>
                <a:gd name="T46" fmla="*/ 34 w 180"/>
                <a:gd name="T47" fmla="*/ 121 h 153"/>
                <a:gd name="T48" fmla="*/ 43 w 180"/>
                <a:gd name="T49" fmla="*/ 126 h 153"/>
                <a:gd name="T50" fmla="*/ 47 w 180"/>
                <a:gd name="T51" fmla="*/ 140 h 153"/>
                <a:gd name="T52" fmla="*/ 68 w 180"/>
                <a:gd name="T53" fmla="*/ 149 h 153"/>
                <a:gd name="T54" fmla="*/ 82 w 180"/>
                <a:gd name="T55" fmla="*/ 136 h 153"/>
                <a:gd name="T56" fmla="*/ 89 w 180"/>
                <a:gd name="T57" fmla="*/ 129 h 153"/>
                <a:gd name="T58" fmla="*/ 91 w 180"/>
                <a:gd name="T59" fmla="*/ 117 h 153"/>
                <a:gd name="T60" fmla="*/ 110 w 180"/>
                <a:gd name="T61" fmla="*/ 107 h 153"/>
                <a:gd name="T62" fmla="*/ 107 w 180"/>
                <a:gd name="T63" fmla="*/ 98 h 153"/>
                <a:gd name="T64" fmla="*/ 100 w 180"/>
                <a:gd name="T65" fmla="*/ 92 h 153"/>
                <a:gd name="T66" fmla="*/ 93 w 180"/>
                <a:gd name="T67" fmla="*/ 88 h 153"/>
                <a:gd name="T68" fmla="*/ 97 w 180"/>
                <a:gd name="T69" fmla="*/ 72 h 153"/>
                <a:gd name="T70" fmla="*/ 97 w 180"/>
                <a:gd name="T71" fmla="*/ 71 h 153"/>
                <a:gd name="T72" fmla="*/ 118 w 180"/>
                <a:gd name="T73" fmla="*/ 59 h 153"/>
                <a:gd name="T74" fmla="*/ 115 w 180"/>
                <a:gd name="T75" fmla="*/ 65 h 153"/>
                <a:gd name="T76" fmla="*/ 144 w 180"/>
                <a:gd name="T77" fmla="*/ 7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53">
                  <a:moveTo>
                    <a:pt x="144" y="74"/>
                  </a:moveTo>
                  <a:cubicBezTo>
                    <a:pt x="146" y="74"/>
                    <a:pt x="147" y="73"/>
                    <a:pt x="149" y="73"/>
                  </a:cubicBezTo>
                  <a:cubicBezTo>
                    <a:pt x="152" y="73"/>
                    <a:pt x="155" y="74"/>
                    <a:pt x="158" y="75"/>
                  </a:cubicBezTo>
                  <a:cubicBezTo>
                    <a:pt x="161" y="77"/>
                    <a:pt x="163" y="78"/>
                    <a:pt x="166" y="77"/>
                  </a:cubicBezTo>
                  <a:cubicBezTo>
                    <a:pt x="173" y="74"/>
                    <a:pt x="177" y="72"/>
                    <a:pt x="180" y="65"/>
                  </a:cubicBezTo>
                  <a:cubicBezTo>
                    <a:pt x="177" y="64"/>
                    <a:pt x="174" y="63"/>
                    <a:pt x="171" y="62"/>
                  </a:cubicBezTo>
                  <a:cubicBezTo>
                    <a:pt x="162" y="60"/>
                    <a:pt x="152" y="57"/>
                    <a:pt x="149" y="50"/>
                  </a:cubicBezTo>
                  <a:cubicBezTo>
                    <a:pt x="147" y="49"/>
                    <a:pt x="142" y="41"/>
                    <a:pt x="141" y="39"/>
                  </a:cubicBezTo>
                  <a:lnTo>
                    <a:pt x="141" y="38"/>
                  </a:lnTo>
                  <a:cubicBezTo>
                    <a:pt x="139" y="26"/>
                    <a:pt x="136" y="19"/>
                    <a:pt x="128" y="14"/>
                  </a:cubicBezTo>
                  <a:cubicBezTo>
                    <a:pt x="126" y="12"/>
                    <a:pt x="124" y="12"/>
                    <a:pt x="122" y="12"/>
                  </a:cubicBezTo>
                  <a:cubicBezTo>
                    <a:pt x="120" y="11"/>
                    <a:pt x="118" y="11"/>
                    <a:pt x="115" y="10"/>
                  </a:cubicBezTo>
                  <a:lnTo>
                    <a:pt x="114" y="9"/>
                  </a:lnTo>
                  <a:cubicBezTo>
                    <a:pt x="106" y="3"/>
                    <a:pt x="101" y="0"/>
                    <a:pt x="99" y="0"/>
                  </a:cubicBezTo>
                  <a:cubicBezTo>
                    <a:pt x="98" y="0"/>
                    <a:pt x="97" y="1"/>
                    <a:pt x="96" y="4"/>
                  </a:cubicBezTo>
                  <a:cubicBezTo>
                    <a:pt x="96" y="5"/>
                    <a:pt x="95" y="7"/>
                    <a:pt x="94" y="8"/>
                  </a:cubicBezTo>
                  <a:cubicBezTo>
                    <a:pt x="90" y="11"/>
                    <a:pt x="87" y="8"/>
                    <a:pt x="84" y="10"/>
                  </a:cubicBezTo>
                  <a:lnTo>
                    <a:pt x="84" y="11"/>
                  </a:lnTo>
                  <a:lnTo>
                    <a:pt x="84" y="11"/>
                  </a:lnTo>
                  <a:cubicBezTo>
                    <a:pt x="84" y="11"/>
                    <a:pt x="83" y="12"/>
                    <a:pt x="83" y="13"/>
                  </a:cubicBezTo>
                  <a:cubicBezTo>
                    <a:pt x="82" y="14"/>
                    <a:pt x="81" y="16"/>
                    <a:pt x="79" y="17"/>
                  </a:cubicBezTo>
                  <a:cubicBezTo>
                    <a:pt x="77" y="18"/>
                    <a:pt x="74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9"/>
                    <a:pt x="65" y="18"/>
                    <a:pt x="63" y="18"/>
                  </a:cubicBezTo>
                  <a:cubicBezTo>
                    <a:pt x="61" y="18"/>
                    <a:pt x="57" y="19"/>
                    <a:pt x="55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5"/>
                    <a:pt x="48" y="28"/>
                    <a:pt x="42" y="28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7"/>
                    <a:pt x="35" y="28"/>
                    <a:pt x="35" y="29"/>
                  </a:cubicBezTo>
                  <a:cubicBezTo>
                    <a:pt x="34" y="36"/>
                    <a:pt x="34" y="41"/>
                    <a:pt x="30" y="47"/>
                  </a:cubicBezTo>
                  <a:lnTo>
                    <a:pt x="30" y="48"/>
                  </a:lnTo>
                  <a:lnTo>
                    <a:pt x="11" y="48"/>
                  </a:lnTo>
                  <a:cubicBezTo>
                    <a:pt x="9" y="50"/>
                    <a:pt x="7" y="52"/>
                    <a:pt x="6" y="55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4" y="62"/>
                    <a:pt x="7" y="72"/>
                    <a:pt x="2" y="76"/>
                  </a:cubicBezTo>
                  <a:lnTo>
                    <a:pt x="2" y="76"/>
                  </a:lnTo>
                  <a:lnTo>
                    <a:pt x="2" y="76"/>
                  </a:lnTo>
                  <a:cubicBezTo>
                    <a:pt x="1" y="76"/>
                    <a:pt x="1" y="76"/>
                    <a:pt x="0" y="76"/>
                  </a:cubicBezTo>
                  <a:lnTo>
                    <a:pt x="0" y="84"/>
                  </a:lnTo>
                  <a:cubicBezTo>
                    <a:pt x="0" y="88"/>
                    <a:pt x="1" y="88"/>
                    <a:pt x="3" y="90"/>
                  </a:cubicBezTo>
                  <a:cubicBezTo>
                    <a:pt x="4" y="91"/>
                    <a:pt x="5" y="92"/>
                    <a:pt x="7" y="95"/>
                  </a:cubicBezTo>
                  <a:cubicBezTo>
                    <a:pt x="7" y="97"/>
                    <a:pt x="7" y="98"/>
                    <a:pt x="7" y="100"/>
                  </a:cubicBezTo>
                  <a:cubicBezTo>
                    <a:pt x="7" y="102"/>
                    <a:pt x="7" y="103"/>
                    <a:pt x="8" y="103"/>
                  </a:cubicBezTo>
                  <a:cubicBezTo>
                    <a:pt x="10" y="105"/>
                    <a:pt x="12" y="105"/>
                    <a:pt x="15" y="105"/>
                  </a:cubicBezTo>
                  <a:lnTo>
                    <a:pt x="17" y="105"/>
                  </a:lnTo>
                  <a:cubicBezTo>
                    <a:pt x="19" y="105"/>
                    <a:pt x="21" y="105"/>
                    <a:pt x="23" y="106"/>
                  </a:cubicBezTo>
                  <a:cubicBezTo>
                    <a:pt x="28" y="108"/>
                    <a:pt x="30" y="112"/>
                    <a:pt x="32" y="116"/>
                  </a:cubicBezTo>
                  <a:cubicBezTo>
                    <a:pt x="32" y="118"/>
                    <a:pt x="33" y="119"/>
                    <a:pt x="34" y="121"/>
                  </a:cubicBezTo>
                  <a:cubicBezTo>
                    <a:pt x="35" y="122"/>
                    <a:pt x="37" y="123"/>
                    <a:pt x="39" y="123"/>
                  </a:cubicBezTo>
                  <a:cubicBezTo>
                    <a:pt x="40" y="124"/>
                    <a:pt x="42" y="125"/>
                    <a:pt x="43" y="126"/>
                  </a:cubicBezTo>
                  <a:cubicBezTo>
                    <a:pt x="44" y="128"/>
                    <a:pt x="44" y="130"/>
                    <a:pt x="44" y="132"/>
                  </a:cubicBezTo>
                  <a:cubicBezTo>
                    <a:pt x="44" y="137"/>
                    <a:pt x="45" y="140"/>
                    <a:pt x="47" y="140"/>
                  </a:cubicBezTo>
                  <a:cubicBezTo>
                    <a:pt x="53" y="140"/>
                    <a:pt x="56" y="140"/>
                    <a:pt x="63" y="144"/>
                  </a:cubicBezTo>
                  <a:cubicBezTo>
                    <a:pt x="65" y="145"/>
                    <a:pt x="66" y="147"/>
                    <a:pt x="68" y="149"/>
                  </a:cubicBezTo>
                  <a:cubicBezTo>
                    <a:pt x="70" y="151"/>
                    <a:pt x="72" y="153"/>
                    <a:pt x="75" y="153"/>
                  </a:cubicBezTo>
                  <a:cubicBezTo>
                    <a:pt x="79" y="153"/>
                    <a:pt x="82" y="147"/>
                    <a:pt x="82" y="136"/>
                  </a:cubicBezTo>
                  <a:cubicBezTo>
                    <a:pt x="82" y="130"/>
                    <a:pt x="85" y="130"/>
                    <a:pt x="87" y="130"/>
                  </a:cubicBezTo>
                  <a:cubicBezTo>
                    <a:pt x="88" y="129"/>
                    <a:pt x="89" y="129"/>
                    <a:pt x="89" y="129"/>
                  </a:cubicBezTo>
                  <a:cubicBezTo>
                    <a:pt x="90" y="128"/>
                    <a:pt x="90" y="125"/>
                    <a:pt x="90" y="123"/>
                  </a:cubicBezTo>
                  <a:cubicBezTo>
                    <a:pt x="90" y="120"/>
                    <a:pt x="90" y="118"/>
                    <a:pt x="91" y="117"/>
                  </a:cubicBezTo>
                  <a:cubicBezTo>
                    <a:pt x="93" y="113"/>
                    <a:pt x="98" y="112"/>
                    <a:pt x="103" y="111"/>
                  </a:cubicBezTo>
                  <a:cubicBezTo>
                    <a:pt x="106" y="110"/>
                    <a:pt x="109" y="109"/>
                    <a:pt x="110" y="107"/>
                  </a:cubicBezTo>
                  <a:cubicBezTo>
                    <a:pt x="110" y="107"/>
                    <a:pt x="110" y="106"/>
                    <a:pt x="109" y="105"/>
                  </a:cubicBezTo>
                  <a:cubicBezTo>
                    <a:pt x="108" y="102"/>
                    <a:pt x="108" y="100"/>
                    <a:pt x="107" y="98"/>
                  </a:cubicBezTo>
                  <a:cubicBezTo>
                    <a:pt x="105" y="94"/>
                    <a:pt x="104" y="91"/>
                    <a:pt x="102" y="91"/>
                  </a:cubicBezTo>
                  <a:cubicBezTo>
                    <a:pt x="101" y="91"/>
                    <a:pt x="100" y="91"/>
                    <a:pt x="100" y="92"/>
                  </a:cubicBezTo>
                  <a:cubicBezTo>
                    <a:pt x="100" y="93"/>
                    <a:pt x="99" y="94"/>
                    <a:pt x="98" y="94"/>
                  </a:cubicBezTo>
                  <a:cubicBezTo>
                    <a:pt x="94" y="94"/>
                    <a:pt x="93" y="90"/>
                    <a:pt x="93" y="88"/>
                  </a:cubicBezTo>
                  <a:cubicBezTo>
                    <a:pt x="93" y="85"/>
                    <a:pt x="94" y="83"/>
                    <a:pt x="95" y="82"/>
                  </a:cubicBezTo>
                  <a:cubicBezTo>
                    <a:pt x="97" y="80"/>
                    <a:pt x="99" y="78"/>
                    <a:pt x="97" y="72"/>
                  </a:cubicBezTo>
                  <a:lnTo>
                    <a:pt x="96" y="72"/>
                  </a:lnTo>
                  <a:lnTo>
                    <a:pt x="97" y="71"/>
                  </a:lnTo>
                  <a:cubicBezTo>
                    <a:pt x="99" y="66"/>
                    <a:pt x="106" y="52"/>
                    <a:pt x="113" y="52"/>
                  </a:cubicBezTo>
                  <a:cubicBezTo>
                    <a:pt x="116" y="52"/>
                    <a:pt x="118" y="56"/>
                    <a:pt x="118" y="59"/>
                  </a:cubicBezTo>
                  <a:cubicBezTo>
                    <a:pt x="118" y="61"/>
                    <a:pt x="116" y="63"/>
                    <a:pt x="115" y="64"/>
                  </a:cubicBezTo>
                  <a:cubicBezTo>
                    <a:pt x="115" y="64"/>
                    <a:pt x="115" y="64"/>
                    <a:pt x="115" y="65"/>
                  </a:cubicBezTo>
                  <a:cubicBezTo>
                    <a:pt x="116" y="67"/>
                    <a:pt x="135" y="75"/>
                    <a:pt x="140" y="75"/>
                  </a:cubicBezTo>
                  <a:cubicBezTo>
                    <a:pt x="142" y="75"/>
                    <a:pt x="143" y="75"/>
                    <a:pt x="14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0" name="Freeform 1181"/>
            <p:cNvSpPr>
              <a:spLocks/>
            </p:cNvSpPr>
            <p:nvPr/>
          </p:nvSpPr>
          <p:spPr bwMode="auto">
            <a:xfrm>
              <a:off x="8243977" y="4591146"/>
              <a:ext cx="154116" cy="182309"/>
            </a:xfrm>
            <a:custGeom>
              <a:avLst/>
              <a:gdLst>
                <a:gd name="T0" fmla="*/ 339 w 362"/>
                <a:gd name="T1" fmla="*/ 92 h 424"/>
                <a:gd name="T2" fmla="*/ 321 w 362"/>
                <a:gd name="T3" fmla="*/ 98 h 424"/>
                <a:gd name="T4" fmla="*/ 281 w 362"/>
                <a:gd name="T5" fmla="*/ 83 h 424"/>
                <a:gd name="T6" fmla="*/ 266 w 362"/>
                <a:gd name="T7" fmla="*/ 126 h 424"/>
                <a:gd name="T8" fmla="*/ 259 w 362"/>
                <a:gd name="T9" fmla="*/ 140 h 424"/>
                <a:gd name="T10" fmla="*/ 248 w 362"/>
                <a:gd name="T11" fmla="*/ 134 h 424"/>
                <a:gd name="T12" fmla="*/ 207 w 362"/>
                <a:gd name="T13" fmla="*/ 153 h 424"/>
                <a:gd name="T14" fmla="*/ 203 w 362"/>
                <a:gd name="T15" fmla="*/ 86 h 424"/>
                <a:gd name="T16" fmla="*/ 172 w 362"/>
                <a:gd name="T17" fmla="*/ 45 h 424"/>
                <a:gd name="T18" fmla="*/ 151 w 362"/>
                <a:gd name="T19" fmla="*/ 14 h 424"/>
                <a:gd name="T20" fmla="*/ 146 w 362"/>
                <a:gd name="T21" fmla="*/ 13 h 424"/>
                <a:gd name="T22" fmla="*/ 151 w 362"/>
                <a:gd name="T23" fmla="*/ 0 h 424"/>
                <a:gd name="T24" fmla="*/ 137 w 362"/>
                <a:gd name="T25" fmla="*/ 8 h 424"/>
                <a:gd name="T26" fmla="*/ 131 w 362"/>
                <a:gd name="T27" fmla="*/ 32 h 424"/>
                <a:gd name="T28" fmla="*/ 136 w 362"/>
                <a:gd name="T29" fmla="*/ 60 h 424"/>
                <a:gd name="T30" fmla="*/ 135 w 362"/>
                <a:gd name="T31" fmla="*/ 78 h 424"/>
                <a:gd name="T32" fmla="*/ 129 w 362"/>
                <a:gd name="T33" fmla="*/ 90 h 424"/>
                <a:gd name="T34" fmla="*/ 121 w 362"/>
                <a:gd name="T35" fmla="*/ 98 h 424"/>
                <a:gd name="T36" fmla="*/ 121 w 362"/>
                <a:gd name="T37" fmla="*/ 107 h 424"/>
                <a:gd name="T38" fmla="*/ 137 w 362"/>
                <a:gd name="T39" fmla="*/ 130 h 424"/>
                <a:gd name="T40" fmla="*/ 131 w 362"/>
                <a:gd name="T41" fmla="*/ 154 h 424"/>
                <a:gd name="T42" fmla="*/ 142 w 362"/>
                <a:gd name="T43" fmla="*/ 169 h 424"/>
                <a:gd name="T44" fmla="*/ 129 w 362"/>
                <a:gd name="T45" fmla="*/ 189 h 424"/>
                <a:gd name="T46" fmla="*/ 106 w 362"/>
                <a:gd name="T47" fmla="*/ 174 h 424"/>
                <a:gd name="T48" fmla="*/ 101 w 362"/>
                <a:gd name="T49" fmla="*/ 187 h 424"/>
                <a:gd name="T50" fmla="*/ 88 w 362"/>
                <a:gd name="T51" fmla="*/ 209 h 424"/>
                <a:gd name="T52" fmla="*/ 79 w 362"/>
                <a:gd name="T53" fmla="*/ 225 h 424"/>
                <a:gd name="T54" fmla="*/ 66 w 362"/>
                <a:gd name="T55" fmla="*/ 228 h 424"/>
                <a:gd name="T56" fmla="*/ 32 w 362"/>
                <a:gd name="T57" fmla="*/ 233 h 424"/>
                <a:gd name="T58" fmla="*/ 21 w 362"/>
                <a:gd name="T59" fmla="*/ 290 h 424"/>
                <a:gd name="T60" fmla="*/ 20 w 362"/>
                <a:gd name="T61" fmla="*/ 311 h 424"/>
                <a:gd name="T62" fmla="*/ 19 w 362"/>
                <a:gd name="T63" fmla="*/ 332 h 424"/>
                <a:gd name="T64" fmla="*/ 3 w 362"/>
                <a:gd name="T65" fmla="*/ 350 h 424"/>
                <a:gd name="T66" fmla="*/ 24 w 362"/>
                <a:gd name="T67" fmla="*/ 363 h 424"/>
                <a:gd name="T68" fmla="*/ 56 w 362"/>
                <a:gd name="T69" fmla="*/ 379 h 424"/>
                <a:gd name="T70" fmla="*/ 66 w 362"/>
                <a:gd name="T71" fmla="*/ 378 h 424"/>
                <a:gd name="T72" fmla="*/ 92 w 362"/>
                <a:gd name="T73" fmla="*/ 376 h 424"/>
                <a:gd name="T74" fmla="*/ 118 w 362"/>
                <a:gd name="T75" fmla="*/ 391 h 424"/>
                <a:gd name="T76" fmla="*/ 135 w 362"/>
                <a:gd name="T77" fmla="*/ 394 h 424"/>
                <a:gd name="T78" fmla="*/ 153 w 362"/>
                <a:gd name="T79" fmla="*/ 413 h 424"/>
                <a:gd name="T80" fmla="*/ 168 w 362"/>
                <a:gd name="T81" fmla="*/ 422 h 424"/>
                <a:gd name="T82" fmla="*/ 178 w 362"/>
                <a:gd name="T83" fmla="*/ 417 h 424"/>
                <a:gd name="T84" fmla="*/ 183 w 362"/>
                <a:gd name="T85" fmla="*/ 393 h 424"/>
                <a:gd name="T86" fmla="*/ 210 w 362"/>
                <a:gd name="T87" fmla="*/ 348 h 424"/>
                <a:gd name="T88" fmla="*/ 217 w 362"/>
                <a:gd name="T89" fmla="*/ 331 h 424"/>
                <a:gd name="T90" fmla="*/ 228 w 362"/>
                <a:gd name="T91" fmla="*/ 295 h 424"/>
                <a:gd name="T92" fmla="*/ 220 w 362"/>
                <a:gd name="T93" fmla="*/ 267 h 424"/>
                <a:gd name="T94" fmla="*/ 224 w 362"/>
                <a:gd name="T95" fmla="*/ 228 h 424"/>
                <a:gd name="T96" fmla="*/ 240 w 362"/>
                <a:gd name="T97" fmla="*/ 213 h 424"/>
                <a:gd name="T98" fmla="*/ 253 w 362"/>
                <a:gd name="T99" fmla="*/ 211 h 424"/>
                <a:gd name="T100" fmla="*/ 265 w 362"/>
                <a:gd name="T101" fmla="*/ 205 h 424"/>
                <a:gd name="T102" fmla="*/ 281 w 362"/>
                <a:gd name="T103" fmla="*/ 204 h 424"/>
                <a:gd name="T104" fmla="*/ 296 w 362"/>
                <a:gd name="T105" fmla="*/ 206 h 424"/>
                <a:gd name="T106" fmla="*/ 314 w 362"/>
                <a:gd name="T107" fmla="*/ 187 h 424"/>
                <a:gd name="T108" fmla="*/ 333 w 362"/>
                <a:gd name="T109" fmla="*/ 181 h 424"/>
                <a:gd name="T110" fmla="*/ 353 w 362"/>
                <a:gd name="T111" fmla="*/ 172 h 424"/>
                <a:gd name="T112" fmla="*/ 338 w 362"/>
                <a:gd name="T113" fmla="*/ 130 h 424"/>
                <a:gd name="T114" fmla="*/ 362 w 362"/>
                <a:gd name="T115" fmla="*/ 12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424">
                  <a:moveTo>
                    <a:pt x="356" y="117"/>
                  </a:moveTo>
                  <a:cubicBezTo>
                    <a:pt x="351" y="114"/>
                    <a:pt x="346" y="110"/>
                    <a:pt x="345" y="106"/>
                  </a:cubicBezTo>
                  <a:cubicBezTo>
                    <a:pt x="344" y="104"/>
                    <a:pt x="343" y="102"/>
                    <a:pt x="343" y="100"/>
                  </a:cubicBezTo>
                  <a:cubicBezTo>
                    <a:pt x="342" y="97"/>
                    <a:pt x="342" y="94"/>
                    <a:pt x="339" y="92"/>
                  </a:cubicBezTo>
                  <a:lnTo>
                    <a:pt x="333" y="92"/>
                  </a:lnTo>
                  <a:cubicBezTo>
                    <a:pt x="333" y="94"/>
                    <a:pt x="332" y="95"/>
                    <a:pt x="331" y="96"/>
                  </a:cubicBezTo>
                  <a:cubicBezTo>
                    <a:pt x="331" y="98"/>
                    <a:pt x="329" y="99"/>
                    <a:pt x="325" y="99"/>
                  </a:cubicBezTo>
                  <a:cubicBezTo>
                    <a:pt x="324" y="99"/>
                    <a:pt x="322" y="99"/>
                    <a:pt x="321" y="98"/>
                  </a:cubicBezTo>
                  <a:cubicBezTo>
                    <a:pt x="315" y="97"/>
                    <a:pt x="312" y="92"/>
                    <a:pt x="310" y="87"/>
                  </a:cubicBezTo>
                  <a:cubicBezTo>
                    <a:pt x="308" y="84"/>
                    <a:pt x="306" y="80"/>
                    <a:pt x="302" y="78"/>
                  </a:cubicBezTo>
                  <a:cubicBezTo>
                    <a:pt x="301" y="78"/>
                    <a:pt x="300" y="78"/>
                    <a:pt x="298" y="78"/>
                  </a:cubicBezTo>
                  <a:cubicBezTo>
                    <a:pt x="288" y="78"/>
                    <a:pt x="283" y="80"/>
                    <a:pt x="281" y="83"/>
                  </a:cubicBezTo>
                  <a:cubicBezTo>
                    <a:pt x="279" y="86"/>
                    <a:pt x="279" y="90"/>
                    <a:pt x="278" y="95"/>
                  </a:cubicBezTo>
                  <a:cubicBezTo>
                    <a:pt x="278" y="99"/>
                    <a:pt x="277" y="104"/>
                    <a:pt x="275" y="110"/>
                  </a:cubicBezTo>
                  <a:cubicBezTo>
                    <a:pt x="274" y="115"/>
                    <a:pt x="272" y="118"/>
                    <a:pt x="269" y="122"/>
                  </a:cubicBezTo>
                  <a:cubicBezTo>
                    <a:pt x="268" y="123"/>
                    <a:pt x="267" y="125"/>
                    <a:pt x="266" y="126"/>
                  </a:cubicBezTo>
                  <a:cubicBezTo>
                    <a:pt x="266" y="127"/>
                    <a:pt x="265" y="127"/>
                    <a:pt x="265" y="128"/>
                  </a:cubicBezTo>
                  <a:cubicBezTo>
                    <a:pt x="263" y="131"/>
                    <a:pt x="261" y="134"/>
                    <a:pt x="261" y="138"/>
                  </a:cubicBezTo>
                  <a:lnTo>
                    <a:pt x="260" y="140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8" y="140"/>
                  </a:lnTo>
                  <a:cubicBezTo>
                    <a:pt x="257" y="140"/>
                    <a:pt x="257" y="140"/>
                    <a:pt x="256" y="139"/>
                  </a:cubicBezTo>
                  <a:cubicBezTo>
                    <a:pt x="252" y="138"/>
                    <a:pt x="250" y="136"/>
                    <a:pt x="248" y="134"/>
                  </a:cubicBezTo>
                  <a:cubicBezTo>
                    <a:pt x="248" y="133"/>
                    <a:pt x="247" y="132"/>
                    <a:pt x="247" y="131"/>
                  </a:cubicBezTo>
                  <a:cubicBezTo>
                    <a:pt x="240" y="132"/>
                    <a:pt x="236" y="137"/>
                    <a:pt x="231" y="142"/>
                  </a:cubicBezTo>
                  <a:cubicBezTo>
                    <a:pt x="226" y="148"/>
                    <a:pt x="221" y="154"/>
                    <a:pt x="212" y="154"/>
                  </a:cubicBezTo>
                  <a:cubicBezTo>
                    <a:pt x="210" y="154"/>
                    <a:pt x="209" y="154"/>
                    <a:pt x="207" y="153"/>
                  </a:cubicBezTo>
                  <a:cubicBezTo>
                    <a:pt x="199" y="152"/>
                    <a:pt x="199" y="144"/>
                    <a:pt x="199" y="139"/>
                  </a:cubicBezTo>
                  <a:lnTo>
                    <a:pt x="199" y="102"/>
                  </a:lnTo>
                  <a:cubicBezTo>
                    <a:pt x="199" y="98"/>
                    <a:pt x="200" y="94"/>
                    <a:pt x="202" y="91"/>
                  </a:cubicBezTo>
                  <a:cubicBezTo>
                    <a:pt x="202" y="89"/>
                    <a:pt x="203" y="88"/>
                    <a:pt x="203" y="86"/>
                  </a:cubicBezTo>
                  <a:cubicBezTo>
                    <a:pt x="194" y="81"/>
                    <a:pt x="184" y="75"/>
                    <a:pt x="184" y="62"/>
                  </a:cubicBezTo>
                  <a:lnTo>
                    <a:pt x="184" y="53"/>
                  </a:lnTo>
                  <a:cubicBezTo>
                    <a:pt x="184" y="51"/>
                    <a:pt x="182" y="50"/>
                    <a:pt x="179" y="49"/>
                  </a:cubicBezTo>
                  <a:cubicBezTo>
                    <a:pt x="176" y="48"/>
                    <a:pt x="174" y="47"/>
                    <a:pt x="172" y="45"/>
                  </a:cubicBezTo>
                  <a:cubicBezTo>
                    <a:pt x="170" y="41"/>
                    <a:pt x="170" y="38"/>
                    <a:pt x="169" y="34"/>
                  </a:cubicBezTo>
                  <a:cubicBezTo>
                    <a:pt x="169" y="31"/>
                    <a:pt x="168" y="29"/>
                    <a:pt x="167" y="26"/>
                  </a:cubicBezTo>
                  <a:cubicBezTo>
                    <a:pt x="165" y="20"/>
                    <a:pt x="162" y="17"/>
                    <a:pt x="157" y="16"/>
                  </a:cubicBezTo>
                  <a:cubicBezTo>
                    <a:pt x="155" y="15"/>
                    <a:pt x="153" y="15"/>
                    <a:pt x="151" y="14"/>
                  </a:cubicBezTo>
                  <a:lnTo>
                    <a:pt x="150" y="14"/>
                  </a:lnTo>
                  <a:lnTo>
                    <a:pt x="150" y="14"/>
                  </a:lnTo>
                  <a:cubicBezTo>
                    <a:pt x="149" y="14"/>
                    <a:pt x="149" y="14"/>
                    <a:pt x="149" y="14"/>
                  </a:cubicBezTo>
                  <a:lnTo>
                    <a:pt x="146" y="13"/>
                  </a:lnTo>
                  <a:lnTo>
                    <a:pt x="147" y="11"/>
                  </a:lnTo>
                  <a:cubicBezTo>
                    <a:pt x="147" y="9"/>
                    <a:pt x="148" y="7"/>
                    <a:pt x="149" y="6"/>
                  </a:cubicBezTo>
                  <a:cubicBezTo>
                    <a:pt x="150" y="5"/>
                    <a:pt x="151" y="4"/>
                    <a:pt x="151" y="2"/>
                  </a:cubicBezTo>
                  <a:cubicBezTo>
                    <a:pt x="151" y="1"/>
                    <a:pt x="151" y="1"/>
                    <a:pt x="151" y="0"/>
                  </a:cubicBezTo>
                  <a:cubicBezTo>
                    <a:pt x="151" y="0"/>
                    <a:pt x="150" y="0"/>
                    <a:pt x="150" y="0"/>
                  </a:cubicBezTo>
                  <a:lnTo>
                    <a:pt x="149" y="0"/>
                  </a:lnTo>
                  <a:cubicBezTo>
                    <a:pt x="148" y="0"/>
                    <a:pt x="148" y="0"/>
                    <a:pt x="147" y="0"/>
                  </a:cubicBezTo>
                  <a:cubicBezTo>
                    <a:pt x="146" y="4"/>
                    <a:pt x="141" y="6"/>
                    <a:pt x="137" y="8"/>
                  </a:cubicBezTo>
                  <a:cubicBezTo>
                    <a:pt x="131" y="10"/>
                    <a:pt x="128" y="11"/>
                    <a:pt x="128" y="15"/>
                  </a:cubicBezTo>
                  <a:cubicBezTo>
                    <a:pt x="128" y="19"/>
                    <a:pt x="129" y="20"/>
                    <a:pt x="131" y="22"/>
                  </a:cubicBezTo>
                  <a:cubicBezTo>
                    <a:pt x="132" y="23"/>
                    <a:pt x="133" y="25"/>
                    <a:pt x="133" y="27"/>
                  </a:cubicBezTo>
                  <a:cubicBezTo>
                    <a:pt x="133" y="29"/>
                    <a:pt x="132" y="31"/>
                    <a:pt x="131" y="32"/>
                  </a:cubicBezTo>
                  <a:cubicBezTo>
                    <a:pt x="129" y="34"/>
                    <a:pt x="128" y="35"/>
                    <a:pt x="128" y="37"/>
                  </a:cubicBezTo>
                  <a:cubicBezTo>
                    <a:pt x="128" y="41"/>
                    <a:pt x="130" y="42"/>
                    <a:pt x="133" y="44"/>
                  </a:cubicBezTo>
                  <a:cubicBezTo>
                    <a:pt x="135" y="46"/>
                    <a:pt x="139" y="49"/>
                    <a:pt x="139" y="54"/>
                  </a:cubicBezTo>
                  <a:cubicBezTo>
                    <a:pt x="139" y="56"/>
                    <a:pt x="137" y="58"/>
                    <a:pt x="136" y="60"/>
                  </a:cubicBezTo>
                  <a:cubicBezTo>
                    <a:pt x="136" y="60"/>
                    <a:pt x="135" y="61"/>
                    <a:pt x="135" y="62"/>
                  </a:cubicBezTo>
                  <a:cubicBezTo>
                    <a:pt x="135" y="63"/>
                    <a:pt x="136" y="64"/>
                    <a:pt x="137" y="65"/>
                  </a:cubicBezTo>
                  <a:cubicBezTo>
                    <a:pt x="137" y="66"/>
                    <a:pt x="139" y="67"/>
                    <a:pt x="139" y="69"/>
                  </a:cubicBezTo>
                  <a:cubicBezTo>
                    <a:pt x="139" y="73"/>
                    <a:pt x="137" y="76"/>
                    <a:pt x="135" y="78"/>
                  </a:cubicBezTo>
                  <a:cubicBezTo>
                    <a:pt x="134" y="80"/>
                    <a:pt x="133" y="81"/>
                    <a:pt x="133" y="83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89"/>
                    <a:pt x="130" y="89"/>
                    <a:pt x="130" y="90"/>
                  </a:cubicBezTo>
                  <a:lnTo>
                    <a:pt x="129" y="90"/>
                  </a:lnTo>
                  <a:lnTo>
                    <a:pt x="129" y="90"/>
                  </a:lnTo>
                  <a:cubicBezTo>
                    <a:pt x="127" y="92"/>
                    <a:pt x="126" y="93"/>
                    <a:pt x="125" y="94"/>
                  </a:cubicBezTo>
                  <a:cubicBezTo>
                    <a:pt x="124" y="96"/>
                    <a:pt x="123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24" y="98"/>
                  </a:lnTo>
                  <a:lnTo>
                    <a:pt x="124" y="101"/>
                  </a:lnTo>
                  <a:cubicBezTo>
                    <a:pt x="123" y="104"/>
                    <a:pt x="122" y="106"/>
                    <a:pt x="121" y="107"/>
                  </a:cubicBezTo>
                  <a:cubicBezTo>
                    <a:pt x="120" y="109"/>
                    <a:pt x="120" y="111"/>
                    <a:pt x="120" y="115"/>
                  </a:cubicBezTo>
                  <a:cubicBezTo>
                    <a:pt x="120" y="122"/>
                    <a:pt x="121" y="127"/>
                    <a:pt x="122" y="129"/>
                  </a:cubicBezTo>
                  <a:lnTo>
                    <a:pt x="136" y="129"/>
                  </a:lnTo>
                  <a:lnTo>
                    <a:pt x="137" y="130"/>
                  </a:lnTo>
                  <a:cubicBezTo>
                    <a:pt x="137" y="131"/>
                    <a:pt x="137" y="132"/>
                    <a:pt x="138" y="132"/>
                  </a:cubicBezTo>
                  <a:cubicBezTo>
                    <a:pt x="139" y="134"/>
                    <a:pt x="140" y="137"/>
                    <a:pt x="140" y="140"/>
                  </a:cubicBezTo>
                  <a:cubicBezTo>
                    <a:pt x="140" y="144"/>
                    <a:pt x="137" y="146"/>
                    <a:pt x="135" y="148"/>
                  </a:cubicBezTo>
                  <a:cubicBezTo>
                    <a:pt x="133" y="150"/>
                    <a:pt x="131" y="151"/>
                    <a:pt x="131" y="154"/>
                  </a:cubicBezTo>
                  <a:cubicBezTo>
                    <a:pt x="132" y="155"/>
                    <a:pt x="134" y="156"/>
                    <a:pt x="135" y="157"/>
                  </a:cubicBezTo>
                  <a:cubicBezTo>
                    <a:pt x="137" y="159"/>
                    <a:pt x="141" y="161"/>
                    <a:pt x="142" y="164"/>
                  </a:cubicBezTo>
                  <a:lnTo>
                    <a:pt x="142" y="165"/>
                  </a:lnTo>
                  <a:lnTo>
                    <a:pt x="142" y="169"/>
                  </a:lnTo>
                  <a:cubicBezTo>
                    <a:pt x="142" y="171"/>
                    <a:pt x="141" y="172"/>
                    <a:pt x="140" y="173"/>
                  </a:cubicBezTo>
                  <a:cubicBezTo>
                    <a:pt x="139" y="174"/>
                    <a:pt x="139" y="175"/>
                    <a:pt x="139" y="176"/>
                  </a:cubicBezTo>
                  <a:lnTo>
                    <a:pt x="139" y="182"/>
                  </a:lnTo>
                  <a:cubicBezTo>
                    <a:pt x="139" y="185"/>
                    <a:pt x="136" y="189"/>
                    <a:pt x="129" y="189"/>
                  </a:cubicBezTo>
                  <a:cubicBezTo>
                    <a:pt x="126" y="189"/>
                    <a:pt x="114" y="182"/>
                    <a:pt x="109" y="180"/>
                  </a:cubicBezTo>
                  <a:lnTo>
                    <a:pt x="109" y="179"/>
                  </a:lnTo>
                  <a:cubicBezTo>
                    <a:pt x="108" y="178"/>
                    <a:pt x="107" y="176"/>
                    <a:pt x="107" y="175"/>
                  </a:cubicBezTo>
                  <a:cubicBezTo>
                    <a:pt x="107" y="175"/>
                    <a:pt x="106" y="174"/>
                    <a:pt x="106" y="174"/>
                  </a:cubicBezTo>
                  <a:cubicBezTo>
                    <a:pt x="102" y="174"/>
                    <a:pt x="98" y="176"/>
                    <a:pt x="98" y="180"/>
                  </a:cubicBezTo>
                  <a:lnTo>
                    <a:pt x="98" y="182"/>
                  </a:lnTo>
                  <a:cubicBezTo>
                    <a:pt x="98" y="182"/>
                    <a:pt x="99" y="183"/>
                    <a:pt x="99" y="183"/>
                  </a:cubicBezTo>
                  <a:cubicBezTo>
                    <a:pt x="100" y="183"/>
                    <a:pt x="101" y="184"/>
                    <a:pt x="101" y="187"/>
                  </a:cubicBezTo>
                  <a:cubicBezTo>
                    <a:pt x="101" y="192"/>
                    <a:pt x="97" y="196"/>
                    <a:pt x="94" y="199"/>
                  </a:cubicBezTo>
                  <a:cubicBezTo>
                    <a:pt x="92" y="200"/>
                    <a:pt x="91" y="202"/>
                    <a:pt x="90" y="203"/>
                  </a:cubicBezTo>
                  <a:cubicBezTo>
                    <a:pt x="89" y="204"/>
                    <a:pt x="89" y="204"/>
                    <a:pt x="88" y="206"/>
                  </a:cubicBezTo>
                  <a:cubicBezTo>
                    <a:pt x="88" y="207"/>
                    <a:pt x="88" y="208"/>
                    <a:pt x="88" y="209"/>
                  </a:cubicBezTo>
                  <a:cubicBezTo>
                    <a:pt x="88" y="210"/>
                    <a:pt x="86" y="212"/>
                    <a:pt x="84" y="212"/>
                  </a:cubicBezTo>
                  <a:cubicBezTo>
                    <a:pt x="84" y="212"/>
                    <a:pt x="83" y="212"/>
                    <a:pt x="83" y="212"/>
                  </a:cubicBezTo>
                  <a:cubicBezTo>
                    <a:pt x="83" y="212"/>
                    <a:pt x="82" y="212"/>
                    <a:pt x="82" y="212"/>
                  </a:cubicBezTo>
                  <a:cubicBezTo>
                    <a:pt x="81" y="214"/>
                    <a:pt x="79" y="222"/>
                    <a:pt x="79" y="225"/>
                  </a:cubicBezTo>
                  <a:cubicBezTo>
                    <a:pt x="79" y="226"/>
                    <a:pt x="80" y="228"/>
                    <a:pt x="80" y="230"/>
                  </a:cubicBezTo>
                  <a:cubicBezTo>
                    <a:pt x="81" y="233"/>
                    <a:pt x="81" y="236"/>
                    <a:pt x="80" y="238"/>
                  </a:cubicBezTo>
                  <a:cubicBezTo>
                    <a:pt x="79" y="238"/>
                    <a:pt x="78" y="239"/>
                    <a:pt x="77" y="239"/>
                  </a:cubicBezTo>
                  <a:cubicBezTo>
                    <a:pt x="70" y="239"/>
                    <a:pt x="68" y="233"/>
                    <a:pt x="66" y="228"/>
                  </a:cubicBezTo>
                  <a:cubicBezTo>
                    <a:pt x="64" y="222"/>
                    <a:pt x="63" y="220"/>
                    <a:pt x="60" y="220"/>
                  </a:cubicBezTo>
                  <a:cubicBezTo>
                    <a:pt x="58" y="220"/>
                    <a:pt x="57" y="222"/>
                    <a:pt x="55" y="225"/>
                  </a:cubicBezTo>
                  <a:cubicBezTo>
                    <a:pt x="52" y="228"/>
                    <a:pt x="49" y="233"/>
                    <a:pt x="43" y="233"/>
                  </a:cubicBezTo>
                  <a:lnTo>
                    <a:pt x="32" y="233"/>
                  </a:lnTo>
                  <a:cubicBezTo>
                    <a:pt x="27" y="233"/>
                    <a:pt x="24" y="244"/>
                    <a:pt x="24" y="254"/>
                  </a:cubicBezTo>
                  <a:cubicBezTo>
                    <a:pt x="24" y="257"/>
                    <a:pt x="25" y="259"/>
                    <a:pt x="27" y="261"/>
                  </a:cubicBezTo>
                  <a:cubicBezTo>
                    <a:pt x="29" y="264"/>
                    <a:pt x="32" y="267"/>
                    <a:pt x="32" y="272"/>
                  </a:cubicBezTo>
                  <a:cubicBezTo>
                    <a:pt x="32" y="279"/>
                    <a:pt x="28" y="287"/>
                    <a:pt x="21" y="290"/>
                  </a:cubicBezTo>
                  <a:cubicBezTo>
                    <a:pt x="20" y="292"/>
                    <a:pt x="19" y="294"/>
                    <a:pt x="18" y="296"/>
                  </a:cubicBezTo>
                  <a:cubicBezTo>
                    <a:pt x="17" y="298"/>
                    <a:pt x="16" y="300"/>
                    <a:pt x="16" y="300"/>
                  </a:cubicBezTo>
                  <a:cubicBezTo>
                    <a:pt x="16" y="302"/>
                    <a:pt x="17" y="303"/>
                    <a:pt x="18" y="305"/>
                  </a:cubicBezTo>
                  <a:cubicBezTo>
                    <a:pt x="18" y="306"/>
                    <a:pt x="20" y="309"/>
                    <a:pt x="20" y="311"/>
                  </a:cubicBezTo>
                  <a:cubicBezTo>
                    <a:pt x="20" y="315"/>
                    <a:pt x="18" y="317"/>
                    <a:pt x="18" y="319"/>
                  </a:cubicBezTo>
                  <a:cubicBezTo>
                    <a:pt x="17" y="321"/>
                    <a:pt x="16" y="322"/>
                    <a:pt x="16" y="323"/>
                  </a:cubicBezTo>
                  <a:cubicBezTo>
                    <a:pt x="16" y="324"/>
                    <a:pt x="17" y="325"/>
                    <a:pt x="17" y="327"/>
                  </a:cubicBezTo>
                  <a:cubicBezTo>
                    <a:pt x="18" y="328"/>
                    <a:pt x="19" y="330"/>
                    <a:pt x="19" y="332"/>
                  </a:cubicBezTo>
                  <a:cubicBezTo>
                    <a:pt x="19" y="341"/>
                    <a:pt x="13" y="341"/>
                    <a:pt x="7" y="341"/>
                  </a:cubicBezTo>
                  <a:cubicBezTo>
                    <a:pt x="6" y="342"/>
                    <a:pt x="1" y="346"/>
                    <a:pt x="0" y="348"/>
                  </a:cubicBezTo>
                  <a:cubicBezTo>
                    <a:pt x="0" y="348"/>
                    <a:pt x="1" y="349"/>
                    <a:pt x="2" y="349"/>
                  </a:cubicBezTo>
                  <a:cubicBezTo>
                    <a:pt x="2" y="349"/>
                    <a:pt x="3" y="350"/>
                    <a:pt x="3" y="350"/>
                  </a:cubicBezTo>
                  <a:cubicBezTo>
                    <a:pt x="5" y="351"/>
                    <a:pt x="7" y="354"/>
                    <a:pt x="9" y="357"/>
                  </a:cubicBezTo>
                  <a:cubicBezTo>
                    <a:pt x="12" y="361"/>
                    <a:pt x="15" y="365"/>
                    <a:pt x="17" y="365"/>
                  </a:cubicBezTo>
                  <a:cubicBezTo>
                    <a:pt x="18" y="365"/>
                    <a:pt x="19" y="365"/>
                    <a:pt x="19" y="364"/>
                  </a:cubicBezTo>
                  <a:cubicBezTo>
                    <a:pt x="20" y="364"/>
                    <a:pt x="22" y="363"/>
                    <a:pt x="24" y="363"/>
                  </a:cubicBezTo>
                  <a:cubicBezTo>
                    <a:pt x="29" y="363"/>
                    <a:pt x="31" y="366"/>
                    <a:pt x="33" y="368"/>
                  </a:cubicBezTo>
                  <a:cubicBezTo>
                    <a:pt x="33" y="369"/>
                    <a:pt x="34" y="370"/>
                    <a:pt x="35" y="370"/>
                  </a:cubicBezTo>
                  <a:cubicBezTo>
                    <a:pt x="37" y="371"/>
                    <a:pt x="38" y="372"/>
                    <a:pt x="40" y="373"/>
                  </a:cubicBezTo>
                  <a:cubicBezTo>
                    <a:pt x="45" y="376"/>
                    <a:pt x="49" y="379"/>
                    <a:pt x="56" y="379"/>
                  </a:cubicBezTo>
                  <a:cubicBezTo>
                    <a:pt x="58" y="379"/>
                    <a:pt x="59" y="379"/>
                    <a:pt x="60" y="378"/>
                  </a:cubicBezTo>
                  <a:cubicBezTo>
                    <a:pt x="61" y="378"/>
                    <a:pt x="62" y="377"/>
                    <a:pt x="63" y="377"/>
                  </a:cubicBezTo>
                  <a:lnTo>
                    <a:pt x="65" y="377"/>
                  </a:lnTo>
                  <a:lnTo>
                    <a:pt x="66" y="378"/>
                  </a:lnTo>
                  <a:cubicBezTo>
                    <a:pt x="67" y="380"/>
                    <a:pt x="69" y="381"/>
                    <a:pt x="71" y="381"/>
                  </a:cubicBezTo>
                  <a:cubicBezTo>
                    <a:pt x="72" y="380"/>
                    <a:pt x="73" y="378"/>
                    <a:pt x="73" y="377"/>
                  </a:cubicBezTo>
                  <a:cubicBezTo>
                    <a:pt x="76" y="372"/>
                    <a:pt x="79" y="367"/>
                    <a:pt x="85" y="367"/>
                  </a:cubicBezTo>
                  <a:cubicBezTo>
                    <a:pt x="91" y="367"/>
                    <a:pt x="92" y="372"/>
                    <a:pt x="92" y="376"/>
                  </a:cubicBezTo>
                  <a:cubicBezTo>
                    <a:pt x="93" y="377"/>
                    <a:pt x="93" y="379"/>
                    <a:pt x="94" y="380"/>
                  </a:cubicBezTo>
                  <a:cubicBezTo>
                    <a:pt x="96" y="383"/>
                    <a:pt x="99" y="383"/>
                    <a:pt x="103" y="384"/>
                  </a:cubicBezTo>
                  <a:cubicBezTo>
                    <a:pt x="105" y="384"/>
                    <a:pt x="107" y="385"/>
                    <a:pt x="109" y="386"/>
                  </a:cubicBezTo>
                  <a:cubicBezTo>
                    <a:pt x="113" y="387"/>
                    <a:pt x="116" y="389"/>
                    <a:pt x="118" y="391"/>
                  </a:cubicBezTo>
                  <a:cubicBezTo>
                    <a:pt x="121" y="393"/>
                    <a:pt x="123" y="395"/>
                    <a:pt x="128" y="395"/>
                  </a:cubicBezTo>
                  <a:cubicBezTo>
                    <a:pt x="128" y="395"/>
                    <a:pt x="129" y="395"/>
                    <a:pt x="130" y="395"/>
                  </a:cubicBezTo>
                  <a:cubicBezTo>
                    <a:pt x="131" y="396"/>
                    <a:pt x="132" y="396"/>
                    <a:pt x="133" y="395"/>
                  </a:cubicBezTo>
                  <a:lnTo>
                    <a:pt x="135" y="394"/>
                  </a:lnTo>
                  <a:lnTo>
                    <a:pt x="136" y="396"/>
                  </a:lnTo>
                  <a:cubicBezTo>
                    <a:pt x="138" y="399"/>
                    <a:pt x="140" y="401"/>
                    <a:pt x="143" y="402"/>
                  </a:cubicBezTo>
                  <a:cubicBezTo>
                    <a:pt x="146" y="404"/>
                    <a:pt x="149" y="406"/>
                    <a:pt x="152" y="410"/>
                  </a:cubicBezTo>
                  <a:cubicBezTo>
                    <a:pt x="152" y="411"/>
                    <a:pt x="152" y="412"/>
                    <a:pt x="153" y="413"/>
                  </a:cubicBezTo>
                  <a:cubicBezTo>
                    <a:pt x="154" y="416"/>
                    <a:pt x="154" y="416"/>
                    <a:pt x="156" y="416"/>
                  </a:cubicBezTo>
                  <a:cubicBezTo>
                    <a:pt x="157" y="416"/>
                    <a:pt x="158" y="416"/>
                    <a:pt x="159" y="416"/>
                  </a:cubicBezTo>
                  <a:cubicBezTo>
                    <a:pt x="160" y="416"/>
                    <a:pt x="161" y="416"/>
                    <a:pt x="161" y="416"/>
                  </a:cubicBezTo>
                  <a:cubicBezTo>
                    <a:pt x="165" y="416"/>
                    <a:pt x="166" y="418"/>
                    <a:pt x="168" y="422"/>
                  </a:cubicBezTo>
                  <a:cubicBezTo>
                    <a:pt x="169" y="422"/>
                    <a:pt x="169" y="423"/>
                    <a:pt x="169" y="424"/>
                  </a:cubicBezTo>
                  <a:cubicBezTo>
                    <a:pt x="171" y="422"/>
                    <a:pt x="173" y="421"/>
                    <a:pt x="175" y="420"/>
                  </a:cubicBezTo>
                  <a:cubicBezTo>
                    <a:pt x="176" y="419"/>
                    <a:pt x="177" y="419"/>
                    <a:pt x="178" y="418"/>
                  </a:cubicBezTo>
                  <a:cubicBezTo>
                    <a:pt x="178" y="418"/>
                    <a:pt x="178" y="417"/>
                    <a:pt x="178" y="417"/>
                  </a:cubicBezTo>
                  <a:cubicBezTo>
                    <a:pt x="176" y="417"/>
                    <a:pt x="174" y="417"/>
                    <a:pt x="172" y="417"/>
                  </a:cubicBezTo>
                  <a:cubicBezTo>
                    <a:pt x="168" y="417"/>
                    <a:pt x="160" y="417"/>
                    <a:pt x="160" y="411"/>
                  </a:cubicBezTo>
                  <a:cubicBezTo>
                    <a:pt x="160" y="408"/>
                    <a:pt x="165" y="404"/>
                    <a:pt x="180" y="395"/>
                  </a:cubicBezTo>
                  <a:cubicBezTo>
                    <a:pt x="182" y="394"/>
                    <a:pt x="183" y="393"/>
                    <a:pt x="183" y="393"/>
                  </a:cubicBezTo>
                  <a:cubicBezTo>
                    <a:pt x="187" y="389"/>
                    <a:pt x="190" y="384"/>
                    <a:pt x="193" y="379"/>
                  </a:cubicBezTo>
                  <a:cubicBezTo>
                    <a:pt x="195" y="376"/>
                    <a:pt x="197" y="373"/>
                    <a:pt x="199" y="369"/>
                  </a:cubicBezTo>
                  <a:cubicBezTo>
                    <a:pt x="202" y="365"/>
                    <a:pt x="204" y="362"/>
                    <a:pt x="206" y="357"/>
                  </a:cubicBezTo>
                  <a:cubicBezTo>
                    <a:pt x="207" y="355"/>
                    <a:pt x="208" y="352"/>
                    <a:pt x="210" y="348"/>
                  </a:cubicBezTo>
                  <a:cubicBezTo>
                    <a:pt x="211" y="346"/>
                    <a:pt x="212" y="345"/>
                    <a:pt x="214" y="344"/>
                  </a:cubicBezTo>
                  <a:cubicBezTo>
                    <a:pt x="215" y="343"/>
                    <a:pt x="215" y="342"/>
                    <a:pt x="215" y="342"/>
                  </a:cubicBezTo>
                  <a:cubicBezTo>
                    <a:pt x="216" y="340"/>
                    <a:pt x="216" y="339"/>
                    <a:pt x="216" y="338"/>
                  </a:cubicBezTo>
                  <a:cubicBezTo>
                    <a:pt x="216" y="336"/>
                    <a:pt x="215" y="334"/>
                    <a:pt x="217" y="331"/>
                  </a:cubicBezTo>
                  <a:cubicBezTo>
                    <a:pt x="218" y="329"/>
                    <a:pt x="220" y="327"/>
                    <a:pt x="221" y="326"/>
                  </a:cubicBezTo>
                  <a:cubicBezTo>
                    <a:pt x="223" y="323"/>
                    <a:pt x="225" y="320"/>
                    <a:pt x="228" y="316"/>
                  </a:cubicBezTo>
                  <a:lnTo>
                    <a:pt x="228" y="296"/>
                  </a:lnTo>
                  <a:lnTo>
                    <a:pt x="228" y="295"/>
                  </a:lnTo>
                  <a:cubicBezTo>
                    <a:pt x="228" y="295"/>
                    <a:pt x="229" y="295"/>
                    <a:pt x="229" y="292"/>
                  </a:cubicBezTo>
                  <a:cubicBezTo>
                    <a:pt x="229" y="291"/>
                    <a:pt x="229" y="290"/>
                    <a:pt x="229" y="289"/>
                  </a:cubicBezTo>
                  <a:cubicBezTo>
                    <a:pt x="229" y="287"/>
                    <a:pt x="228" y="285"/>
                    <a:pt x="227" y="282"/>
                  </a:cubicBezTo>
                  <a:cubicBezTo>
                    <a:pt x="223" y="280"/>
                    <a:pt x="220" y="272"/>
                    <a:pt x="220" y="267"/>
                  </a:cubicBezTo>
                  <a:cubicBezTo>
                    <a:pt x="220" y="260"/>
                    <a:pt x="222" y="256"/>
                    <a:pt x="226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0" y="249"/>
                    <a:pt x="214" y="245"/>
                    <a:pt x="214" y="239"/>
                  </a:cubicBezTo>
                  <a:cubicBezTo>
                    <a:pt x="214" y="231"/>
                    <a:pt x="219" y="229"/>
                    <a:pt x="224" y="228"/>
                  </a:cubicBezTo>
                  <a:cubicBezTo>
                    <a:pt x="226" y="227"/>
                    <a:pt x="229" y="226"/>
                    <a:pt x="230" y="225"/>
                  </a:cubicBezTo>
                  <a:cubicBezTo>
                    <a:pt x="231" y="224"/>
                    <a:pt x="231" y="223"/>
                    <a:pt x="231" y="222"/>
                  </a:cubicBezTo>
                  <a:cubicBezTo>
                    <a:pt x="231" y="220"/>
                    <a:pt x="231" y="217"/>
                    <a:pt x="234" y="214"/>
                  </a:cubicBezTo>
                  <a:cubicBezTo>
                    <a:pt x="235" y="213"/>
                    <a:pt x="237" y="213"/>
                    <a:pt x="240" y="213"/>
                  </a:cubicBezTo>
                  <a:cubicBezTo>
                    <a:pt x="241" y="213"/>
                    <a:pt x="242" y="213"/>
                    <a:pt x="243" y="213"/>
                  </a:cubicBezTo>
                  <a:cubicBezTo>
                    <a:pt x="245" y="213"/>
                    <a:pt x="246" y="213"/>
                    <a:pt x="248" y="213"/>
                  </a:cubicBezTo>
                  <a:cubicBezTo>
                    <a:pt x="250" y="213"/>
                    <a:pt x="251" y="213"/>
                    <a:pt x="253" y="213"/>
                  </a:cubicBezTo>
                  <a:cubicBezTo>
                    <a:pt x="253" y="212"/>
                    <a:pt x="253" y="212"/>
                    <a:pt x="253" y="211"/>
                  </a:cubicBezTo>
                  <a:cubicBezTo>
                    <a:pt x="253" y="208"/>
                    <a:pt x="253" y="202"/>
                    <a:pt x="257" y="201"/>
                  </a:cubicBezTo>
                  <a:lnTo>
                    <a:pt x="257" y="201"/>
                  </a:lnTo>
                  <a:cubicBezTo>
                    <a:pt x="259" y="201"/>
                    <a:pt x="259" y="201"/>
                    <a:pt x="261" y="202"/>
                  </a:cubicBezTo>
                  <a:cubicBezTo>
                    <a:pt x="263" y="204"/>
                    <a:pt x="265" y="205"/>
                    <a:pt x="265" y="205"/>
                  </a:cubicBezTo>
                  <a:cubicBezTo>
                    <a:pt x="270" y="205"/>
                    <a:pt x="274" y="204"/>
                    <a:pt x="275" y="201"/>
                  </a:cubicBezTo>
                  <a:lnTo>
                    <a:pt x="277" y="200"/>
                  </a:lnTo>
                  <a:lnTo>
                    <a:pt x="278" y="201"/>
                  </a:lnTo>
                  <a:cubicBezTo>
                    <a:pt x="280" y="202"/>
                    <a:pt x="280" y="203"/>
                    <a:pt x="281" y="204"/>
                  </a:cubicBezTo>
                  <a:cubicBezTo>
                    <a:pt x="282" y="206"/>
                    <a:pt x="283" y="207"/>
                    <a:pt x="285" y="207"/>
                  </a:cubicBezTo>
                  <a:cubicBezTo>
                    <a:pt x="286" y="207"/>
                    <a:pt x="287" y="206"/>
                    <a:pt x="288" y="206"/>
                  </a:cubicBezTo>
                  <a:cubicBezTo>
                    <a:pt x="289" y="205"/>
                    <a:pt x="291" y="204"/>
                    <a:pt x="293" y="204"/>
                  </a:cubicBezTo>
                  <a:cubicBezTo>
                    <a:pt x="294" y="204"/>
                    <a:pt x="295" y="205"/>
                    <a:pt x="296" y="206"/>
                  </a:cubicBezTo>
                  <a:cubicBezTo>
                    <a:pt x="297" y="206"/>
                    <a:pt x="298" y="207"/>
                    <a:pt x="299" y="207"/>
                  </a:cubicBezTo>
                  <a:cubicBezTo>
                    <a:pt x="301" y="207"/>
                    <a:pt x="302" y="206"/>
                    <a:pt x="302" y="203"/>
                  </a:cubicBezTo>
                  <a:cubicBezTo>
                    <a:pt x="303" y="202"/>
                    <a:pt x="303" y="200"/>
                    <a:pt x="305" y="199"/>
                  </a:cubicBezTo>
                  <a:cubicBezTo>
                    <a:pt x="309" y="197"/>
                    <a:pt x="312" y="192"/>
                    <a:pt x="314" y="187"/>
                  </a:cubicBezTo>
                  <a:cubicBezTo>
                    <a:pt x="318" y="179"/>
                    <a:pt x="322" y="170"/>
                    <a:pt x="333" y="171"/>
                  </a:cubicBezTo>
                  <a:lnTo>
                    <a:pt x="335" y="172"/>
                  </a:lnTo>
                  <a:lnTo>
                    <a:pt x="334" y="178"/>
                  </a:lnTo>
                  <a:lnTo>
                    <a:pt x="333" y="181"/>
                  </a:lnTo>
                  <a:cubicBezTo>
                    <a:pt x="334" y="182"/>
                    <a:pt x="335" y="182"/>
                    <a:pt x="335" y="183"/>
                  </a:cubicBezTo>
                  <a:cubicBezTo>
                    <a:pt x="337" y="183"/>
                    <a:pt x="338" y="184"/>
                    <a:pt x="340" y="184"/>
                  </a:cubicBezTo>
                  <a:cubicBezTo>
                    <a:pt x="343" y="184"/>
                    <a:pt x="346" y="181"/>
                    <a:pt x="348" y="178"/>
                  </a:cubicBezTo>
                  <a:cubicBezTo>
                    <a:pt x="350" y="176"/>
                    <a:pt x="351" y="174"/>
                    <a:pt x="353" y="172"/>
                  </a:cubicBezTo>
                  <a:cubicBezTo>
                    <a:pt x="352" y="169"/>
                    <a:pt x="351" y="167"/>
                    <a:pt x="351" y="166"/>
                  </a:cubicBezTo>
                  <a:cubicBezTo>
                    <a:pt x="351" y="164"/>
                    <a:pt x="352" y="163"/>
                    <a:pt x="352" y="162"/>
                  </a:cubicBezTo>
                  <a:cubicBezTo>
                    <a:pt x="346" y="161"/>
                    <a:pt x="338" y="159"/>
                    <a:pt x="338" y="152"/>
                  </a:cubicBezTo>
                  <a:lnTo>
                    <a:pt x="338" y="130"/>
                  </a:lnTo>
                  <a:cubicBezTo>
                    <a:pt x="338" y="127"/>
                    <a:pt x="341" y="125"/>
                    <a:pt x="346" y="125"/>
                  </a:cubicBezTo>
                  <a:lnTo>
                    <a:pt x="355" y="125"/>
                  </a:lnTo>
                  <a:cubicBezTo>
                    <a:pt x="359" y="125"/>
                    <a:pt x="360" y="124"/>
                    <a:pt x="362" y="122"/>
                  </a:cubicBezTo>
                  <a:cubicBezTo>
                    <a:pt x="362" y="121"/>
                    <a:pt x="362" y="121"/>
                    <a:pt x="362" y="121"/>
                  </a:cubicBezTo>
                  <a:lnTo>
                    <a:pt x="362" y="121"/>
                  </a:lnTo>
                  <a:cubicBezTo>
                    <a:pt x="360" y="120"/>
                    <a:pt x="358" y="118"/>
                    <a:pt x="35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1" name="Freeform 1182"/>
            <p:cNvSpPr>
              <a:spLocks/>
            </p:cNvSpPr>
            <p:nvPr/>
          </p:nvSpPr>
          <p:spPr bwMode="auto">
            <a:xfrm>
              <a:off x="8381178" y="4388164"/>
              <a:ext cx="1880" cy="3759"/>
            </a:xfrm>
            <a:custGeom>
              <a:avLst/>
              <a:gdLst>
                <a:gd name="T0" fmla="*/ 2 w 6"/>
                <a:gd name="T1" fmla="*/ 0 h 9"/>
                <a:gd name="T2" fmla="*/ 0 w 6"/>
                <a:gd name="T3" fmla="*/ 1 h 9"/>
                <a:gd name="T4" fmla="*/ 5 w 6"/>
                <a:gd name="T5" fmla="*/ 9 h 9"/>
                <a:gd name="T6" fmla="*/ 6 w 6"/>
                <a:gd name="T7" fmla="*/ 6 h 9"/>
                <a:gd name="T8" fmla="*/ 5 w 6"/>
                <a:gd name="T9" fmla="*/ 3 h 9"/>
                <a:gd name="T10" fmla="*/ 4 w 6"/>
                <a:gd name="T11" fmla="*/ 2 h 9"/>
                <a:gd name="T12" fmla="*/ 4 w 6"/>
                <a:gd name="T13" fmla="*/ 1 h 9"/>
                <a:gd name="T14" fmla="*/ 4 w 6"/>
                <a:gd name="T15" fmla="*/ 0 h 9"/>
                <a:gd name="T16" fmla="*/ 2 w 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3" y="9"/>
                    <a:pt x="5" y="9"/>
                  </a:cubicBezTo>
                  <a:cubicBezTo>
                    <a:pt x="5" y="9"/>
                    <a:pt x="6" y="7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" name="Freeform 1183"/>
            <p:cNvSpPr>
              <a:spLocks/>
            </p:cNvSpPr>
            <p:nvPr/>
          </p:nvSpPr>
          <p:spPr bwMode="auto">
            <a:xfrm>
              <a:off x="8352986" y="4382525"/>
              <a:ext cx="1880" cy="5639"/>
            </a:xfrm>
            <a:custGeom>
              <a:avLst/>
              <a:gdLst>
                <a:gd name="T0" fmla="*/ 5 w 7"/>
                <a:gd name="T1" fmla="*/ 3 h 11"/>
                <a:gd name="T2" fmla="*/ 5 w 7"/>
                <a:gd name="T3" fmla="*/ 3 h 11"/>
                <a:gd name="T4" fmla="*/ 5 w 7"/>
                <a:gd name="T5" fmla="*/ 2 h 11"/>
                <a:gd name="T6" fmla="*/ 0 w 7"/>
                <a:gd name="T7" fmla="*/ 0 h 11"/>
                <a:gd name="T8" fmla="*/ 0 w 7"/>
                <a:gd name="T9" fmla="*/ 0 h 11"/>
                <a:gd name="T10" fmla="*/ 6 w 7"/>
                <a:gd name="T11" fmla="*/ 11 h 11"/>
                <a:gd name="T12" fmla="*/ 7 w 7"/>
                <a:gd name="T13" fmla="*/ 9 h 11"/>
                <a:gd name="T14" fmla="*/ 6 w 7"/>
                <a:gd name="T15" fmla="*/ 5 h 11"/>
                <a:gd name="T16" fmla="*/ 5 w 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3" y="1"/>
                    <a:pt x="0" y="0"/>
                  </a:cubicBezTo>
                  <a:lnTo>
                    <a:pt x="0" y="0"/>
                  </a:lnTo>
                  <a:cubicBezTo>
                    <a:pt x="0" y="2"/>
                    <a:pt x="4" y="10"/>
                    <a:pt x="6" y="11"/>
                  </a:cubicBezTo>
                  <a:cubicBezTo>
                    <a:pt x="7" y="11"/>
                    <a:pt x="7" y="11"/>
                    <a:pt x="7" y="9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6" y="5"/>
                    <a:pt x="5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" name="Freeform 1184"/>
            <p:cNvSpPr>
              <a:spLocks/>
            </p:cNvSpPr>
            <p:nvPr/>
          </p:nvSpPr>
          <p:spPr bwMode="auto">
            <a:xfrm>
              <a:off x="8356745" y="4361851"/>
              <a:ext cx="24434" cy="26313"/>
            </a:xfrm>
            <a:custGeom>
              <a:avLst/>
              <a:gdLst>
                <a:gd name="T0" fmla="*/ 60 w 61"/>
                <a:gd name="T1" fmla="*/ 11 h 62"/>
                <a:gd name="T2" fmla="*/ 60 w 61"/>
                <a:gd name="T3" fmla="*/ 9 h 62"/>
                <a:gd name="T4" fmla="*/ 56 w 61"/>
                <a:gd name="T5" fmla="*/ 4 h 62"/>
                <a:gd name="T6" fmla="*/ 54 w 61"/>
                <a:gd name="T7" fmla="*/ 0 h 62"/>
                <a:gd name="T8" fmla="*/ 41 w 61"/>
                <a:gd name="T9" fmla="*/ 1 h 62"/>
                <a:gd name="T10" fmla="*/ 38 w 61"/>
                <a:gd name="T11" fmla="*/ 3 h 62"/>
                <a:gd name="T12" fmla="*/ 29 w 61"/>
                <a:gd name="T13" fmla="*/ 8 h 62"/>
                <a:gd name="T14" fmla="*/ 25 w 61"/>
                <a:gd name="T15" fmla="*/ 7 h 62"/>
                <a:gd name="T16" fmla="*/ 24 w 61"/>
                <a:gd name="T17" fmla="*/ 6 h 62"/>
                <a:gd name="T18" fmla="*/ 22 w 61"/>
                <a:gd name="T19" fmla="*/ 9 h 62"/>
                <a:gd name="T20" fmla="*/ 28 w 61"/>
                <a:gd name="T21" fmla="*/ 20 h 62"/>
                <a:gd name="T22" fmla="*/ 28 w 61"/>
                <a:gd name="T23" fmla="*/ 21 h 62"/>
                <a:gd name="T24" fmla="*/ 28 w 61"/>
                <a:gd name="T25" fmla="*/ 23 h 62"/>
                <a:gd name="T26" fmla="*/ 27 w 61"/>
                <a:gd name="T27" fmla="*/ 24 h 62"/>
                <a:gd name="T28" fmla="*/ 22 w 61"/>
                <a:gd name="T29" fmla="*/ 24 h 62"/>
                <a:gd name="T30" fmla="*/ 20 w 61"/>
                <a:gd name="T31" fmla="*/ 23 h 62"/>
                <a:gd name="T32" fmla="*/ 18 w 61"/>
                <a:gd name="T33" fmla="*/ 23 h 62"/>
                <a:gd name="T34" fmla="*/ 10 w 61"/>
                <a:gd name="T35" fmla="*/ 21 h 62"/>
                <a:gd name="T36" fmla="*/ 3 w 61"/>
                <a:gd name="T37" fmla="*/ 20 h 62"/>
                <a:gd name="T38" fmla="*/ 0 w 61"/>
                <a:gd name="T39" fmla="*/ 30 h 62"/>
                <a:gd name="T40" fmla="*/ 1 w 61"/>
                <a:gd name="T41" fmla="*/ 33 h 62"/>
                <a:gd name="T42" fmla="*/ 3 w 61"/>
                <a:gd name="T43" fmla="*/ 37 h 62"/>
                <a:gd name="T44" fmla="*/ 2 w 61"/>
                <a:gd name="T45" fmla="*/ 40 h 62"/>
                <a:gd name="T46" fmla="*/ 1 w 61"/>
                <a:gd name="T47" fmla="*/ 41 h 62"/>
                <a:gd name="T48" fmla="*/ 5 w 61"/>
                <a:gd name="T49" fmla="*/ 45 h 62"/>
                <a:gd name="T50" fmla="*/ 9 w 61"/>
                <a:gd name="T51" fmla="*/ 47 h 62"/>
                <a:gd name="T52" fmla="*/ 10 w 61"/>
                <a:gd name="T53" fmla="*/ 51 h 62"/>
                <a:gd name="T54" fmla="*/ 11 w 61"/>
                <a:gd name="T55" fmla="*/ 53 h 62"/>
                <a:gd name="T56" fmla="*/ 28 w 61"/>
                <a:gd name="T57" fmla="*/ 60 h 62"/>
                <a:gd name="T58" fmla="*/ 29 w 61"/>
                <a:gd name="T59" fmla="*/ 61 h 62"/>
                <a:gd name="T60" fmla="*/ 34 w 61"/>
                <a:gd name="T61" fmla="*/ 62 h 62"/>
                <a:gd name="T62" fmla="*/ 37 w 61"/>
                <a:gd name="T63" fmla="*/ 58 h 62"/>
                <a:gd name="T64" fmla="*/ 36 w 61"/>
                <a:gd name="T65" fmla="*/ 54 h 62"/>
                <a:gd name="T66" fmla="*/ 36 w 61"/>
                <a:gd name="T67" fmla="*/ 52 h 62"/>
                <a:gd name="T68" fmla="*/ 36 w 61"/>
                <a:gd name="T69" fmla="*/ 49 h 62"/>
                <a:gd name="T70" fmla="*/ 37 w 61"/>
                <a:gd name="T71" fmla="*/ 48 h 62"/>
                <a:gd name="T72" fmla="*/ 45 w 61"/>
                <a:gd name="T73" fmla="*/ 40 h 62"/>
                <a:gd name="T74" fmla="*/ 46 w 61"/>
                <a:gd name="T75" fmla="*/ 38 h 62"/>
                <a:gd name="T76" fmla="*/ 54 w 61"/>
                <a:gd name="T77" fmla="*/ 33 h 62"/>
                <a:gd name="T78" fmla="*/ 59 w 61"/>
                <a:gd name="T79" fmla="*/ 30 h 62"/>
                <a:gd name="T80" fmla="*/ 59 w 61"/>
                <a:gd name="T81" fmla="*/ 28 h 62"/>
                <a:gd name="T82" fmla="*/ 59 w 61"/>
                <a:gd name="T83" fmla="*/ 26 h 62"/>
                <a:gd name="T84" fmla="*/ 56 w 61"/>
                <a:gd name="T85" fmla="*/ 26 h 62"/>
                <a:gd name="T86" fmla="*/ 55 w 61"/>
                <a:gd name="T87" fmla="*/ 27 h 62"/>
                <a:gd name="T88" fmla="*/ 51 w 61"/>
                <a:gd name="T89" fmla="*/ 28 h 62"/>
                <a:gd name="T90" fmla="*/ 36 w 61"/>
                <a:gd name="T91" fmla="*/ 15 h 62"/>
                <a:gd name="T92" fmla="*/ 36 w 61"/>
                <a:gd name="T93" fmla="*/ 9 h 62"/>
                <a:gd name="T94" fmla="*/ 37 w 61"/>
                <a:gd name="T95" fmla="*/ 8 h 62"/>
                <a:gd name="T96" fmla="*/ 41 w 61"/>
                <a:gd name="T97" fmla="*/ 8 h 62"/>
                <a:gd name="T98" fmla="*/ 42 w 61"/>
                <a:gd name="T99" fmla="*/ 9 h 62"/>
                <a:gd name="T100" fmla="*/ 51 w 61"/>
                <a:gd name="T101" fmla="*/ 21 h 62"/>
                <a:gd name="T102" fmla="*/ 61 w 61"/>
                <a:gd name="T103" fmla="*/ 16 h 62"/>
                <a:gd name="T104" fmla="*/ 60 w 61"/>
                <a:gd name="T105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62">
                  <a:moveTo>
                    <a:pt x="60" y="11"/>
                  </a:moveTo>
                  <a:cubicBezTo>
                    <a:pt x="60" y="10"/>
                    <a:pt x="60" y="9"/>
                    <a:pt x="60" y="9"/>
                  </a:cubicBezTo>
                  <a:cubicBezTo>
                    <a:pt x="58" y="8"/>
                    <a:pt x="57" y="5"/>
                    <a:pt x="56" y="4"/>
                  </a:cubicBezTo>
                  <a:cubicBezTo>
                    <a:pt x="55" y="1"/>
                    <a:pt x="55" y="0"/>
                    <a:pt x="54" y="0"/>
                  </a:cubicBezTo>
                  <a:cubicBezTo>
                    <a:pt x="49" y="0"/>
                    <a:pt x="45" y="0"/>
                    <a:pt x="41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6" y="5"/>
                    <a:pt x="34" y="8"/>
                    <a:pt x="29" y="8"/>
                  </a:cubicBezTo>
                  <a:cubicBezTo>
                    <a:pt x="27" y="8"/>
                    <a:pt x="26" y="7"/>
                    <a:pt x="25" y="7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2" y="6"/>
                    <a:pt x="22" y="9"/>
                    <a:pt x="22" y="9"/>
                  </a:cubicBezTo>
                  <a:cubicBezTo>
                    <a:pt x="22" y="16"/>
                    <a:pt x="25" y="18"/>
                    <a:pt x="28" y="20"/>
                  </a:cubicBezTo>
                  <a:cubicBezTo>
                    <a:pt x="28" y="20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4"/>
                    <a:pt x="28" y="24"/>
                    <a:pt x="27" y="24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21" y="23"/>
                    <a:pt x="21" y="23"/>
                    <a:pt x="20" y="23"/>
                  </a:cubicBezTo>
                  <a:lnTo>
                    <a:pt x="18" y="23"/>
                  </a:lnTo>
                  <a:cubicBezTo>
                    <a:pt x="15" y="23"/>
                    <a:pt x="12" y="22"/>
                    <a:pt x="10" y="21"/>
                  </a:cubicBezTo>
                  <a:cubicBezTo>
                    <a:pt x="8" y="20"/>
                    <a:pt x="6" y="20"/>
                    <a:pt x="3" y="20"/>
                  </a:cubicBezTo>
                  <a:cubicBezTo>
                    <a:pt x="2" y="20"/>
                    <a:pt x="0" y="28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3" y="35"/>
                    <a:pt x="3" y="37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1" y="41"/>
                    <a:pt x="1" y="41"/>
                  </a:cubicBezTo>
                  <a:cubicBezTo>
                    <a:pt x="1" y="44"/>
                    <a:pt x="3" y="44"/>
                    <a:pt x="5" y="45"/>
                  </a:cubicBezTo>
                  <a:cubicBezTo>
                    <a:pt x="6" y="45"/>
                    <a:pt x="8" y="46"/>
                    <a:pt x="9" y="47"/>
                  </a:cubicBezTo>
                  <a:cubicBezTo>
                    <a:pt x="10" y="48"/>
                    <a:pt x="10" y="50"/>
                    <a:pt x="10" y="51"/>
                  </a:cubicBezTo>
                  <a:cubicBezTo>
                    <a:pt x="10" y="52"/>
                    <a:pt x="11" y="53"/>
                    <a:pt x="11" y="53"/>
                  </a:cubicBezTo>
                  <a:cubicBezTo>
                    <a:pt x="14" y="59"/>
                    <a:pt x="20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2"/>
                    <a:pt x="32" y="62"/>
                    <a:pt x="34" y="62"/>
                  </a:cubicBezTo>
                  <a:cubicBezTo>
                    <a:pt x="37" y="62"/>
                    <a:pt x="37" y="61"/>
                    <a:pt x="37" y="58"/>
                  </a:cubicBezTo>
                  <a:cubicBezTo>
                    <a:pt x="37" y="56"/>
                    <a:pt x="37" y="55"/>
                    <a:pt x="36" y="54"/>
                  </a:cubicBezTo>
                  <a:cubicBezTo>
                    <a:pt x="36" y="53"/>
                    <a:pt x="36" y="52"/>
                    <a:pt x="36" y="52"/>
                  </a:cubicBezTo>
                  <a:lnTo>
                    <a:pt x="36" y="49"/>
                  </a:lnTo>
                  <a:cubicBezTo>
                    <a:pt x="36" y="49"/>
                    <a:pt x="37" y="48"/>
                    <a:pt x="37" y="48"/>
                  </a:cubicBezTo>
                  <a:cubicBezTo>
                    <a:pt x="42" y="48"/>
                    <a:pt x="44" y="43"/>
                    <a:pt x="45" y="40"/>
                  </a:cubicBezTo>
                  <a:cubicBezTo>
                    <a:pt x="45" y="39"/>
                    <a:pt x="45" y="38"/>
                    <a:pt x="46" y="38"/>
                  </a:cubicBezTo>
                  <a:cubicBezTo>
                    <a:pt x="47" y="34"/>
                    <a:pt x="51" y="33"/>
                    <a:pt x="54" y="33"/>
                  </a:cubicBezTo>
                  <a:cubicBezTo>
                    <a:pt x="58" y="32"/>
                    <a:pt x="59" y="32"/>
                    <a:pt x="59" y="30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lnTo>
                    <a:pt x="56" y="26"/>
                  </a:lnTo>
                  <a:cubicBezTo>
                    <a:pt x="56" y="26"/>
                    <a:pt x="55" y="26"/>
                    <a:pt x="55" y="27"/>
                  </a:cubicBezTo>
                  <a:cubicBezTo>
                    <a:pt x="54" y="27"/>
                    <a:pt x="53" y="28"/>
                    <a:pt x="51" y="28"/>
                  </a:cubicBezTo>
                  <a:cubicBezTo>
                    <a:pt x="45" y="28"/>
                    <a:pt x="36" y="20"/>
                    <a:pt x="36" y="15"/>
                  </a:cubicBezTo>
                  <a:lnTo>
                    <a:pt x="36" y="9"/>
                  </a:lnTo>
                  <a:cubicBezTo>
                    <a:pt x="36" y="8"/>
                    <a:pt x="37" y="8"/>
                    <a:pt x="37" y="8"/>
                  </a:cubicBezTo>
                  <a:lnTo>
                    <a:pt x="41" y="8"/>
                  </a:lnTo>
                  <a:cubicBezTo>
                    <a:pt x="42" y="8"/>
                    <a:pt x="42" y="8"/>
                    <a:pt x="42" y="9"/>
                  </a:cubicBezTo>
                  <a:cubicBezTo>
                    <a:pt x="43" y="15"/>
                    <a:pt x="46" y="21"/>
                    <a:pt x="51" y="21"/>
                  </a:cubicBezTo>
                  <a:cubicBezTo>
                    <a:pt x="57" y="21"/>
                    <a:pt x="59" y="19"/>
                    <a:pt x="61" y="16"/>
                  </a:cubicBezTo>
                  <a:cubicBezTo>
                    <a:pt x="61" y="16"/>
                    <a:pt x="61" y="13"/>
                    <a:pt x="6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4" name="Freeform 1185"/>
            <p:cNvSpPr>
              <a:spLocks/>
            </p:cNvSpPr>
            <p:nvPr/>
          </p:nvSpPr>
          <p:spPr bwMode="auto">
            <a:xfrm>
              <a:off x="8384937" y="4352454"/>
              <a:ext cx="15036" cy="11277"/>
            </a:xfrm>
            <a:custGeom>
              <a:avLst/>
              <a:gdLst>
                <a:gd name="T0" fmla="*/ 23 w 39"/>
                <a:gd name="T1" fmla="*/ 4 h 27"/>
                <a:gd name="T2" fmla="*/ 22 w 39"/>
                <a:gd name="T3" fmla="*/ 7 h 27"/>
                <a:gd name="T4" fmla="*/ 19 w 39"/>
                <a:gd name="T5" fmla="*/ 11 h 27"/>
                <a:gd name="T6" fmla="*/ 18 w 39"/>
                <a:gd name="T7" fmla="*/ 11 h 27"/>
                <a:gd name="T8" fmla="*/ 16 w 39"/>
                <a:gd name="T9" fmla="*/ 11 h 27"/>
                <a:gd name="T10" fmla="*/ 15 w 39"/>
                <a:gd name="T11" fmla="*/ 10 h 27"/>
                <a:gd name="T12" fmla="*/ 12 w 39"/>
                <a:gd name="T13" fmla="*/ 8 h 27"/>
                <a:gd name="T14" fmla="*/ 8 w 39"/>
                <a:gd name="T15" fmla="*/ 15 h 27"/>
                <a:gd name="T16" fmla="*/ 7 w 39"/>
                <a:gd name="T17" fmla="*/ 19 h 27"/>
                <a:gd name="T18" fmla="*/ 6 w 39"/>
                <a:gd name="T19" fmla="*/ 19 h 27"/>
                <a:gd name="T20" fmla="*/ 0 w 39"/>
                <a:gd name="T21" fmla="*/ 15 h 27"/>
                <a:gd name="T22" fmla="*/ 0 w 39"/>
                <a:gd name="T23" fmla="*/ 18 h 27"/>
                <a:gd name="T24" fmla="*/ 7 w 39"/>
                <a:gd name="T25" fmla="*/ 27 h 27"/>
                <a:gd name="T26" fmla="*/ 14 w 39"/>
                <a:gd name="T27" fmla="*/ 25 h 27"/>
                <a:gd name="T28" fmla="*/ 20 w 39"/>
                <a:gd name="T29" fmla="*/ 24 h 27"/>
                <a:gd name="T30" fmla="*/ 22 w 39"/>
                <a:gd name="T31" fmla="*/ 24 h 27"/>
                <a:gd name="T32" fmla="*/ 30 w 39"/>
                <a:gd name="T33" fmla="*/ 19 h 27"/>
                <a:gd name="T34" fmla="*/ 39 w 39"/>
                <a:gd name="T35" fmla="*/ 3 h 27"/>
                <a:gd name="T36" fmla="*/ 39 w 39"/>
                <a:gd name="T37" fmla="*/ 1 h 27"/>
                <a:gd name="T38" fmla="*/ 38 w 39"/>
                <a:gd name="T39" fmla="*/ 0 h 27"/>
                <a:gd name="T40" fmla="*/ 36 w 39"/>
                <a:gd name="T41" fmla="*/ 0 h 27"/>
                <a:gd name="T42" fmla="*/ 23 w 39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7">
                  <a:moveTo>
                    <a:pt x="23" y="4"/>
                  </a:moveTo>
                  <a:cubicBezTo>
                    <a:pt x="23" y="5"/>
                    <a:pt x="22" y="6"/>
                    <a:pt x="22" y="7"/>
                  </a:cubicBezTo>
                  <a:cubicBezTo>
                    <a:pt x="21" y="8"/>
                    <a:pt x="20" y="10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lnTo>
                    <a:pt x="16" y="11"/>
                  </a:lnTo>
                  <a:cubicBezTo>
                    <a:pt x="15" y="11"/>
                    <a:pt x="15" y="10"/>
                    <a:pt x="15" y="10"/>
                  </a:cubicBezTo>
                  <a:cubicBezTo>
                    <a:pt x="15" y="8"/>
                    <a:pt x="12" y="8"/>
                    <a:pt x="12" y="8"/>
                  </a:cubicBezTo>
                  <a:cubicBezTo>
                    <a:pt x="10" y="8"/>
                    <a:pt x="9" y="12"/>
                    <a:pt x="8" y="15"/>
                  </a:cubicBezTo>
                  <a:cubicBezTo>
                    <a:pt x="8" y="16"/>
                    <a:pt x="8" y="18"/>
                    <a:pt x="7" y="19"/>
                  </a:cubicBezTo>
                  <a:cubicBezTo>
                    <a:pt x="7" y="19"/>
                    <a:pt x="6" y="20"/>
                    <a:pt x="6" y="19"/>
                  </a:cubicBezTo>
                  <a:cubicBezTo>
                    <a:pt x="2" y="19"/>
                    <a:pt x="1" y="17"/>
                    <a:pt x="0" y="15"/>
                  </a:cubicBezTo>
                  <a:lnTo>
                    <a:pt x="0" y="18"/>
                  </a:lnTo>
                  <a:cubicBezTo>
                    <a:pt x="0" y="22"/>
                    <a:pt x="2" y="27"/>
                    <a:pt x="7" y="27"/>
                  </a:cubicBezTo>
                  <a:cubicBezTo>
                    <a:pt x="11" y="27"/>
                    <a:pt x="12" y="26"/>
                    <a:pt x="14" y="25"/>
                  </a:cubicBezTo>
                  <a:cubicBezTo>
                    <a:pt x="15" y="25"/>
                    <a:pt x="17" y="24"/>
                    <a:pt x="20" y="24"/>
                  </a:cubicBezTo>
                  <a:lnTo>
                    <a:pt x="22" y="24"/>
                  </a:lnTo>
                  <a:cubicBezTo>
                    <a:pt x="23" y="22"/>
                    <a:pt x="27" y="19"/>
                    <a:pt x="30" y="19"/>
                  </a:cubicBezTo>
                  <a:cubicBezTo>
                    <a:pt x="34" y="19"/>
                    <a:pt x="39" y="8"/>
                    <a:pt x="39" y="3"/>
                  </a:cubicBezTo>
                  <a:lnTo>
                    <a:pt x="39" y="1"/>
                  </a:ln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4" y="0"/>
                    <a:pt x="25" y="2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5" name="Freeform 1186"/>
            <p:cNvSpPr>
              <a:spLocks/>
            </p:cNvSpPr>
            <p:nvPr/>
          </p:nvSpPr>
          <p:spPr bwMode="auto">
            <a:xfrm>
              <a:off x="8386816" y="4388164"/>
              <a:ext cx="11277" cy="9398"/>
            </a:xfrm>
            <a:custGeom>
              <a:avLst/>
              <a:gdLst>
                <a:gd name="T0" fmla="*/ 11 w 27"/>
                <a:gd name="T1" fmla="*/ 17 h 20"/>
                <a:gd name="T2" fmla="*/ 14 w 27"/>
                <a:gd name="T3" fmla="*/ 17 h 20"/>
                <a:gd name="T4" fmla="*/ 16 w 27"/>
                <a:gd name="T5" fmla="*/ 16 h 20"/>
                <a:gd name="T6" fmla="*/ 27 w 27"/>
                <a:gd name="T7" fmla="*/ 7 h 20"/>
                <a:gd name="T8" fmla="*/ 12 w 27"/>
                <a:gd name="T9" fmla="*/ 0 h 20"/>
                <a:gd name="T10" fmla="*/ 8 w 27"/>
                <a:gd name="T11" fmla="*/ 0 h 20"/>
                <a:gd name="T12" fmla="*/ 5 w 27"/>
                <a:gd name="T13" fmla="*/ 0 h 20"/>
                <a:gd name="T14" fmla="*/ 0 w 27"/>
                <a:gd name="T15" fmla="*/ 10 h 20"/>
                <a:gd name="T16" fmla="*/ 1 w 27"/>
                <a:gd name="T17" fmla="*/ 14 h 20"/>
                <a:gd name="T18" fmla="*/ 4 w 27"/>
                <a:gd name="T19" fmla="*/ 19 h 20"/>
                <a:gd name="T20" fmla="*/ 4 w 27"/>
                <a:gd name="T21" fmla="*/ 20 h 20"/>
                <a:gd name="T22" fmla="*/ 11 w 27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11" y="17"/>
                  </a:move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2" y="14"/>
                    <a:pt x="27" y="12"/>
                    <a:pt x="27" y="7"/>
                  </a:cubicBezTo>
                  <a:cubicBezTo>
                    <a:pt x="27" y="2"/>
                    <a:pt x="2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0" y="8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8"/>
                    <a:pt x="9" y="18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6" name="Freeform 1187"/>
            <p:cNvSpPr>
              <a:spLocks/>
            </p:cNvSpPr>
            <p:nvPr/>
          </p:nvSpPr>
          <p:spPr bwMode="auto">
            <a:xfrm>
              <a:off x="8386816" y="4399441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7" name="Freeform 1188"/>
            <p:cNvSpPr>
              <a:spLocks/>
            </p:cNvSpPr>
            <p:nvPr/>
          </p:nvSpPr>
          <p:spPr bwMode="auto">
            <a:xfrm>
              <a:off x="8146245" y="4401320"/>
              <a:ext cx="159755" cy="375893"/>
            </a:xfrm>
            <a:custGeom>
              <a:avLst/>
              <a:gdLst>
                <a:gd name="T0" fmla="*/ 352 w 373"/>
                <a:gd name="T1" fmla="*/ 442 h 878"/>
                <a:gd name="T2" fmla="*/ 344 w 373"/>
                <a:gd name="T3" fmla="*/ 409 h 878"/>
                <a:gd name="T4" fmla="*/ 317 w 373"/>
                <a:gd name="T5" fmla="*/ 364 h 878"/>
                <a:gd name="T6" fmla="*/ 307 w 373"/>
                <a:gd name="T7" fmla="*/ 276 h 878"/>
                <a:gd name="T8" fmla="*/ 337 w 373"/>
                <a:gd name="T9" fmla="*/ 255 h 878"/>
                <a:gd name="T10" fmla="*/ 357 w 373"/>
                <a:gd name="T11" fmla="*/ 204 h 878"/>
                <a:gd name="T12" fmla="*/ 323 w 373"/>
                <a:gd name="T13" fmla="*/ 156 h 878"/>
                <a:gd name="T14" fmla="*/ 317 w 373"/>
                <a:gd name="T15" fmla="*/ 129 h 878"/>
                <a:gd name="T16" fmla="*/ 308 w 373"/>
                <a:gd name="T17" fmla="*/ 127 h 878"/>
                <a:gd name="T18" fmla="*/ 274 w 373"/>
                <a:gd name="T19" fmla="*/ 164 h 878"/>
                <a:gd name="T20" fmla="*/ 255 w 373"/>
                <a:gd name="T21" fmla="*/ 40 h 878"/>
                <a:gd name="T22" fmla="*/ 233 w 373"/>
                <a:gd name="T23" fmla="*/ 21 h 878"/>
                <a:gd name="T24" fmla="*/ 223 w 373"/>
                <a:gd name="T25" fmla="*/ 4 h 878"/>
                <a:gd name="T26" fmla="*/ 203 w 373"/>
                <a:gd name="T27" fmla="*/ 52 h 878"/>
                <a:gd name="T28" fmla="*/ 207 w 373"/>
                <a:gd name="T29" fmla="*/ 68 h 878"/>
                <a:gd name="T30" fmla="*/ 174 w 373"/>
                <a:gd name="T31" fmla="*/ 74 h 878"/>
                <a:gd name="T32" fmla="*/ 151 w 373"/>
                <a:gd name="T33" fmla="*/ 69 h 878"/>
                <a:gd name="T34" fmla="*/ 138 w 373"/>
                <a:gd name="T35" fmla="*/ 84 h 878"/>
                <a:gd name="T36" fmla="*/ 88 w 373"/>
                <a:gd name="T37" fmla="*/ 149 h 878"/>
                <a:gd name="T38" fmla="*/ 32 w 373"/>
                <a:gd name="T39" fmla="*/ 183 h 878"/>
                <a:gd name="T40" fmla="*/ 48 w 373"/>
                <a:gd name="T41" fmla="*/ 210 h 878"/>
                <a:gd name="T42" fmla="*/ 40 w 373"/>
                <a:gd name="T43" fmla="*/ 270 h 878"/>
                <a:gd name="T44" fmla="*/ 33 w 373"/>
                <a:gd name="T45" fmla="*/ 273 h 878"/>
                <a:gd name="T46" fmla="*/ 38 w 373"/>
                <a:gd name="T47" fmla="*/ 218 h 878"/>
                <a:gd name="T48" fmla="*/ 7 w 373"/>
                <a:gd name="T49" fmla="*/ 197 h 878"/>
                <a:gd name="T50" fmla="*/ 22 w 373"/>
                <a:gd name="T51" fmla="*/ 250 h 878"/>
                <a:gd name="T52" fmla="*/ 28 w 373"/>
                <a:gd name="T53" fmla="*/ 301 h 878"/>
                <a:gd name="T54" fmla="*/ 37 w 373"/>
                <a:gd name="T55" fmla="*/ 335 h 878"/>
                <a:gd name="T56" fmla="*/ 28 w 373"/>
                <a:gd name="T57" fmla="*/ 374 h 878"/>
                <a:gd name="T58" fmla="*/ 50 w 373"/>
                <a:gd name="T59" fmla="*/ 423 h 878"/>
                <a:gd name="T60" fmla="*/ 67 w 373"/>
                <a:gd name="T61" fmla="*/ 454 h 878"/>
                <a:gd name="T62" fmla="*/ 60 w 373"/>
                <a:gd name="T63" fmla="*/ 509 h 878"/>
                <a:gd name="T64" fmla="*/ 42 w 373"/>
                <a:gd name="T65" fmla="*/ 535 h 878"/>
                <a:gd name="T66" fmla="*/ 39 w 373"/>
                <a:gd name="T67" fmla="*/ 589 h 878"/>
                <a:gd name="T68" fmla="*/ 76 w 373"/>
                <a:gd name="T69" fmla="*/ 618 h 878"/>
                <a:gd name="T70" fmla="*/ 103 w 373"/>
                <a:gd name="T71" fmla="*/ 644 h 878"/>
                <a:gd name="T72" fmla="*/ 103 w 373"/>
                <a:gd name="T73" fmla="*/ 705 h 878"/>
                <a:gd name="T74" fmla="*/ 116 w 373"/>
                <a:gd name="T75" fmla="*/ 773 h 878"/>
                <a:gd name="T76" fmla="*/ 159 w 373"/>
                <a:gd name="T77" fmla="*/ 820 h 878"/>
                <a:gd name="T78" fmla="*/ 156 w 373"/>
                <a:gd name="T79" fmla="*/ 837 h 878"/>
                <a:gd name="T80" fmla="*/ 156 w 373"/>
                <a:gd name="T81" fmla="*/ 874 h 878"/>
                <a:gd name="T82" fmla="*/ 210 w 373"/>
                <a:gd name="T83" fmla="*/ 832 h 878"/>
                <a:gd name="T84" fmla="*/ 229 w 373"/>
                <a:gd name="T85" fmla="*/ 798 h 878"/>
                <a:gd name="T86" fmla="*/ 243 w 373"/>
                <a:gd name="T87" fmla="*/ 764 h 878"/>
                <a:gd name="T88" fmla="*/ 247 w 373"/>
                <a:gd name="T89" fmla="*/ 733 h 878"/>
                <a:gd name="T90" fmla="*/ 272 w 373"/>
                <a:gd name="T91" fmla="*/ 677 h 878"/>
                <a:gd name="T92" fmla="*/ 305 w 373"/>
                <a:gd name="T93" fmla="*/ 672 h 878"/>
                <a:gd name="T94" fmla="*/ 316 w 373"/>
                <a:gd name="T95" fmla="*/ 647 h 878"/>
                <a:gd name="T96" fmla="*/ 324 w 373"/>
                <a:gd name="T97" fmla="*/ 627 h 878"/>
                <a:gd name="T98" fmla="*/ 364 w 373"/>
                <a:gd name="T99" fmla="*/ 628 h 878"/>
                <a:gd name="T100" fmla="*/ 357 w 373"/>
                <a:gd name="T101" fmla="*/ 601 h 878"/>
                <a:gd name="T102" fmla="*/ 349 w 373"/>
                <a:gd name="T103" fmla="*/ 579 h 878"/>
                <a:gd name="T104" fmla="*/ 347 w 373"/>
                <a:gd name="T105" fmla="*/ 543 h 878"/>
                <a:gd name="T106" fmla="*/ 364 w 373"/>
                <a:gd name="T107" fmla="*/ 516 h 878"/>
                <a:gd name="T108" fmla="*/ 354 w 373"/>
                <a:gd name="T109" fmla="*/ 485 h 878"/>
                <a:gd name="T110" fmla="*/ 373 w 373"/>
                <a:gd name="T111" fmla="*/ 44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78">
                  <a:moveTo>
                    <a:pt x="372" y="446"/>
                  </a:moveTo>
                  <a:cubicBezTo>
                    <a:pt x="370" y="446"/>
                    <a:pt x="369" y="446"/>
                    <a:pt x="368" y="446"/>
                  </a:cubicBezTo>
                  <a:cubicBezTo>
                    <a:pt x="368" y="446"/>
                    <a:pt x="367" y="446"/>
                    <a:pt x="367" y="446"/>
                  </a:cubicBezTo>
                  <a:cubicBezTo>
                    <a:pt x="365" y="446"/>
                    <a:pt x="363" y="446"/>
                    <a:pt x="361" y="445"/>
                  </a:cubicBezTo>
                  <a:cubicBezTo>
                    <a:pt x="359" y="445"/>
                    <a:pt x="358" y="444"/>
                    <a:pt x="357" y="443"/>
                  </a:cubicBezTo>
                  <a:cubicBezTo>
                    <a:pt x="355" y="443"/>
                    <a:pt x="354" y="442"/>
                    <a:pt x="352" y="442"/>
                  </a:cubicBezTo>
                  <a:cubicBezTo>
                    <a:pt x="350" y="442"/>
                    <a:pt x="349" y="442"/>
                    <a:pt x="347" y="442"/>
                  </a:cubicBezTo>
                  <a:cubicBezTo>
                    <a:pt x="344" y="443"/>
                    <a:pt x="340" y="443"/>
                    <a:pt x="337" y="442"/>
                  </a:cubicBezTo>
                  <a:lnTo>
                    <a:pt x="337" y="442"/>
                  </a:lnTo>
                  <a:lnTo>
                    <a:pt x="337" y="423"/>
                  </a:lnTo>
                  <a:cubicBezTo>
                    <a:pt x="337" y="418"/>
                    <a:pt x="339" y="415"/>
                    <a:pt x="341" y="413"/>
                  </a:cubicBezTo>
                  <a:cubicBezTo>
                    <a:pt x="342" y="411"/>
                    <a:pt x="344" y="410"/>
                    <a:pt x="344" y="409"/>
                  </a:cubicBezTo>
                  <a:cubicBezTo>
                    <a:pt x="344" y="404"/>
                    <a:pt x="340" y="400"/>
                    <a:pt x="337" y="396"/>
                  </a:cubicBezTo>
                  <a:cubicBezTo>
                    <a:pt x="333" y="392"/>
                    <a:pt x="329" y="388"/>
                    <a:pt x="329" y="383"/>
                  </a:cubicBezTo>
                  <a:cubicBezTo>
                    <a:pt x="328" y="380"/>
                    <a:pt x="328" y="377"/>
                    <a:pt x="329" y="375"/>
                  </a:cubicBezTo>
                  <a:cubicBezTo>
                    <a:pt x="330" y="373"/>
                    <a:pt x="330" y="371"/>
                    <a:pt x="329" y="369"/>
                  </a:cubicBezTo>
                  <a:cubicBezTo>
                    <a:pt x="329" y="366"/>
                    <a:pt x="323" y="365"/>
                    <a:pt x="319" y="365"/>
                  </a:cubicBezTo>
                  <a:lnTo>
                    <a:pt x="317" y="364"/>
                  </a:lnTo>
                  <a:lnTo>
                    <a:pt x="317" y="363"/>
                  </a:lnTo>
                  <a:cubicBezTo>
                    <a:pt x="318" y="359"/>
                    <a:pt x="321" y="357"/>
                    <a:pt x="324" y="355"/>
                  </a:cubicBezTo>
                  <a:cubicBezTo>
                    <a:pt x="326" y="353"/>
                    <a:pt x="329" y="352"/>
                    <a:pt x="329" y="348"/>
                  </a:cubicBezTo>
                  <a:cubicBezTo>
                    <a:pt x="329" y="326"/>
                    <a:pt x="321" y="302"/>
                    <a:pt x="306" y="278"/>
                  </a:cubicBezTo>
                  <a:lnTo>
                    <a:pt x="305" y="276"/>
                  </a:lnTo>
                  <a:lnTo>
                    <a:pt x="307" y="276"/>
                  </a:lnTo>
                  <a:cubicBezTo>
                    <a:pt x="310" y="274"/>
                    <a:pt x="314" y="270"/>
                    <a:pt x="317" y="267"/>
                  </a:cubicBezTo>
                  <a:cubicBezTo>
                    <a:pt x="320" y="263"/>
                    <a:pt x="322" y="260"/>
                    <a:pt x="325" y="259"/>
                  </a:cubicBezTo>
                  <a:cubicBezTo>
                    <a:pt x="326" y="259"/>
                    <a:pt x="328" y="258"/>
                    <a:pt x="330" y="258"/>
                  </a:cubicBezTo>
                  <a:cubicBezTo>
                    <a:pt x="330" y="258"/>
                    <a:pt x="331" y="258"/>
                    <a:pt x="331" y="259"/>
                  </a:cubicBezTo>
                  <a:cubicBezTo>
                    <a:pt x="332" y="259"/>
                    <a:pt x="332" y="259"/>
                    <a:pt x="333" y="259"/>
                  </a:cubicBezTo>
                  <a:cubicBezTo>
                    <a:pt x="335" y="259"/>
                    <a:pt x="337" y="258"/>
                    <a:pt x="337" y="255"/>
                  </a:cubicBezTo>
                  <a:cubicBezTo>
                    <a:pt x="337" y="253"/>
                    <a:pt x="336" y="252"/>
                    <a:pt x="335" y="250"/>
                  </a:cubicBezTo>
                  <a:cubicBezTo>
                    <a:pt x="334" y="249"/>
                    <a:pt x="333" y="247"/>
                    <a:pt x="333" y="245"/>
                  </a:cubicBezTo>
                  <a:lnTo>
                    <a:pt x="333" y="244"/>
                  </a:lnTo>
                  <a:lnTo>
                    <a:pt x="344" y="216"/>
                  </a:lnTo>
                  <a:cubicBezTo>
                    <a:pt x="345" y="215"/>
                    <a:pt x="347" y="214"/>
                    <a:pt x="349" y="213"/>
                  </a:cubicBezTo>
                  <a:cubicBezTo>
                    <a:pt x="353" y="211"/>
                    <a:pt x="357" y="209"/>
                    <a:pt x="357" y="204"/>
                  </a:cubicBezTo>
                  <a:cubicBezTo>
                    <a:pt x="357" y="200"/>
                    <a:pt x="354" y="199"/>
                    <a:pt x="352" y="197"/>
                  </a:cubicBezTo>
                  <a:cubicBezTo>
                    <a:pt x="350" y="197"/>
                    <a:pt x="349" y="196"/>
                    <a:pt x="348" y="194"/>
                  </a:cubicBezTo>
                  <a:cubicBezTo>
                    <a:pt x="346" y="191"/>
                    <a:pt x="345" y="188"/>
                    <a:pt x="345" y="184"/>
                  </a:cubicBezTo>
                  <a:cubicBezTo>
                    <a:pt x="345" y="181"/>
                    <a:pt x="345" y="177"/>
                    <a:pt x="342" y="175"/>
                  </a:cubicBezTo>
                  <a:cubicBezTo>
                    <a:pt x="340" y="172"/>
                    <a:pt x="337" y="169"/>
                    <a:pt x="334" y="167"/>
                  </a:cubicBezTo>
                  <a:cubicBezTo>
                    <a:pt x="330" y="165"/>
                    <a:pt x="326" y="161"/>
                    <a:pt x="323" y="156"/>
                  </a:cubicBezTo>
                  <a:cubicBezTo>
                    <a:pt x="321" y="153"/>
                    <a:pt x="321" y="150"/>
                    <a:pt x="320" y="148"/>
                  </a:cubicBezTo>
                  <a:cubicBezTo>
                    <a:pt x="320" y="145"/>
                    <a:pt x="319" y="142"/>
                    <a:pt x="314" y="141"/>
                  </a:cubicBezTo>
                  <a:lnTo>
                    <a:pt x="313" y="140"/>
                  </a:lnTo>
                  <a:lnTo>
                    <a:pt x="313" y="139"/>
                  </a:lnTo>
                  <a:cubicBezTo>
                    <a:pt x="314" y="137"/>
                    <a:pt x="315" y="135"/>
                    <a:pt x="315" y="133"/>
                  </a:cubicBezTo>
                  <a:cubicBezTo>
                    <a:pt x="316" y="131"/>
                    <a:pt x="317" y="130"/>
                    <a:pt x="317" y="129"/>
                  </a:cubicBezTo>
                  <a:cubicBezTo>
                    <a:pt x="317" y="128"/>
                    <a:pt x="317" y="127"/>
                    <a:pt x="317" y="126"/>
                  </a:cubicBezTo>
                  <a:cubicBezTo>
                    <a:pt x="318" y="125"/>
                    <a:pt x="318" y="123"/>
                    <a:pt x="318" y="120"/>
                  </a:cubicBezTo>
                  <a:lnTo>
                    <a:pt x="317" y="120"/>
                  </a:lnTo>
                  <a:cubicBezTo>
                    <a:pt x="315" y="119"/>
                    <a:pt x="314" y="119"/>
                    <a:pt x="311" y="117"/>
                  </a:cubicBezTo>
                  <a:cubicBezTo>
                    <a:pt x="305" y="119"/>
                    <a:pt x="304" y="121"/>
                    <a:pt x="304" y="122"/>
                  </a:cubicBezTo>
                  <a:cubicBezTo>
                    <a:pt x="303" y="124"/>
                    <a:pt x="306" y="126"/>
                    <a:pt x="308" y="127"/>
                  </a:cubicBezTo>
                  <a:cubicBezTo>
                    <a:pt x="311" y="129"/>
                    <a:pt x="313" y="131"/>
                    <a:pt x="313" y="133"/>
                  </a:cubicBezTo>
                  <a:cubicBezTo>
                    <a:pt x="313" y="134"/>
                    <a:pt x="312" y="135"/>
                    <a:pt x="311" y="136"/>
                  </a:cubicBezTo>
                  <a:cubicBezTo>
                    <a:pt x="306" y="146"/>
                    <a:pt x="297" y="151"/>
                    <a:pt x="289" y="156"/>
                  </a:cubicBezTo>
                  <a:cubicBezTo>
                    <a:pt x="284" y="158"/>
                    <a:pt x="279" y="161"/>
                    <a:pt x="276" y="165"/>
                  </a:cubicBezTo>
                  <a:lnTo>
                    <a:pt x="274" y="167"/>
                  </a:lnTo>
                  <a:lnTo>
                    <a:pt x="274" y="164"/>
                  </a:lnTo>
                  <a:cubicBezTo>
                    <a:pt x="274" y="156"/>
                    <a:pt x="282" y="143"/>
                    <a:pt x="292" y="128"/>
                  </a:cubicBezTo>
                  <a:cubicBezTo>
                    <a:pt x="305" y="109"/>
                    <a:pt x="322" y="85"/>
                    <a:pt x="322" y="63"/>
                  </a:cubicBezTo>
                  <a:cubicBezTo>
                    <a:pt x="322" y="50"/>
                    <a:pt x="298" y="25"/>
                    <a:pt x="286" y="25"/>
                  </a:cubicBezTo>
                  <a:cubicBezTo>
                    <a:pt x="281" y="25"/>
                    <a:pt x="272" y="25"/>
                    <a:pt x="268" y="27"/>
                  </a:cubicBezTo>
                  <a:cubicBezTo>
                    <a:pt x="267" y="38"/>
                    <a:pt x="262" y="40"/>
                    <a:pt x="257" y="40"/>
                  </a:cubicBezTo>
                  <a:cubicBezTo>
                    <a:pt x="257" y="40"/>
                    <a:pt x="256" y="40"/>
                    <a:pt x="255" y="40"/>
                  </a:cubicBezTo>
                  <a:cubicBezTo>
                    <a:pt x="255" y="40"/>
                    <a:pt x="254" y="40"/>
                    <a:pt x="253" y="40"/>
                  </a:cubicBezTo>
                  <a:cubicBezTo>
                    <a:pt x="253" y="40"/>
                    <a:pt x="252" y="39"/>
                    <a:pt x="252" y="39"/>
                  </a:cubicBezTo>
                  <a:cubicBezTo>
                    <a:pt x="251" y="38"/>
                    <a:pt x="252" y="36"/>
                    <a:pt x="254" y="34"/>
                  </a:cubicBezTo>
                  <a:cubicBezTo>
                    <a:pt x="255" y="30"/>
                    <a:pt x="258" y="25"/>
                    <a:pt x="257" y="23"/>
                  </a:cubicBezTo>
                  <a:cubicBezTo>
                    <a:pt x="255" y="19"/>
                    <a:pt x="247" y="19"/>
                    <a:pt x="234" y="21"/>
                  </a:cubicBezTo>
                  <a:lnTo>
                    <a:pt x="233" y="21"/>
                  </a:lnTo>
                  <a:lnTo>
                    <a:pt x="233" y="20"/>
                  </a:lnTo>
                  <a:cubicBezTo>
                    <a:pt x="232" y="20"/>
                    <a:pt x="232" y="19"/>
                    <a:pt x="232" y="18"/>
                  </a:cubicBezTo>
                  <a:cubicBezTo>
                    <a:pt x="232" y="17"/>
                    <a:pt x="234" y="16"/>
                    <a:pt x="236" y="15"/>
                  </a:cubicBezTo>
                  <a:cubicBezTo>
                    <a:pt x="238" y="14"/>
                    <a:pt x="242" y="12"/>
                    <a:pt x="242" y="10"/>
                  </a:cubicBezTo>
                  <a:cubicBezTo>
                    <a:pt x="242" y="8"/>
                    <a:pt x="241" y="6"/>
                    <a:pt x="239" y="4"/>
                  </a:cubicBezTo>
                  <a:cubicBezTo>
                    <a:pt x="231" y="0"/>
                    <a:pt x="224" y="1"/>
                    <a:pt x="223" y="4"/>
                  </a:cubicBezTo>
                  <a:lnTo>
                    <a:pt x="223" y="4"/>
                  </a:lnTo>
                  <a:lnTo>
                    <a:pt x="223" y="5"/>
                  </a:lnTo>
                  <a:cubicBezTo>
                    <a:pt x="221" y="7"/>
                    <a:pt x="218" y="11"/>
                    <a:pt x="216" y="16"/>
                  </a:cubicBezTo>
                  <a:cubicBezTo>
                    <a:pt x="214" y="20"/>
                    <a:pt x="211" y="25"/>
                    <a:pt x="209" y="28"/>
                  </a:cubicBezTo>
                  <a:cubicBezTo>
                    <a:pt x="207" y="30"/>
                    <a:pt x="208" y="33"/>
                    <a:pt x="209" y="36"/>
                  </a:cubicBezTo>
                  <a:cubicBezTo>
                    <a:pt x="211" y="41"/>
                    <a:pt x="214" y="47"/>
                    <a:pt x="203" y="52"/>
                  </a:cubicBezTo>
                  <a:lnTo>
                    <a:pt x="202" y="52"/>
                  </a:lnTo>
                  <a:lnTo>
                    <a:pt x="202" y="52"/>
                  </a:lnTo>
                  <a:cubicBezTo>
                    <a:pt x="202" y="52"/>
                    <a:pt x="198" y="51"/>
                    <a:pt x="195" y="51"/>
                  </a:cubicBezTo>
                  <a:cubicBezTo>
                    <a:pt x="194" y="51"/>
                    <a:pt x="193" y="51"/>
                    <a:pt x="193" y="51"/>
                  </a:cubicBezTo>
                  <a:cubicBezTo>
                    <a:pt x="193" y="52"/>
                    <a:pt x="192" y="54"/>
                    <a:pt x="201" y="63"/>
                  </a:cubicBezTo>
                  <a:lnTo>
                    <a:pt x="207" y="68"/>
                  </a:lnTo>
                  <a:lnTo>
                    <a:pt x="200" y="65"/>
                  </a:lnTo>
                  <a:cubicBezTo>
                    <a:pt x="195" y="62"/>
                    <a:pt x="193" y="62"/>
                    <a:pt x="192" y="62"/>
                  </a:cubicBezTo>
                  <a:cubicBezTo>
                    <a:pt x="191" y="62"/>
                    <a:pt x="191" y="62"/>
                    <a:pt x="190" y="62"/>
                  </a:cubicBezTo>
                  <a:cubicBezTo>
                    <a:pt x="190" y="62"/>
                    <a:pt x="190" y="62"/>
                    <a:pt x="189" y="62"/>
                  </a:cubicBezTo>
                  <a:cubicBezTo>
                    <a:pt x="189" y="63"/>
                    <a:pt x="188" y="63"/>
                    <a:pt x="188" y="64"/>
                  </a:cubicBezTo>
                  <a:cubicBezTo>
                    <a:pt x="183" y="69"/>
                    <a:pt x="178" y="75"/>
                    <a:pt x="174" y="74"/>
                  </a:cubicBezTo>
                  <a:cubicBezTo>
                    <a:pt x="173" y="74"/>
                    <a:pt x="173" y="73"/>
                    <a:pt x="173" y="73"/>
                  </a:cubicBezTo>
                  <a:cubicBezTo>
                    <a:pt x="172" y="71"/>
                    <a:pt x="173" y="69"/>
                    <a:pt x="174" y="67"/>
                  </a:cubicBezTo>
                  <a:cubicBezTo>
                    <a:pt x="175" y="65"/>
                    <a:pt x="176" y="62"/>
                    <a:pt x="176" y="61"/>
                  </a:cubicBezTo>
                  <a:cubicBezTo>
                    <a:pt x="176" y="61"/>
                    <a:pt x="175" y="61"/>
                    <a:pt x="174" y="61"/>
                  </a:cubicBezTo>
                  <a:cubicBezTo>
                    <a:pt x="166" y="67"/>
                    <a:pt x="161" y="68"/>
                    <a:pt x="156" y="69"/>
                  </a:cubicBezTo>
                  <a:cubicBezTo>
                    <a:pt x="154" y="69"/>
                    <a:pt x="153" y="69"/>
                    <a:pt x="151" y="69"/>
                  </a:cubicBezTo>
                  <a:lnTo>
                    <a:pt x="151" y="69"/>
                  </a:lnTo>
                  <a:cubicBezTo>
                    <a:pt x="146" y="69"/>
                    <a:pt x="145" y="70"/>
                    <a:pt x="145" y="70"/>
                  </a:cubicBezTo>
                  <a:cubicBezTo>
                    <a:pt x="145" y="71"/>
                    <a:pt x="146" y="72"/>
                    <a:pt x="147" y="72"/>
                  </a:cubicBezTo>
                  <a:cubicBezTo>
                    <a:pt x="148" y="74"/>
                    <a:pt x="150" y="76"/>
                    <a:pt x="149" y="78"/>
                  </a:cubicBezTo>
                  <a:cubicBezTo>
                    <a:pt x="149" y="79"/>
                    <a:pt x="149" y="79"/>
                    <a:pt x="148" y="80"/>
                  </a:cubicBezTo>
                  <a:cubicBezTo>
                    <a:pt x="146" y="82"/>
                    <a:pt x="142" y="82"/>
                    <a:pt x="138" y="84"/>
                  </a:cubicBezTo>
                  <a:cubicBezTo>
                    <a:pt x="132" y="85"/>
                    <a:pt x="125" y="87"/>
                    <a:pt x="121" y="90"/>
                  </a:cubicBezTo>
                  <a:cubicBezTo>
                    <a:pt x="107" y="100"/>
                    <a:pt x="99" y="110"/>
                    <a:pt x="92" y="120"/>
                  </a:cubicBezTo>
                  <a:cubicBezTo>
                    <a:pt x="89" y="124"/>
                    <a:pt x="93" y="134"/>
                    <a:pt x="96" y="141"/>
                  </a:cubicBezTo>
                  <a:cubicBezTo>
                    <a:pt x="99" y="148"/>
                    <a:pt x="100" y="151"/>
                    <a:pt x="99" y="153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4"/>
                    <a:pt x="94" y="153"/>
                    <a:pt x="88" y="149"/>
                  </a:cubicBezTo>
                  <a:cubicBezTo>
                    <a:pt x="78" y="151"/>
                    <a:pt x="71" y="152"/>
                    <a:pt x="63" y="152"/>
                  </a:cubicBezTo>
                  <a:cubicBezTo>
                    <a:pt x="59" y="152"/>
                    <a:pt x="56" y="151"/>
                    <a:pt x="53" y="151"/>
                  </a:cubicBezTo>
                  <a:cubicBezTo>
                    <a:pt x="50" y="151"/>
                    <a:pt x="47" y="151"/>
                    <a:pt x="44" y="151"/>
                  </a:cubicBezTo>
                  <a:cubicBezTo>
                    <a:pt x="35" y="151"/>
                    <a:pt x="30" y="153"/>
                    <a:pt x="28" y="156"/>
                  </a:cubicBezTo>
                  <a:cubicBezTo>
                    <a:pt x="26" y="159"/>
                    <a:pt x="27" y="165"/>
                    <a:pt x="32" y="174"/>
                  </a:cubicBezTo>
                  <a:cubicBezTo>
                    <a:pt x="34" y="177"/>
                    <a:pt x="33" y="180"/>
                    <a:pt x="32" y="183"/>
                  </a:cubicBezTo>
                  <a:cubicBezTo>
                    <a:pt x="30" y="189"/>
                    <a:pt x="29" y="195"/>
                    <a:pt x="37" y="199"/>
                  </a:cubicBezTo>
                  <a:cubicBezTo>
                    <a:pt x="38" y="198"/>
                    <a:pt x="38" y="198"/>
                    <a:pt x="39" y="198"/>
                  </a:cubicBezTo>
                  <a:cubicBezTo>
                    <a:pt x="42" y="198"/>
                    <a:pt x="42" y="202"/>
                    <a:pt x="43" y="205"/>
                  </a:cubicBezTo>
                  <a:cubicBezTo>
                    <a:pt x="44" y="208"/>
                    <a:pt x="45" y="211"/>
                    <a:pt x="46" y="211"/>
                  </a:cubicBezTo>
                  <a:cubicBezTo>
                    <a:pt x="46" y="211"/>
                    <a:pt x="47" y="211"/>
                    <a:pt x="47" y="211"/>
                  </a:cubicBezTo>
                  <a:lnTo>
                    <a:pt x="48" y="210"/>
                  </a:lnTo>
                  <a:lnTo>
                    <a:pt x="49" y="211"/>
                  </a:lnTo>
                  <a:cubicBezTo>
                    <a:pt x="56" y="220"/>
                    <a:pt x="59" y="225"/>
                    <a:pt x="48" y="237"/>
                  </a:cubicBezTo>
                  <a:cubicBezTo>
                    <a:pt x="50" y="241"/>
                    <a:pt x="57" y="257"/>
                    <a:pt x="54" y="262"/>
                  </a:cubicBezTo>
                  <a:cubicBezTo>
                    <a:pt x="48" y="273"/>
                    <a:pt x="46" y="275"/>
                    <a:pt x="44" y="275"/>
                  </a:cubicBezTo>
                  <a:cubicBezTo>
                    <a:pt x="42" y="275"/>
                    <a:pt x="41" y="273"/>
                    <a:pt x="40" y="271"/>
                  </a:cubicBezTo>
                  <a:cubicBezTo>
                    <a:pt x="40" y="271"/>
                    <a:pt x="40" y="270"/>
                    <a:pt x="40" y="270"/>
                  </a:cubicBezTo>
                  <a:lnTo>
                    <a:pt x="39" y="269"/>
                  </a:lnTo>
                  <a:lnTo>
                    <a:pt x="40" y="269"/>
                  </a:lnTo>
                  <a:cubicBezTo>
                    <a:pt x="46" y="256"/>
                    <a:pt x="46" y="248"/>
                    <a:pt x="45" y="246"/>
                  </a:cubicBezTo>
                  <a:cubicBezTo>
                    <a:pt x="45" y="246"/>
                    <a:pt x="44" y="246"/>
                    <a:pt x="44" y="246"/>
                  </a:cubicBezTo>
                  <a:cubicBezTo>
                    <a:pt x="43" y="246"/>
                    <a:pt x="39" y="250"/>
                    <a:pt x="36" y="264"/>
                  </a:cubicBezTo>
                  <a:lnTo>
                    <a:pt x="33" y="273"/>
                  </a:lnTo>
                  <a:lnTo>
                    <a:pt x="33" y="264"/>
                  </a:lnTo>
                  <a:cubicBezTo>
                    <a:pt x="33" y="258"/>
                    <a:pt x="38" y="236"/>
                    <a:pt x="41" y="232"/>
                  </a:cubicBezTo>
                  <a:cubicBezTo>
                    <a:pt x="47" y="222"/>
                    <a:pt x="47" y="219"/>
                    <a:pt x="47" y="218"/>
                  </a:cubicBezTo>
                  <a:cubicBezTo>
                    <a:pt x="47" y="218"/>
                    <a:pt x="46" y="218"/>
                    <a:pt x="46" y="218"/>
                  </a:cubicBezTo>
                  <a:cubicBezTo>
                    <a:pt x="45" y="218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4" y="218"/>
                    <a:pt x="31" y="217"/>
                    <a:pt x="30" y="214"/>
                  </a:cubicBezTo>
                  <a:cubicBezTo>
                    <a:pt x="27" y="206"/>
                    <a:pt x="24" y="203"/>
                    <a:pt x="19" y="199"/>
                  </a:cubicBezTo>
                  <a:cubicBezTo>
                    <a:pt x="17" y="197"/>
                    <a:pt x="14" y="195"/>
                    <a:pt x="11" y="192"/>
                  </a:cubicBezTo>
                  <a:cubicBezTo>
                    <a:pt x="10" y="192"/>
                    <a:pt x="9" y="192"/>
                    <a:pt x="8" y="193"/>
                  </a:cubicBezTo>
                  <a:cubicBezTo>
                    <a:pt x="7" y="194"/>
                    <a:pt x="7" y="194"/>
                    <a:pt x="7" y="195"/>
                  </a:cubicBezTo>
                  <a:cubicBezTo>
                    <a:pt x="7" y="196"/>
                    <a:pt x="7" y="196"/>
                    <a:pt x="7" y="197"/>
                  </a:cubicBezTo>
                  <a:cubicBezTo>
                    <a:pt x="7" y="200"/>
                    <a:pt x="10" y="201"/>
                    <a:pt x="13" y="202"/>
                  </a:cubicBezTo>
                  <a:cubicBezTo>
                    <a:pt x="17" y="204"/>
                    <a:pt x="22" y="205"/>
                    <a:pt x="22" y="211"/>
                  </a:cubicBezTo>
                  <a:cubicBezTo>
                    <a:pt x="23" y="220"/>
                    <a:pt x="19" y="222"/>
                    <a:pt x="15" y="223"/>
                  </a:cubicBezTo>
                  <a:cubicBezTo>
                    <a:pt x="12" y="224"/>
                    <a:pt x="11" y="224"/>
                    <a:pt x="11" y="227"/>
                  </a:cubicBezTo>
                  <a:cubicBezTo>
                    <a:pt x="11" y="229"/>
                    <a:pt x="13" y="232"/>
                    <a:pt x="15" y="234"/>
                  </a:cubicBezTo>
                  <a:cubicBezTo>
                    <a:pt x="18" y="238"/>
                    <a:pt x="22" y="243"/>
                    <a:pt x="22" y="250"/>
                  </a:cubicBezTo>
                  <a:cubicBezTo>
                    <a:pt x="22" y="261"/>
                    <a:pt x="16" y="264"/>
                    <a:pt x="10" y="267"/>
                  </a:cubicBezTo>
                  <a:cubicBezTo>
                    <a:pt x="5" y="270"/>
                    <a:pt x="0" y="273"/>
                    <a:pt x="0" y="282"/>
                  </a:cubicBezTo>
                  <a:cubicBezTo>
                    <a:pt x="0" y="289"/>
                    <a:pt x="14" y="302"/>
                    <a:pt x="21" y="302"/>
                  </a:cubicBezTo>
                  <a:cubicBezTo>
                    <a:pt x="23" y="302"/>
                    <a:pt x="24" y="301"/>
                    <a:pt x="25" y="301"/>
                  </a:cubicBezTo>
                  <a:cubicBezTo>
                    <a:pt x="25" y="301"/>
                    <a:pt x="26" y="300"/>
                    <a:pt x="28" y="301"/>
                  </a:cubicBezTo>
                  <a:lnTo>
                    <a:pt x="28" y="301"/>
                  </a:lnTo>
                  <a:lnTo>
                    <a:pt x="28" y="301"/>
                  </a:lnTo>
                  <a:cubicBezTo>
                    <a:pt x="29" y="303"/>
                    <a:pt x="31" y="304"/>
                    <a:pt x="32" y="305"/>
                  </a:cubicBezTo>
                  <a:cubicBezTo>
                    <a:pt x="35" y="308"/>
                    <a:pt x="39" y="311"/>
                    <a:pt x="39" y="318"/>
                  </a:cubicBezTo>
                  <a:cubicBezTo>
                    <a:pt x="39" y="322"/>
                    <a:pt x="39" y="325"/>
                    <a:pt x="35" y="328"/>
                  </a:cubicBezTo>
                  <a:lnTo>
                    <a:pt x="36" y="331"/>
                  </a:lnTo>
                  <a:lnTo>
                    <a:pt x="37" y="335"/>
                  </a:lnTo>
                  <a:lnTo>
                    <a:pt x="36" y="335"/>
                  </a:lnTo>
                  <a:cubicBezTo>
                    <a:pt x="35" y="338"/>
                    <a:pt x="33" y="343"/>
                    <a:pt x="30" y="345"/>
                  </a:cubicBezTo>
                  <a:lnTo>
                    <a:pt x="29" y="346"/>
                  </a:lnTo>
                  <a:cubicBezTo>
                    <a:pt x="29" y="346"/>
                    <a:pt x="28" y="346"/>
                    <a:pt x="27" y="346"/>
                  </a:cubicBezTo>
                  <a:cubicBezTo>
                    <a:pt x="24" y="346"/>
                    <a:pt x="23" y="347"/>
                    <a:pt x="23" y="348"/>
                  </a:cubicBezTo>
                  <a:cubicBezTo>
                    <a:pt x="25" y="357"/>
                    <a:pt x="27" y="372"/>
                    <a:pt x="28" y="374"/>
                  </a:cubicBezTo>
                  <a:cubicBezTo>
                    <a:pt x="29" y="376"/>
                    <a:pt x="31" y="376"/>
                    <a:pt x="32" y="377"/>
                  </a:cubicBezTo>
                  <a:cubicBezTo>
                    <a:pt x="34" y="379"/>
                    <a:pt x="36" y="380"/>
                    <a:pt x="36" y="386"/>
                  </a:cubicBezTo>
                  <a:lnTo>
                    <a:pt x="36" y="407"/>
                  </a:lnTo>
                  <a:cubicBezTo>
                    <a:pt x="36" y="415"/>
                    <a:pt x="41" y="418"/>
                    <a:pt x="47" y="421"/>
                  </a:cubicBezTo>
                  <a:cubicBezTo>
                    <a:pt x="48" y="422"/>
                    <a:pt x="48" y="422"/>
                    <a:pt x="49" y="423"/>
                  </a:cubicBezTo>
                  <a:lnTo>
                    <a:pt x="50" y="423"/>
                  </a:lnTo>
                  <a:lnTo>
                    <a:pt x="51" y="439"/>
                  </a:lnTo>
                  <a:lnTo>
                    <a:pt x="50" y="439"/>
                  </a:lnTo>
                  <a:cubicBezTo>
                    <a:pt x="49" y="440"/>
                    <a:pt x="47" y="443"/>
                    <a:pt x="47" y="445"/>
                  </a:cubicBezTo>
                  <a:cubicBezTo>
                    <a:pt x="47" y="449"/>
                    <a:pt x="60" y="453"/>
                    <a:pt x="66" y="453"/>
                  </a:cubicBezTo>
                  <a:lnTo>
                    <a:pt x="67" y="453"/>
                  </a:lnTo>
                  <a:lnTo>
                    <a:pt x="67" y="454"/>
                  </a:lnTo>
                  <a:cubicBezTo>
                    <a:pt x="67" y="456"/>
                    <a:pt x="67" y="459"/>
                    <a:pt x="68" y="461"/>
                  </a:cubicBezTo>
                  <a:cubicBezTo>
                    <a:pt x="68" y="463"/>
                    <a:pt x="69" y="466"/>
                    <a:pt x="69" y="470"/>
                  </a:cubicBezTo>
                  <a:cubicBezTo>
                    <a:pt x="69" y="478"/>
                    <a:pt x="65" y="481"/>
                    <a:pt x="61" y="483"/>
                  </a:cubicBezTo>
                  <a:cubicBezTo>
                    <a:pt x="58" y="486"/>
                    <a:pt x="55" y="488"/>
                    <a:pt x="55" y="494"/>
                  </a:cubicBezTo>
                  <a:cubicBezTo>
                    <a:pt x="55" y="496"/>
                    <a:pt x="56" y="498"/>
                    <a:pt x="57" y="500"/>
                  </a:cubicBezTo>
                  <a:cubicBezTo>
                    <a:pt x="58" y="502"/>
                    <a:pt x="60" y="505"/>
                    <a:pt x="60" y="509"/>
                  </a:cubicBezTo>
                  <a:cubicBezTo>
                    <a:pt x="60" y="514"/>
                    <a:pt x="57" y="516"/>
                    <a:pt x="54" y="518"/>
                  </a:cubicBezTo>
                  <a:cubicBezTo>
                    <a:pt x="52" y="520"/>
                    <a:pt x="50" y="522"/>
                    <a:pt x="50" y="524"/>
                  </a:cubicBezTo>
                  <a:cubicBezTo>
                    <a:pt x="50" y="526"/>
                    <a:pt x="49" y="527"/>
                    <a:pt x="49" y="528"/>
                  </a:cubicBezTo>
                  <a:cubicBezTo>
                    <a:pt x="49" y="531"/>
                    <a:pt x="49" y="533"/>
                    <a:pt x="47" y="535"/>
                  </a:cubicBezTo>
                  <a:cubicBezTo>
                    <a:pt x="46" y="535"/>
                    <a:pt x="44" y="535"/>
                    <a:pt x="43" y="535"/>
                  </a:cubicBezTo>
                  <a:cubicBezTo>
                    <a:pt x="43" y="535"/>
                    <a:pt x="42" y="535"/>
                    <a:pt x="42" y="535"/>
                  </a:cubicBezTo>
                  <a:cubicBezTo>
                    <a:pt x="42" y="546"/>
                    <a:pt x="48" y="557"/>
                    <a:pt x="60" y="557"/>
                  </a:cubicBezTo>
                  <a:lnTo>
                    <a:pt x="61" y="557"/>
                  </a:lnTo>
                  <a:lnTo>
                    <a:pt x="62" y="558"/>
                  </a:lnTo>
                  <a:cubicBezTo>
                    <a:pt x="63" y="569"/>
                    <a:pt x="55" y="572"/>
                    <a:pt x="47" y="574"/>
                  </a:cubicBezTo>
                  <a:cubicBezTo>
                    <a:pt x="41" y="576"/>
                    <a:pt x="36" y="578"/>
                    <a:pt x="36" y="583"/>
                  </a:cubicBezTo>
                  <a:cubicBezTo>
                    <a:pt x="36" y="586"/>
                    <a:pt x="38" y="587"/>
                    <a:pt x="39" y="589"/>
                  </a:cubicBezTo>
                  <a:cubicBezTo>
                    <a:pt x="40" y="591"/>
                    <a:pt x="42" y="593"/>
                    <a:pt x="42" y="596"/>
                  </a:cubicBezTo>
                  <a:lnTo>
                    <a:pt x="42" y="609"/>
                  </a:lnTo>
                  <a:cubicBezTo>
                    <a:pt x="42" y="609"/>
                    <a:pt x="42" y="614"/>
                    <a:pt x="45" y="614"/>
                  </a:cubicBezTo>
                  <a:cubicBezTo>
                    <a:pt x="49" y="614"/>
                    <a:pt x="51" y="613"/>
                    <a:pt x="54" y="613"/>
                  </a:cubicBezTo>
                  <a:cubicBezTo>
                    <a:pt x="57" y="612"/>
                    <a:pt x="60" y="612"/>
                    <a:pt x="64" y="612"/>
                  </a:cubicBezTo>
                  <a:cubicBezTo>
                    <a:pt x="71" y="612"/>
                    <a:pt x="74" y="615"/>
                    <a:pt x="76" y="618"/>
                  </a:cubicBezTo>
                  <a:cubicBezTo>
                    <a:pt x="78" y="620"/>
                    <a:pt x="80" y="622"/>
                    <a:pt x="84" y="623"/>
                  </a:cubicBezTo>
                  <a:lnTo>
                    <a:pt x="85" y="623"/>
                  </a:lnTo>
                  <a:lnTo>
                    <a:pt x="85" y="623"/>
                  </a:lnTo>
                  <a:cubicBezTo>
                    <a:pt x="86" y="626"/>
                    <a:pt x="89" y="633"/>
                    <a:pt x="91" y="635"/>
                  </a:cubicBezTo>
                  <a:cubicBezTo>
                    <a:pt x="92" y="636"/>
                    <a:pt x="94" y="636"/>
                    <a:pt x="96" y="636"/>
                  </a:cubicBezTo>
                  <a:cubicBezTo>
                    <a:pt x="99" y="637"/>
                    <a:pt x="103" y="639"/>
                    <a:pt x="103" y="644"/>
                  </a:cubicBezTo>
                  <a:cubicBezTo>
                    <a:pt x="103" y="648"/>
                    <a:pt x="101" y="651"/>
                    <a:pt x="99" y="654"/>
                  </a:cubicBezTo>
                  <a:cubicBezTo>
                    <a:pt x="96" y="657"/>
                    <a:pt x="93" y="661"/>
                    <a:pt x="93" y="667"/>
                  </a:cubicBezTo>
                  <a:cubicBezTo>
                    <a:pt x="93" y="673"/>
                    <a:pt x="98" y="674"/>
                    <a:pt x="103" y="676"/>
                  </a:cubicBezTo>
                  <a:cubicBezTo>
                    <a:pt x="108" y="677"/>
                    <a:pt x="114" y="679"/>
                    <a:pt x="114" y="686"/>
                  </a:cubicBezTo>
                  <a:cubicBezTo>
                    <a:pt x="114" y="692"/>
                    <a:pt x="111" y="694"/>
                    <a:pt x="108" y="697"/>
                  </a:cubicBezTo>
                  <a:cubicBezTo>
                    <a:pt x="105" y="699"/>
                    <a:pt x="103" y="701"/>
                    <a:pt x="103" y="705"/>
                  </a:cubicBezTo>
                  <a:lnTo>
                    <a:pt x="103" y="725"/>
                  </a:lnTo>
                  <a:cubicBezTo>
                    <a:pt x="103" y="728"/>
                    <a:pt x="104" y="730"/>
                    <a:pt x="107" y="733"/>
                  </a:cubicBezTo>
                  <a:cubicBezTo>
                    <a:pt x="110" y="736"/>
                    <a:pt x="114" y="741"/>
                    <a:pt x="114" y="749"/>
                  </a:cubicBezTo>
                  <a:cubicBezTo>
                    <a:pt x="114" y="754"/>
                    <a:pt x="110" y="755"/>
                    <a:pt x="108" y="757"/>
                  </a:cubicBezTo>
                  <a:cubicBezTo>
                    <a:pt x="105" y="758"/>
                    <a:pt x="104" y="759"/>
                    <a:pt x="104" y="761"/>
                  </a:cubicBezTo>
                  <a:cubicBezTo>
                    <a:pt x="104" y="764"/>
                    <a:pt x="113" y="773"/>
                    <a:pt x="116" y="773"/>
                  </a:cubicBezTo>
                  <a:cubicBezTo>
                    <a:pt x="119" y="773"/>
                    <a:pt x="120" y="773"/>
                    <a:pt x="122" y="772"/>
                  </a:cubicBezTo>
                  <a:cubicBezTo>
                    <a:pt x="124" y="772"/>
                    <a:pt x="125" y="772"/>
                    <a:pt x="127" y="772"/>
                  </a:cubicBezTo>
                  <a:cubicBezTo>
                    <a:pt x="131" y="772"/>
                    <a:pt x="133" y="774"/>
                    <a:pt x="135" y="775"/>
                  </a:cubicBezTo>
                  <a:cubicBezTo>
                    <a:pt x="136" y="776"/>
                    <a:pt x="137" y="777"/>
                    <a:pt x="138" y="777"/>
                  </a:cubicBezTo>
                  <a:cubicBezTo>
                    <a:pt x="146" y="782"/>
                    <a:pt x="148" y="792"/>
                    <a:pt x="151" y="801"/>
                  </a:cubicBezTo>
                  <a:cubicBezTo>
                    <a:pt x="153" y="808"/>
                    <a:pt x="154" y="815"/>
                    <a:pt x="159" y="820"/>
                  </a:cubicBezTo>
                  <a:lnTo>
                    <a:pt x="159" y="820"/>
                  </a:lnTo>
                  <a:lnTo>
                    <a:pt x="159" y="821"/>
                  </a:lnTo>
                  <a:cubicBezTo>
                    <a:pt x="159" y="822"/>
                    <a:pt x="160" y="823"/>
                    <a:pt x="161" y="824"/>
                  </a:cubicBezTo>
                  <a:cubicBezTo>
                    <a:pt x="161" y="825"/>
                    <a:pt x="162" y="827"/>
                    <a:pt x="162" y="829"/>
                  </a:cubicBezTo>
                  <a:cubicBezTo>
                    <a:pt x="162" y="832"/>
                    <a:pt x="160" y="833"/>
                    <a:pt x="158" y="835"/>
                  </a:cubicBezTo>
                  <a:cubicBezTo>
                    <a:pt x="157" y="835"/>
                    <a:pt x="156" y="836"/>
                    <a:pt x="156" y="837"/>
                  </a:cubicBezTo>
                  <a:cubicBezTo>
                    <a:pt x="155" y="839"/>
                    <a:pt x="156" y="840"/>
                    <a:pt x="156" y="841"/>
                  </a:cubicBezTo>
                  <a:cubicBezTo>
                    <a:pt x="156" y="843"/>
                    <a:pt x="156" y="845"/>
                    <a:pt x="153" y="847"/>
                  </a:cubicBezTo>
                  <a:cubicBezTo>
                    <a:pt x="152" y="850"/>
                    <a:pt x="149" y="852"/>
                    <a:pt x="147" y="854"/>
                  </a:cubicBezTo>
                  <a:cubicBezTo>
                    <a:pt x="142" y="857"/>
                    <a:pt x="137" y="860"/>
                    <a:pt x="137" y="868"/>
                  </a:cubicBezTo>
                  <a:cubicBezTo>
                    <a:pt x="139" y="870"/>
                    <a:pt x="142" y="873"/>
                    <a:pt x="143" y="874"/>
                  </a:cubicBezTo>
                  <a:lnTo>
                    <a:pt x="156" y="874"/>
                  </a:lnTo>
                  <a:lnTo>
                    <a:pt x="157" y="875"/>
                  </a:lnTo>
                  <a:cubicBezTo>
                    <a:pt x="158" y="877"/>
                    <a:pt x="161" y="878"/>
                    <a:pt x="166" y="878"/>
                  </a:cubicBezTo>
                  <a:cubicBezTo>
                    <a:pt x="185" y="878"/>
                    <a:pt x="195" y="861"/>
                    <a:pt x="202" y="842"/>
                  </a:cubicBezTo>
                  <a:cubicBezTo>
                    <a:pt x="203" y="840"/>
                    <a:pt x="205" y="839"/>
                    <a:pt x="207" y="838"/>
                  </a:cubicBezTo>
                  <a:cubicBezTo>
                    <a:pt x="208" y="838"/>
                    <a:pt x="209" y="838"/>
                    <a:pt x="209" y="837"/>
                  </a:cubicBezTo>
                  <a:cubicBezTo>
                    <a:pt x="210" y="836"/>
                    <a:pt x="210" y="834"/>
                    <a:pt x="210" y="832"/>
                  </a:cubicBezTo>
                  <a:cubicBezTo>
                    <a:pt x="210" y="829"/>
                    <a:pt x="210" y="826"/>
                    <a:pt x="213" y="824"/>
                  </a:cubicBezTo>
                  <a:cubicBezTo>
                    <a:pt x="221" y="819"/>
                    <a:pt x="237" y="817"/>
                    <a:pt x="245" y="817"/>
                  </a:cubicBezTo>
                  <a:cubicBezTo>
                    <a:pt x="245" y="816"/>
                    <a:pt x="245" y="815"/>
                    <a:pt x="245" y="814"/>
                  </a:cubicBezTo>
                  <a:cubicBezTo>
                    <a:pt x="241" y="814"/>
                    <a:pt x="238" y="809"/>
                    <a:pt x="235" y="805"/>
                  </a:cubicBezTo>
                  <a:cubicBezTo>
                    <a:pt x="234" y="803"/>
                    <a:pt x="232" y="800"/>
                    <a:pt x="230" y="799"/>
                  </a:cubicBezTo>
                  <a:cubicBezTo>
                    <a:pt x="230" y="799"/>
                    <a:pt x="229" y="798"/>
                    <a:pt x="229" y="798"/>
                  </a:cubicBezTo>
                  <a:cubicBezTo>
                    <a:pt x="228" y="798"/>
                    <a:pt x="225" y="796"/>
                    <a:pt x="225" y="794"/>
                  </a:cubicBezTo>
                  <a:cubicBezTo>
                    <a:pt x="225" y="792"/>
                    <a:pt x="234" y="784"/>
                    <a:pt x="236" y="784"/>
                  </a:cubicBezTo>
                  <a:cubicBezTo>
                    <a:pt x="242" y="784"/>
                    <a:pt x="244" y="784"/>
                    <a:pt x="244" y="778"/>
                  </a:cubicBezTo>
                  <a:cubicBezTo>
                    <a:pt x="244" y="777"/>
                    <a:pt x="244" y="776"/>
                    <a:pt x="243" y="774"/>
                  </a:cubicBezTo>
                  <a:cubicBezTo>
                    <a:pt x="243" y="773"/>
                    <a:pt x="242" y="772"/>
                    <a:pt x="242" y="770"/>
                  </a:cubicBezTo>
                  <a:cubicBezTo>
                    <a:pt x="242" y="768"/>
                    <a:pt x="243" y="766"/>
                    <a:pt x="243" y="764"/>
                  </a:cubicBezTo>
                  <a:cubicBezTo>
                    <a:pt x="244" y="763"/>
                    <a:pt x="245" y="761"/>
                    <a:pt x="245" y="758"/>
                  </a:cubicBezTo>
                  <a:cubicBezTo>
                    <a:pt x="245" y="756"/>
                    <a:pt x="244" y="754"/>
                    <a:pt x="244" y="752"/>
                  </a:cubicBezTo>
                  <a:cubicBezTo>
                    <a:pt x="243" y="751"/>
                    <a:pt x="242" y="749"/>
                    <a:pt x="242" y="747"/>
                  </a:cubicBezTo>
                  <a:cubicBezTo>
                    <a:pt x="242" y="746"/>
                    <a:pt x="243" y="744"/>
                    <a:pt x="244" y="741"/>
                  </a:cubicBezTo>
                  <a:cubicBezTo>
                    <a:pt x="245" y="739"/>
                    <a:pt x="246" y="737"/>
                    <a:pt x="247" y="734"/>
                  </a:cubicBezTo>
                  <a:lnTo>
                    <a:pt x="247" y="733"/>
                  </a:lnTo>
                  <a:lnTo>
                    <a:pt x="248" y="733"/>
                  </a:lnTo>
                  <a:cubicBezTo>
                    <a:pt x="253" y="732"/>
                    <a:pt x="258" y="724"/>
                    <a:pt x="258" y="719"/>
                  </a:cubicBezTo>
                  <a:cubicBezTo>
                    <a:pt x="258" y="715"/>
                    <a:pt x="256" y="713"/>
                    <a:pt x="253" y="710"/>
                  </a:cubicBezTo>
                  <a:cubicBezTo>
                    <a:pt x="251" y="707"/>
                    <a:pt x="249" y="705"/>
                    <a:pt x="249" y="701"/>
                  </a:cubicBezTo>
                  <a:cubicBezTo>
                    <a:pt x="249" y="689"/>
                    <a:pt x="253" y="677"/>
                    <a:pt x="261" y="677"/>
                  </a:cubicBezTo>
                  <a:lnTo>
                    <a:pt x="272" y="677"/>
                  </a:lnTo>
                  <a:cubicBezTo>
                    <a:pt x="276" y="677"/>
                    <a:pt x="279" y="673"/>
                    <a:pt x="281" y="670"/>
                  </a:cubicBezTo>
                  <a:cubicBezTo>
                    <a:pt x="283" y="666"/>
                    <a:pt x="285" y="663"/>
                    <a:pt x="289" y="663"/>
                  </a:cubicBezTo>
                  <a:cubicBezTo>
                    <a:pt x="295" y="663"/>
                    <a:pt x="297" y="669"/>
                    <a:pt x="298" y="673"/>
                  </a:cubicBezTo>
                  <a:cubicBezTo>
                    <a:pt x="300" y="678"/>
                    <a:pt x="301" y="682"/>
                    <a:pt x="306" y="682"/>
                  </a:cubicBezTo>
                  <a:cubicBezTo>
                    <a:pt x="307" y="682"/>
                    <a:pt x="306" y="679"/>
                    <a:pt x="306" y="677"/>
                  </a:cubicBezTo>
                  <a:cubicBezTo>
                    <a:pt x="305" y="675"/>
                    <a:pt x="305" y="673"/>
                    <a:pt x="305" y="672"/>
                  </a:cubicBezTo>
                  <a:cubicBezTo>
                    <a:pt x="305" y="670"/>
                    <a:pt x="307" y="657"/>
                    <a:pt x="310" y="656"/>
                  </a:cubicBezTo>
                  <a:cubicBezTo>
                    <a:pt x="311" y="655"/>
                    <a:pt x="311" y="655"/>
                    <a:pt x="312" y="655"/>
                  </a:cubicBezTo>
                  <a:cubicBezTo>
                    <a:pt x="312" y="655"/>
                    <a:pt x="313" y="655"/>
                    <a:pt x="313" y="655"/>
                  </a:cubicBezTo>
                  <a:cubicBezTo>
                    <a:pt x="313" y="655"/>
                    <a:pt x="314" y="655"/>
                    <a:pt x="314" y="655"/>
                  </a:cubicBezTo>
                  <a:cubicBezTo>
                    <a:pt x="314" y="654"/>
                    <a:pt x="314" y="653"/>
                    <a:pt x="314" y="652"/>
                  </a:cubicBezTo>
                  <a:cubicBezTo>
                    <a:pt x="314" y="651"/>
                    <a:pt x="314" y="649"/>
                    <a:pt x="316" y="647"/>
                  </a:cubicBezTo>
                  <a:cubicBezTo>
                    <a:pt x="317" y="646"/>
                    <a:pt x="319" y="645"/>
                    <a:pt x="320" y="643"/>
                  </a:cubicBezTo>
                  <a:cubicBezTo>
                    <a:pt x="323" y="641"/>
                    <a:pt x="327" y="637"/>
                    <a:pt x="327" y="634"/>
                  </a:cubicBezTo>
                  <a:cubicBezTo>
                    <a:pt x="327" y="633"/>
                    <a:pt x="327" y="633"/>
                    <a:pt x="326" y="632"/>
                  </a:cubicBezTo>
                  <a:cubicBezTo>
                    <a:pt x="325" y="632"/>
                    <a:pt x="324" y="631"/>
                    <a:pt x="324" y="631"/>
                  </a:cubicBezTo>
                  <a:lnTo>
                    <a:pt x="324" y="630"/>
                  </a:lnTo>
                  <a:lnTo>
                    <a:pt x="324" y="627"/>
                  </a:lnTo>
                  <a:cubicBezTo>
                    <a:pt x="324" y="625"/>
                    <a:pt x="324" y="623"/>
                    <a:pt x="326" y="622"/>
                  </a:cubicBezTo>
                  <a:cubicBezTo>
                    <a:pt x="328" y="619"/>
                    <a:pt x="332" y="617"/>
                    <a:pt x="335" y="617"/>
                  </a:cubicBezTo>
                  <a:cubicBezTo>
                    <a:pt x="338" y="617"/>
                    <a:pt x="338" y="619"/>
                    <a:pt x="339" y="621"/>
                  </a:cubicBezTo>
                  <a:cubicBezTo>
                    <a:pt x="339" y="622"/>
                    <a:pt x="340" y="623"/>
                    <a:pt x="340" y="624"/>
                  </a:cubicBezTo>
                  <a:cubicBezTo>
                    <a:pt x="347" y="628"/>
                    <a:pt x="356" y="633"/>
                    <a:pt x="358" y="633"/>
                  </a:cubicBezTo>
                  <a:cubicBezTo>
                    <a:pt x="364" y="633"/>
                    <a:pt x="364" y="629"/>
                    <a:pt x="364" y="628"/>
                  </a:cubicBezTo>
                  <a:lnTo>
                    <a:pt x="364" y="623"/>
                  </a:lnTo>
                  <a:cubicBezTo>
                    <a:pt x="364" y="621"/>
                    <a:pt x="365" y="619"/>
                    <a:pt x="366" y="618"/>
                  </a:cubicBezTo>
                  <a:cubicBezTo>
                    <a:pt x="367" y="617"/>
                    <a:pt x="367" y="617"/>
                    <a:pt x="367" y="616"/>
                  </a:cubicBezTo>
                  <a:lnTo>
                    <a:pt x="367" y="612"/>
                  </a:lnTo>
                  <a:cubicBezTo>
                    <a:pt x="366" y="610"/>
                    <a:pt x="364" y="608"/>
                    <a:pt x="362" y="607"/>
                  </a:cubicBezTo>
                  <a:cubicBezTo>
                    <a:pt x="359" y="605"/>
                    <a:pt x="357" y="603"/>
                    <a:pt x="357" y="601"/>
                  </a:cubicBezTo>
                  <a:cubicBezTo>
                    <a:pt x="357" y="597"/>
                    <a:pt x="360" y="595"/>
                    <a:pt x="362" y="593"/>
                  </a:cubicBezTo>
                  <a:cubicBezTo>
                    <a:pt x="364" y="591"/>
                    <a:pt x="366" y="589"/>
                    <a:pt x="366" y="587"/>
                  </a:cubicBezTo>
                  <a:cubicBezTo>
                    <a:pt x="366" y="585"/>
                    <a:pt x="365" y="583"/>
                    <a:pt x="364" y="581"/>
                  </a:cubicBezTo>
                  <a:cubicBezTo>
                    <a:pt x="363" y="581"/>
                    <a:pt x="363" y="580"/>
                    <a:pt x="363" y="579"/>
                  </a:cubicBezTo>
                  <a:lnTo>
                    <a:pt x="349" y="579"/>
                  </a:lnTo>
                  <a:lnTo>
                    <a:pt x="349" y="579"/>
                  </a:lnTo>
                  <a:cubicBezTo>
                    <a:pt x="346" y="576"/>
                    <a:pt x="345" y="566"/>
                    <a:pt x="345" y="562"/>
                  </a:cubicBezTo>
                  <a:cubicBezTo>
                    <a:pt x="345" y="557"/>
                    <a:pt x="346" y="555"/>
                    <a:pt x="347" y="553"/>
                  </a:cubicBezTo>
                  <a:cubicBezTo>
                    <a:pt x="348" y="552"/>
                    <a:pt x="349" y="550"/>
                    <a:pt x="349" y="549"/>
                  </a:cubicBezTo>
                  <a:cubicBezTo>
                    <a:pt x="347" y="548"/>
                    <a:pt x="347" y="547"/>
                    <a:pt x="346" y="545"/>
                  </a:cubicBezTo>
                  <a:lnTo>
                    <a:pt x="346" y="544"/>
                  </a:lnTo>
                  <a:lnTo>
                    <a:pt x="347" y="543"/>
                  </a:lnTo>
                  <a:cubicBezTo>
                    <a:pt x="349" y="542"/>
                    <a:pt x="350" y="541"/>
                    <a:pt x="351" y="539"/>
                  </a:cubicBezTo>
                  <a:cubicBezTo>
                    <a:pt x="352" y="538"/>
                    <a:pt x="353" y="537"/>
                    <a:pt x="356" y="535"/>
                  </a:cubicBezTo>
                  <a:cubicBezTo>
                    <a:pt x="356" y="535"/>
                    <a:pt x="356" y="534"/>
                    <a:pt x="357" y="534"/>
                  </a:cubicBezTo>
                  <a:cubicBezTo>
                    <a:pt x="358" y="533"/>
                    <a:pt x="359" y="532"/>
                    <a:pt x="359" y="530"/>
                  </a:cubicBezTo>
                  <a:cubicBezTo>
                    <a:pt x="359" y="527"/>
                    <a:pt x="360" y="525"/>
                    <a:pt x="361" y="523"/>
                  </a:cubicBezTo>
                  <a:cubicBezTo>
                    <a:pt x="363" y="521"/>
                    <a:pt x="364" y="519"/>
                    <a:pt x="364" y="516"/>
                  </a:cubicBezTo>
                  <a:cubicBezTo>
                    <a:pt x="364" y="516"/>
                    <a:pt x="364" y="515"/>
                    <a:pt x="363" y="514"/>
                  </a:cubicBezTo>
                  <a:cubicBezTo>
                    <a:pt x="362" y="513"/>
                    <a:pt x="361" y="512"/>
                    <a:pt x="361" y="509"/>
                  </a:cubicBezTo>
                  <a:cubicBezTo>
                    <a:pt x="361" y="508"/>
                    <a:pt x="362" y="506"/>
                    <a:pt x="363" y="505"/>
                  </a:cubicBezTo>
                  <a:cubicBezTo>
                    <a:pt x="363" y="504"/>
                    <a:pt x="364" y="503"/>
                    <a:pt x="364" y="501"/>
                  </a:cubicBezTo>
                  <a:cubicBezTo>
                    <a:pt x="364" y="498"/>
                    <a:pt x="362" y="496"/>
                    <a:pt x="360" y="494"/>
                  </a:cubicBezTo>
                  <a:cubicBezTo>
                    <a:pt x="357" y="492"/>
                    <a:pt x="354" y="490"/>
                    <a:pt x="354" y="485"/>
                  </a:cubicBezTo>
                  <a:cubicBezTo>
                    <a:pt x="354" y="481"/>
                    <a:pt x="356" y="479"/>
                    <a:pt x="357" y="478"/>
                  </a:cubicBezTo>
                  <a:cubicBezTo>
                    <a:pt x="358" y="476"/>
                    <a:pt x="359" y="476"/>
                    <a:pt x="359" y="475"/>
                  </a:cubicBezTo>
                  <a:cubicBezTo>
                    <a:pt x="359" y="473"/>
                    <a:pt x="358" y="473"/>
                    <a:pt x="357" y="471"/>
                  </a:cubicBezTo>
                  <a:cubicBezTo>
                    <a:pt x="356" y="470"/>
                    <a:pt x="354" y="467"/>
                    <a:pt x="354" y="463"/>
                  </a:cubicBezTo>
                  <a:cubicBezTo>
                    <a:pt x="354" y="455"/>
                    <a:pt x="359" y="454"/>
                    <a:pt x="364" y="452"/>
                  </a:cubicBezTo>
                  <a:cubicBezTo>
                    <a:pt x="368" y="451"/>
                    <a:pt x="371" y="450"/>
                    <a:pt x="373" y="447"/>
                  </a:cubicBezTo>
                  <a:lnTo>
                    <a:pt x="373" y="446"/>
                  </a:lnTo>
                  <a:cubicBezTo>
                    <a:pt x="372" y="446"/>
                    <a:pt x="372" y="446"/>
                    <a:pt x="372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8" name="Freeform 1189"/>
            <p:cNvSpPr>
              <a:spLocks/>
            </p:cNvSpPr>
            <p:nvPr/>
          </p:nvSpPr>
          <p:spPr bwMode="auto">
            <a:xfrm>
              <a:off x="8492066" y="4234048"/>
              <a:ext cx="127803" cy="167273"/>
            </a:xfrm>
            <a:custGeom>
              <a:avLst/>
              <a:gdLst>
                <a:gd name="T0" fmla="*/ 264 w 300"/>
                <a:gd name="T1" fmla="*/ 170 h 392"/>
                <a:gd name="T2" fmla="*/ 226 w 300"/>
                <a:gd name="T3" fmla="*/ 189 h 392"/>
                <a:gd name="T4" fmla="*/ 210 w 300"/>
                <a:gd name="T5" fmla="*/ 181 h 392"/>
                <a:gd name="T6" fmla="*/ 202 w 300"/>
                <a:gd name="T7" fmla="*/ 130 h 392"/>
                <a:gd name="T8" fmla="*/ 188 w 300"/>
                <a:gd name="T9" fmla="*/ 115 h 392"/>
                <a:gd name="T10" fmla="*/ 215 w 300"/>
                <a:gd name="T11" fmla="*/ 109 h 392"/>
                <a:gd name="T12" fmla="*/ 222 w 300"/>
                <a:gd name="T13" fmla="*/ 82 h 392"/>
                <a:gd name="T14" fmla="*/ 234 w 300"/>
                <a:gd name="T15" fmla="*/ 83 h 392"/>
                <a:gd name="T16" fmla="*/ 268 w 300"/>
                <a:gd name="T17" fmla="*/ 50 h 392"/>
                <a:gd name="T18" fmla="*/ 247 w 300"/>
                <a:gd name="T19" fmla="*/ 39 h 392"/>
                <a:gd name="T20" fmla="*/ 226 w 300"/>
                <a:gd name="T21" fmla="*/ 38 h 392"/>
                <a:gd name="T22" fmla="*/ 218 w 300"/>
                <a:gd name="T23" fmla="*/ 0 h 392"/>
                <a:gd name="T24" fmla="*/ 188 w 300"/>
                <a:gd name="T25" fmla="*/ 42 h 392"/>
                <a:gd name="T26" fmla="*/ 202 w 300"/>
                <a:gd name="T27" fmla="*/ 49 h 392"/>
                <a:gd name="T28" fmla="*/ 168 w 300"/>
                <a:gd name="T29" fmla="*/ 55 h 392"/>
                <a:gd name="T30" fmla="*/ 67 w 300"/>
                <a:gd name="T31" fmla="*/ 130 h 392"/>
                <a:gd name="T32" fmla="*/ 40 w 300"/>
                <a:gd name="T33" fmla="*/ 178 h 392"/>
                <a:gd name="T34" fmla="*/ 54 w 300"/>
                <a:gd name="T35" fmla="*/ 203 h 392"/>
                <a:gd name="T36" fmla="*/ 67 w 300"/>
                <a:gd name="T37" fmla="*/ 217 h 392"/>
                <a:gd name="T38" fmla="*/ 51 w 300"/>
                <a:gd name="T39" fmla="*/ 224 h 392"/>
                <a:gd name="T40" fmla="*/ 25 w 300"/>
                <a:gd name="T41" fmla="*/ 226 h 392"/>
                <a:gd name="T42" fmla="*/ 13 w 300"/>
                <a:gd name="T43" fmla="*/ 265 h 392"/>
                <a:gd name="T44" fmla="*/ 5 w 300"/>
                <a:gd name="T45" fmla="*/ 289 h 392"/>
                <a:gd name="T46" fmla="*/ 31 w 300"/>
                <a:gd name="T47" fmla="*/ 319 h 392"/>
                <a:gd name="T48" fmla="*/ 29 w 300"/>
                <a:gd name="T49" fmla="*/ 326 h 392"/>
                <a:gd name="T50" fmla="*/ 16 w 300"/>
                <a:gd name="T51" fmla="*/ 356 h 392"/>
                <a:gd name="T52" fmla="*/ 25 w 300"/>
                <a:gd name="T53" fmla="*/ 362 h 392"/>
                <a:gd name="T54" fmla="*/ 36 w 300"/>
                <a:gd name="T55" fmla="*/ 375 h 392"/>
                <a:gd name="T56" fmla="*/ 58 w 300"/>
                <a:gd name="T57" fmla="*/ 381 h 392"/>
                <a:gd name="T58" fmla="*/ 70 w 300"/>
                <a:gd name="T59" fmla="*/ 383 h 392"/>
                <a:gd name="T60" fmla="*/ 74 w 300"/>
                <a:gd name="T61" fmla="*/ 387 h 392"/>
                <a:gd name="T62" fmla="*/ 98 w 300"/>
                <a:gd name="T63" fmla="*/ 385 h 392"/>
                <a:gd name="T64" fmla="*/ 115 w 300"/>
                <a:gd name="T65" fmla="*/ 381 h 392"/>
                <a:gd name="T66" fmla="*/ 138 w 300"/>
                <a:gd name="T67" fmla="*/ 371 h 392"/>
                <a:gd name="T68" fmla="*/ 140 w 300"/>
                <a:gd name="T69" fmla="*/ 364 h 392"/>
                <a:gd name="T70" fmla="*/ 150 w 300"/>
                <a:gd name="T71" fmla="*/ 344 h 392"/>
                <a:gd name="T72" fmla="*/ 151 w 300"/>
                <a:gd name="T73" fmla="*/ 336 h 392"/>
                <a:gd name="T74" fmla="*/ 198 w 300"/>
                <a:gd name="T75" fmla="*/ 301 h 392"/>
                <a:gd name="T76" fmla="*/ 217 w 300"/>
                <a:gd name="T77" fmla="*/ 305 h 392"/>
                <a:gd name="T78" fmla="*/ 235 w 300"/>
                <a:gd name="T79" fmla="*/ 310 h 392"/>
                <a:gd name="T80" fmla="*/ 262 w 300"/>
                <a:gd name="T81" fmla="*/ 290 h 392"/>
                <a:gd name="T82" fmla="*/ 269 w 300"/>
                <a:gd name="T83" fmla="*/ 262 h 392"/>
                <a:gd name="T84" fmla="*/ 276 w 300"/>
                <a:gd name="T85" fmla="*/ 252 h 392"/>
                <a:gd name="T86" fmla="*/ 290 w 300"/>
                <a:gd name="T87" fmla="*/ 250 h 392"/>
                <a:gd name="T88" fmla="*/ 289 w 300"/>
                <a:gd name="T89" fmla="*/ 19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0" h="392">
                  <a:moveTo>
                    <a:pt x="284" y="168"/>
                  </a:moveTo>
                  <a:cubicBezTo>
                    <a:pt x="282" y="168"/>
                    <a:pt x="281" y="168"/>
                    <a:pt x="279" y="169"/>
                  </a:cubicBezTo>
                  <a:cubicBezTo>
                    <a:pt x="273" y="170"/>
                    <a:pt x="268" y="170"/>
                    <a:pt x="264" y="170"/>
                  </a:cubicBezTo>
                  <a:cubicBezTo>
                    <a:pt x="262" y="170"/>
                    <a:pt x="260" y="170"/>
                    <a:pt x="258" y="170"/>
                  </a:cubicBezTo>
                  <a:cubicBezTo>
                    <a:pt x="245" y="170"/>
                    <a:pt x="234" y="169"/>
                    <a:pt x="226" y="189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3" y="192"/>
                    <a:pt x="219" y="194"/>
                    <a:pt x="216" y="194"/>
                  </a:cubicBezTo>
                  <a:cubicBezTo>
                    <a:pt x="212" y="194"/>
                    <a:pt x="208" y="192"/>
                    <a:pt x="207" y="188"/>
                  </a:cubicBezTo>
                  <a:cubicBezTo>
                    <a:pt x="206" y="186"/>
                    <a:pt x="207" y="183"/>
                    <a:pt x="210" y="181"/>
                  </a:cubicBezTo>
                  <a:cubicBezTo>
                    <a:pt x="212" y="179"/>
                    <a:pt x="215" y="177"/>
                    <a:pt x="217" y="175"/>
                  </a:cubicBezTo>
                  <a:cubicBezTo>
                    <a:pt x="224" y="171"/>
                    <a:pt x="229" y="168"/>
                    <a:pt x="227" y="157"/>
                  </a:cubicBezTo>
                  <a:cubicBezTo>
                    <a:pt x="225" y="132"/>
                    <a:pt x="213" y="131"/>
                    <a:pt x="202" y="130"/>
                  </a:cubicBezTo>
                  <a:cubicBezTo>
                    <a:pt x="196" y="129"/>
                    <a:pt x="189" y="128"/>
                    <a:pt x="186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18"/>
                    <a:pt x="186" y="116"/>
                    <a:pt x="188" y="115"/>
                  </a:cubicBezTo>
                  <a:cubicBezTo>
                    <a:pt x="190" y="112"/>
                    <a:pt x="194" y="112"/>
                    <a:pt x="198" y="112"/>
                  </a:cubicBezTo>
                  <a:cubicBezTo>
                    <a:pt x="199" y="112"/>
                    <a:pt x="200" y="112"/>
                    <a:pt x="201" y="112"/>
                  </a:cubicBezTo>
                  <a:cubicBezTo>
                    <a:pt x="206" y="112"/>
                    <a:pt x="212" y="112"/>
                    <a:pt x="215" y="109"/>
                  </a:cubicBezTo>
                  <a:cubicBezTo>
                    <a:pt x="216" y="107"/>
                    <a:pt x="216" y="103"/>
                    <a:pt x="215" y="98"/>
                  </a:cubicBezTo>
                  <a:cubicBezTo>
                    <a:pt x="214" y="91"/>
                    <a:pt x="215" y="87"/>
                    <a:pt x="217" y="84"/>
                  </a:cubicBezTo>
                  <a:cubicBezTo>
                    <a:pt x="218" y="83"/>
                    <a:pt x="220" y="82"/>
                    <a:pt x="222" y="82"/>
                  </a:cubicBezTo>
                  <a:cubicBezTo>
                    <a:pt x="224" y="82"/>
                    <a:pt x="225" y="82"/>
                    <a:pt x="227" y="83"/>
                  </a:cubicBezTo>
                  <a:cubicBezTo>
                    <a:pt x="227" y="83"/>
                    <a:pt x="228" y="83"/>
                    <a:pt x="228" y="83"/>
                  </a:cubicBezTo>
                  <a:cubicBezTo>
                    <a:pt x="230" y="83"/>
                    <a:pt x="232" y="83"/>
                    <a:pt x="234" y="83"/>
                  </a:cubicBezTo>
                  <a:cubicBezTo>
                    <a:pt x="243" y="83"/>
                    <a:pt x="244" y="79"/>
                    <a:pt x="246" y="74"/>
                  </a:cubicBezTo>
                  <a:cubicBezTo>
                    <a:pt x="246" y="71"/>
                    <a:pt x="247" y="67"/>
                    <a:pt x="252" y="66"/>
                  </a:cubicBezTo>
                  <a:cubicBezTo>
                    <a:pt x="261" y="65"/>
                    <a:pt x="267" y="57"/>
                    <a:pt x="268" y="50"/>
                  </a:cubicBezTo>
                  <a:cubicBezTo>
                    <a:pt x="269" y="47"/>
                    <a:pt x="269" y="44"/>
                    <a:pt x="268" y="42"/>
                  </a:cubicBezTo>
                  <a:cubicBezTo>
                    <a:pt x="264" y="44"/>
                    <a:pt x="261" y="45"/>
                    <a:pt x="258" y="45"/>
                  </a:cubicBezTo>
                  <a:cubicBezTo>
                    <a:pt x="253" y="45"/>
                    <a:pt x="249" y="42"/>
                    <a:pt x="247" y="39"/>
                  </a:cubicBezTo>
                  <a:cubicBezTo>
                    <a:pt x="244" y="36"/>
                    <a:pt x="242" y="34"/>
                    <a:pt x="238" y="34"/>
                  </a:cubicBezTo>
                  <a:cubicBezTo>
                    <a:pt x="236" y="34"/>
                    <a:pt x="233" y="35"/>
                    <a:pt x="229" y="37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38"/>
                    <a:pt x="225" y="37"/>
                  </a:cubicBezTo>
                  <a:cubicBezTo>
                    <a:pt x="224" y="36"/>
                    <a:pt x="225" y="35"/>
                    <a:pt x="226" y="33"/>
                  </a:cubicBezTo>
                  <a:cubicBezTo>
                    <a:pt x="230" y="25"/>
                    <a:pt x="237" y="10"/>
                    <a:pt x="218" y="0"/>
                  </a:cubicBezTo>
                  <a:cubicBezTo>
                    <a:pt x="214" y="1"/>
                    <a:pt x="211" y="3"/>
                    <a:pt x="208" y="5"/>
                  </a:cubicBezTo>
                  <a:cubicBezTo>
                    <a:pt x="193" y="13"/>
                    <a:pt x="181" y="20"/>
                    <a:pt x="179" y="43"/>
                  </a:cubicBezTo>
                  <a:cubicBezTo>
                    <a:pt x="181" y="43"/>
                    <a:pt x="184" y="42"/>
                    <a:pt x="188" y="42"/>
                  </a:cubicBezTo>
                  <a:cubicBezTo>
                    <a:pt x="193" y="42"/>
                    <a:pt x="198" y="44"/>
                    <a:pt x="202" y="46"/>
                  </a:cubicBezTo>
                  <a:cubicBezTo>
                    <a:pt x="202" y="46"/>
                    <a:pt x="202" y="47"/>
                    <a:pt x="202" y="47"/>
                  </a:cubicBezTo>
                  <a:lnTo>
                    <a:pt x="202" y="49"/>
                  </a:lnTo>
                  <a:cubicBezTo>
                    <a:pt x="202" y="59"/>
                    <a:pt x="201" y="62"/>
                    <a:pt x="189" y="62"/>
                  </a:cubicBezTo>
                  <a:cubicBezTo>
                    <a:pt x="187" y="62"/>
                    <a:pt x="185" y="60"/>
                    <a:pt x="182" y="59"/>
                  </a:cubicBezTo>
                  <a:cubicBezTo>
                    <a:pt x="178" y="57"/>
                    <a:pt x="174" y="55"/>
                    <a:pt x="168" y="55"/>
                  </a:cubicBezTo>
                  <a:cubicBezTo>
                    <a:pt x="164" y="55"/>
                    <a:pt x="160" y="56"/>
                    <a:pt x="155" y="58"/>
                  </a:cubicBezTo>
                  <a:cubicBezTo>
                    <a:pt x="142" y="71"/>
                    <a:pt x="128" y="81"/>
                    <a:pt x="114" y="90"/>
                  </a:cubicBezTo>
                  <a:cubicBezTo>
                    <a:pt x="96" y="101"/>
                    <a:pt x="80" y="112"/>
                    <a:pt x="67" y="130"/>
                  </a:cubicBezTo>
                  <a:cubicBezTo>
                    <a:pt x="64" y="134"/>
                    <a:pt x="61" y="140"/>
                    <a:pt x="58" y="147"/>
                  </a:cubicBezTo>
                  <a:cubicBezTo>
                    <a:pt x="55" y="153"/>
                    <a:pt x="52" y="160"/>
                    <a:pt x="49" y="166"/>
                  </a:cubicBezTo>
                  <a:cubicBezTo>
                    <a:pt x="46" y="170"/>
                    <a:pt x="43" y="175"/>
                    <a:pt x="40" y="178"/>
                  </a:cubicBezTo>
                  <a:cubicBezTo>
                    <a:pt x="34" y="187"/>
                    <a:pt x="29" y="195"/>
                    <a:pt x="31" y="197"/>
                  </a:cubicBezTo>
                  <a:cubicBezTo>
                    <a:pt x="39" y="203"/>
                    <a:pt x="42" y="203"/>
                    <a:pt x="46" y="202"/>
                  </a:cubicBezTo>
                  <a:cubicBezTo>
                    <a:pt x="48" y="202"/>
                    <a:pt x="51" y="202"/>
                    <a:pt x="54" y="203"/>
                  </a:cubicBezTo>
                  <a:cubicBezTo>
                    <a:pt x="56" y="202"/>
                    <a:pt x="57" y="202"/>
                    <a:pt x="58" y="202"/>
                  </a:cubicBezTo>
                  <a:cubicBezTo>
                    <a:pt x="66" y="202"/>
                    <a:pt x="68" y="215"/>
                    <a:pt x="68" y="215"/>
                  </a:cubicBezTo>
                  <a:cubicBezTo>
                    <a:pt x="68" y="216"/>
                    <a:pt x="67" y="216"/>
                    <a:pt x="67" y="217"/>
                  </a:cubicBezTo>
                  <a:cubicBezTo>
                    <a:pt x="66" y="217"/>
                    <a:pt x="66" y="219"/>
                    <a:pt x="65" y="221"/>
                  </a:cubicBezTo>
                  <a:cubicBezTo>
                    <a:pt x="65" y="223"/>
                    <a:pt x="64" y="226"/>
                    <a:pt x="60" y="226"/>
                  </a:cubicBezTo>
                  <a:cubicBezTo>
                    <a:pt x="57" y="226"/>
                    <a:pt x="55" y="225"/>
                    <a:pt x="51" y="224"/>
                  </a:cubicBezTo>
                  <a:cubicBezTo>
                    <a:pt x="48" y="229"/>
                    <a:pt x="44" y="231"/>
                    <a:pt x="40" y="231"/>
                  </a:cubicBezTo>
                  <a:cubicBezTo>
                    <a:pt x="36" y="231"/>
                    <a:pt x="32" y="229"/>
                    <a:pt x="26" y="226"/>
                  </a:cubicBezTo>
                  <a:cubicBezTo>
                    <a:pt x="26" y="226"/>
                    <a:pt x="25" y="226"/>
                    <a:pt x="25" y="226"/>
                  </a:cubicBezTo>
                  <a:cubicBezTo>
                    <a:pt x="25" y="226"/>
                    <a:pt x="25" y="230"/>
                    <a:pt x="26" y="232"/>
                  </a:cubicBezTo>
                  <a:cubicBezTo>
                    <a:pt x="26" y="237"/>
                    <a:pt x="27" y="244"/>
                    <a:pt x="25" y="251"/>
                  </a:cubicBezTo>
                  <a:cubicBezTo>
                    <a:pt x="23" y="257"/>
                    <a:pt x="18" y="261"/>
                    <a:pt x="13" y="265"/>
                  </a:cubicBezTo>
                  <a:cubicBezTo>
                    <a:pt x="7" y="270"/>
                    <a:pt x="0" y="275"/>
                    <a:pt x="0" y="286"/>
                  </a:cubicBezTo>
                  <a:cubicBezTo>
                    <a:pt x="0" y="286"/>
                    <a:pt x="0" y="287"/>
                    <a:pt x="0" y="288"/>
                  </a:cubicBezTo>
                  <a:cubicBezTo>
                    <a:pt x="2" y="288"/>
                    <a:pt x="4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cubicBezTo>
                    <a:pt x="15" y="289"/>
                    <a:pt x="34" y="300"/>
                    <a:pt x="34" y="310"/>
                  </a:cubicBezTo>
                  <a:cubicBezTo>
                    <a:pt x="34" y="315"/>
                    <a:pt x="32" y="318"/>
                    <a:pt x="31" y="319"/>
                  </a:cubicBezTo>
                  <a:cubicBezTo>
                    <a:pt x="30" y="320"/>
                    <a:pt x="29" y="321"/>
                    <a:pt x="29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8" y="324"/>
                    <a:pt x="28" y="325"/>
                    <a:pt x="29" y="326"/>
                  </a:cubicBezTo>
                  <a:cubicBezTo>
                    <a:pt x="29" y="328"/>
                    <a:pt x="29" y="329"/>
                    <a:pt x="29" y="331"/>
                  </a:cubicBezTo>
                  <a:cubicBezTo>
                    <a:pt x="28" y="335"/>
                    <a:pt x="25" y="338"/>
                    <a:pt x="23" y="341"/>
                  </a:cubicBezTo>
                  <a:cubicBezTo>
                    <a:pt x="19" y="346"/>
                    <a:pt x="16" y="350"/>
                    <a:pt x="16" y="356"/>
                  </a:cubicBezTo>
                  <a:cubicBezTo>
                    <a:pt x="16" y="360"/>
                    <a:pt x="18" y="361"/>
                    <a:pt x="21" y="361"/>
                  </a:cubicBezTo>
                  <a:cubicBezTo>
                    <a:pt x="22" y="361"/>
                    <a:pt x="23" y="361"/>
                    <a:pt x="24" y="361"/>
                  </a:cubicBezTo>
                  <a:cubicBezTo>
                    <a:pt x="24" y="361"/>
                    <a:pt x="25" y="361"/>
                    <a:pt x="25" y="362"/>
                  </a:cubicBezTo>
                  <a:cubicBezTo>
                    <a:pt x="26" y="364"/>
                    <a:pt x="26" y="366"/>
                    <a:pt x="26" y="368"/>
                  </a:cubicBezTo>
                  <a:cubicBezTo>
                    <a:pt x="26" y="369"/>
                    <a:pt x="26" y="369"/>
                    <a:pt x="26" y="370"/>
                  </a:cubicBezTo>
                  <a:cubicBezTo>
                    <a:pt x="26" y="371"/>
                    <a:pt x="31" y="375"/>
                    <a:pt x="36" y="375"/>
                  </a:cubicBezTo>
                  <a:cubicBezTo>
                    <a:pt x="38" y="375"/>
                    <a:pt x="40" y="375"/>
                    <a:pt x="42" y="374"/>
                  </a:cubicBezTo>
                  <a:cubicBezTo>
                    <a:pt x="43" y="373"/>
                    <a:pt x="45" y="373"/>
                    <a:pt x="48" y="373"/>
                  </a:cubicBezTo>
                  <a:cubicBezTo>
                    <a:pt x="55" y="373"/>
                    <a:pt x="57" y="378"/>
                    <a:pt x="58" y="381"/>
                  </a:cubicBezTo>
                  <a:cubicBezTo>
                    <a:pt x="60" y="385"/>
                    <a:pt x="60" y="387"/>
                    <a:pt x="63" y="387"/>
                  </a:cubicBezTo>
                  <a:cubicBezTo>
                    <a:pt x="65" y="386"/>
                    <a:pt x="66" y="386"/>
                    <a:pt x="67" y="385"/>
                  </a:cubicBezTo>
                  <a:cubicBezTo>
                    <a:pt x="68" y="384"/>
                    <a:pt x="68" y="384"/>
                    <a:pt x="70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72" y="384"/>
                    <a:pt x="73" y="386"/>
                    <a:pt x="74" y="387"/>
                  </a:cubicBezTo>
                  <a:cubicBezTo>
                    <a:pt x="77" y="390"/>
                    <a:pt x="79" y="392"/>
                    <a:pt x="84" y="392"/>
                  </a:cubicBezTo>
                  <a:cubicBezTo>
                    <a:pt x="89" y="392"/>
                    <a:pt x="91" y="391"/>
                    <a:pt x="93" y="389"/>
                  </a:cubicBezTo>
                  <a:cubicBezTo>
                    <a:pt x="95" y="388"/>
                    <a:pt x="96" y="386"/>
                    <a:pt x="98" y="385"/>
                  </a:cubicBezTo>
                  <a:cubicBezTo>
                    <a:pt x="100" y="385"/>
                    <a:pt x="102" y="385"/>
                    <a:pt x="103" y="385"/>
                  </a:cubicBezTo>
                  <a:cubicBezTo>
                    <a:pt x="105" y="386"/>
                    <a:pt x="106" y="386"/>
                    <a:pt x="108" y="385"/>
                  </a:cubicBezTo>
                  <a:cubicBezTo>
                    <a:pt x="110" y="385"/>
                    <a:pt x="113" y="382"/>
                    <a:pt x="115" y="381"/>
                  </a:cubicBezTo>
                  <a:cubicBezTo>
                    <a:pt x="116" y="379"/>
                    <a:pt x="117" y="379"/>
                    <a:pt x="118" y="378"/>
                  </a:cubicBezTo>
                  <a:cubicBezTo>
                    <a:pt x="122" y="376"/>
                    <a:pt x="125" y="375"/>
                    <a:pt x="128" y="375"/>
                  </a:cubicBezTo>
                  <a:cubicBezTo>
                    <a:pt x="132" y="374"/>
                    <a:pt x="135" y="374"/>
                    <a:pt x="138" y="371"/>
                  </a:cubicBezTo>
                  <a:cubicBezTo>
                    <a:pt x="139" y="370"/>
                    <a:pt x="139" y="369"/>
                    <a:pt x="139" y="367"/>
                  </a:cubicBezTo>
                  <a:cubicBezTo>
                    <a:pt x="139" y="366"/>
                    <a:pt x="139" y="365"/>
                    <a:pt x="139" y="364"/>
                  </a:cubicBezTo>
                  <a:cubicBezTo>
                    <a:pt x="139" y="364"/>
                    <a:pt x="139" y="364"/>
                    <a:pt x="140" y="364"/>
                  </a:cubicBezTo>
                  <a:cubicBezTo>
                    <a:pt x="139" y="361"/>
                    <a:pt x="139" y="359"/>
                    <a:pt x="139" y="357"/>
                  </a:cubicBezTo>
                  <a:cubicBezTo>
                    <a:pt x="139" y="349"/>
                    <a:pt x="141" y="348"/>
                    <a:pt x="145" y="346"/>
                  </a:cubicBezTo>
                  <a:cubicBezTo>
                    <a:pt x="147" y="346"/>
                    <a:pt x="148" y="345"/>
                    <a:pt x="150" y="344"/>
                  </a:cubicBezTo>
                  <a:cubicBezTo>
                    <a:pt x="151" y="343"/>
                    <a:pt x="151" y="343"/>
                    <a:pt x="151" y="341"/>
                  </a:cubicBezTo>
                  <a:cubicBezTo>
                    <a:pt x="150" y="339"/>
                    <a:pt x="150" y="338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4" y="334"/>
                    <a:pt x="156" y="333"/>
                    <a:pt x="158" y="331"/>
                  </a:cubicBezTo>
                  <a:cubicBezTo>
                    <a:pt x="161" y="328"/>
                    <a:pt x="165" y="326"/>
                    <a:pt x="167" y="322"/>
                  </a:cubicBezTo>
                  <a:cubicBezTo>
                    <a:pt x="175" y="310"/>
                    <a:pt x="185" y="305"/>
                    <a:pt x="198" y="301"/>
                  </a:cubicBezTo>
                  <a:cubicBezTo>
                    <a:pt x="200" y="301"/>
                    <a:pt x="201" y="300"/>
                    <a:pt x="202" y="298"/>
                  </a:cubicBezTo>
                  <a:cubicBezTo>
                    <a:pt x="204" y="296"/>
                    <a:pt x="206" y="294"/>
                    <a:pt x="210" y="294"/>
                  </a:cubicBezTo>
                  <a:cubicBezTo>
                    <a:pt x="214" y="294"/>
                    <a:pt x="215" y="300"/>
                    <a:pt x="217" y="305"/>
                  </a:cubicBezTo>
                  <a:cubicBezTo>
                    <a:pt x="218" y="312"/>
                    <a:pt x="219" y="317"/>
                    <a:pt x="224" y="317"/>
                  </a:cubicBezTo>
                  <a:cubicBezTo>
                    <a:pt x="226" y="317"/>
                    <a:pt x="230" y="314"/>
                    <a:pt x="233" y="312"/>
                  </a:cubicBezTo>
                  <a:cubicBezTo>
                    <a:pt x="234" y="311"/>
                    <a:pt x="234" y="310"/>
                    <a:pt x="235" y="310"/>
                  </a:cubicBezTo>
                  <a:cubicBezTo>
                    <a:pt x="238" y="308"/>
                    <a:pt x="243" y="308"/>
                    <a:pt x="247" y="307"/>
                  </a:cubicBezTo>
                  <a:cubicBezTo>
                    <a:pt x="256" y="306"/>
                    <a:pt x="262" y="305"/>
                    <a:pt x="262" y="298"/>
                  </a:cubicBezTo>
                  <a:lnTo>
                    <a:pt x="262" y="290"/>
                  </a:lnTo>
                  <a:cubicBezTo>
                    <a:pt x="262" y="283"/>
                    <a:pt x="264" y="279"/>
                    <a:pt x="266" y="274"/>
                  </a:cubicBezTo>
                  <a:cubicBezTo>
                    <a:pt x="267" y="272"/>
                    <a:pt x="268" y="270"/>
                    <a:pt x="269" y="268"/>
                  </a:cubicBezTo>
                  <a:cubicBezTo>
                    <a:pt x="269" y="266"/>
                    <a:pt x="269" y="264"/>
                    <a:pt x="269" y="262"/>
                  </a:cubicBezTo>
                  <a:cubicBezTo>
                    <a:pt x="270" y="258"/>
                    <a:pt x="270" y="254"/>
                    <a:pt x="273" y="251"/>
                  </a:cubicBezTo>
                  <a:cubicBezTo>
                    <a:pt x="273" y="251"/>
                    <a:pt x="274" y="251"/>
                    <a:pt x="274" y="251"/>
                  </a:cubicBezTo>
                  <a:cubicBezTo>
                    <a:pt x="275" y="251"/>
                    <a:pt x="275" y="252"/>
                    <a:pt x="276" y="252"/>
                  </a:cubicBezTo>
                  <a:cubicBezTo>
                    <a:pt x="277" y="253"/>
                    <a:pt x="278" y="254"/>
                    <a:pt x="280" y="254"/>
                  </a:cubicBezTo>
                  <a:cubicBezTo>
                    <a:pt x="282" y="254"/>
                    <a:pt x="283" y="253"/>
                    <a:pt x="285" y="252"/>
                  </a:cubicBezTo>
                  <a:cubicBezTo>
                    <a:pt x="286" y="251"/>
                    <a:pt x="288" y="250"/>
                    <a:pt x="290" y="250"/>
                  </a:cubicBezTo>
                  <a:cubicBezTo>
                    <a:pt x="288" y="243"/>
                    <a:pt x="287" y="235"/>
                    <a:pt x="285" y="226"/>
                  </a:cubicBezTo>
                  <a:cubicBezTo>
                    <a:pt x="284" y="220"/>
                    <a:pt x="283" y="215"/>
                    <a:pt x="282" y="209"/>
                  </a:cubicBezTo>
                  <a:cubicBezTo>
                    <a:pt x="281" y="205"/>
                    <a:pt x="285" y="201"/>
                    <a:pt x="289" y="197"/>
                  </a:cubicBezTo>
                  <a:cubicBezTo>
                    <a:pt x="294" y="192"/>
                    <a:pt x="300" y="188"/>
                    <a:pt x="300" y="182"/>
                  </a:cubicBezTo>
                  <a:cubicBezTo>
                    <a:pt x="300" y="176"/>
                    <a:pt x="296" y="168"/>
                    <a:pt x="2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9" name="Freeform 1190"/>
            <p:cNvSpPr>
              <a:spLocks/>
            </p:cNvSpPr>
            <p:nvPr/>
          </p:nvSpPr>
          <p:spPr bwMode="auto">
            <a:xfrm>
              <a:off x="8625509" y="4442668"/>
              <a:ext cx="58264" cy="90214"/>
            </a:xfrm>
            <a:custGeom>
              <a:avLst/>
              <a:gdLst>
                <a:gd name="T0" fmla="*/ 125 w 136"/>
                <a:gd name="T1" fmla="*/ 163 h 211"/>
                <a:gd name="T2" fmla="*/ 116 w 136"/>
                <a:gd name="T3" fmla="*/ 154 h 211"/>
                <a:gd name="T4" fmla="*/ 104 w 136"/>
                <a:gd name="T5" fmla="*/ 146 h 211"/>
                <a:gd name="T6" fmla="*/ 104 w 136"/>
                <a:gd name="T7" fmla="*/ 129 h 211"/>
                <a:gd name="T8" fmla="*/ 109 w 136"/>
                <a:gd name="T9" fmla="*/ 121 h 211"/>
                <a:gd name="T10" fmla="*/ 116 w 136"/>
                <a:gd name="T11" fmla="*/ 118 h 211"/>
                <a:gd name="T12" fmla="*/ 111 w 136"/>
                <a:gd name="T13" fmla="*/ 116 h 211"/>
                <a:gd name="T14" fmla="*/ 85 w 136"/>
                <a:gd name="T15" fmla="*/ 91 h 211"/>
                <a:gd name="T16" fmla="*/ 84 w 136"/>
                <a:gd name="T17" fmla="*/ 84 h 211"/>
                <a:gd name="T18" fmla="*/ 86 w 136"/>
                <a:gd name="T19" fmla="*/ 72 h 211"/>
                <a:gd name="T20" fmla="*/ 94 w 136"/>
                <a:gd name="T21" fmla="*/ 60 h 211"/>
                <a:gd name="T22" fmla="*/ 76 w 136"/>
                <a:gd name="T23" fmla="*/ 48 h 211"/>
                <a:gd name="T24" fmla="*/ 61 w 136"/>
                <a:gd name="T25" fmla="*/ 38 h 211"/>
                <a:gd name="T26" fmla="*/ 51 w 136"/>
                <a:gd name="T27" fmla="*/ 16 h 211"/>
                <a:gd name="T28" fmla="*/ 52 w 136"/>
                <a:gd name="T29" fmla="*/ 15 h 211"/>
                <a:gd name="T30" fmla="*/ 57 w 136"/>
                <a:gd name="T31" fmla="*/ 18 h 211"/>
                <a:gd name="T32" fmla="*/ 64 w 136"/>
                <a:gd name="T33" fmla="*/ 21 h 211"/>
                <a:gd name="T34" fmla="*/ 65 w 136"/>
                <a:gd name="T35" fmla="*/ 20 h 211"/>
                <a:gd name="T36" fmla="*/ 65 w 136"/>
                <a:gd name="T37" fmla="*/ 10 h 211"/>
                <a:gd name="T38" fmla="*/ 46 w 136"/>
                <a:gd name="T39" fmla="*/ 7 h 211"/>
                <a:gd name="T40" fmla="*/ 46 w 136"/>
                <a:gd name="T41" fmla="*/ 7 h 211"/>
                <a:gd name="T42" fmla="*/ 45 w 136"/>
                <a:gd name="T43" fmla="*/ 7 h 211"/>
                <a:gd name="T44" fmla="*/ 28 w 136"/>
                <a:gd name="T45" fmla="*/ 0 h 211"/>
                <a:gd name="T46" fmla="*/ 28 w 136"/>
                <a:gd name="T47" fmla="*/ 1 h 211"/>
                <a:gd name="T48" fmla="*/ 20 w 136"/>
                <a:gd name="T49" fmla="*/ 16 h 211"/>
                <a:gd name="T50" fmla="*/ 15 w 136"/>
                <a:gd name="T51" fmla="*/ 19 h 211"/>
                <a:gd name="T52" fmla="*/ 5 w 136"/>
                <a:gd name="T53" fmla="*/ 30 h 211"/>
                <a:gd name="T54" fmla="*/ 12 w 136"/>
                <a:gd name="T55" fmla="*/ 47 h 211"/>
                <a:gd name="T56" fmla="*/ 17 w 136"/>
                <a:gd name="T57" fmla="*/ 60 h 211"/>
                <a:gd name="T58" fmla="*/ 15 w 136"/>
                <a:gd name="T59" fmla="*/ 68 h 211"/>
                <a:gd name="T60" fmla="*/ 13 w 136"/>
                <a:gd name="T61" fmla="*/ 76 h 211"/>
                <a:gd name="T62" fmla="*/ 17 w 136"/>
                <a:gd name="T63" fmla="*/ 90 h 211"/>
                <a:gd name="T64" fmla="*/ 21 w 136"/>
                <a:gd name="T65" fmla="*/ 107 h 211"/>
                <a:gd name="T66" fmla="*/ 5 w 136"/>
                <a:gd name="T67" fmla="*/ 131 h 211"/>
                <a:gd name="T68" fmla="*/ 3 w 136"/>
                <a:gd name="T69" fmla="*/ 132 h 211"/>
                <a:gd name="T70" fmla="*/ 0 w 136"/>
                <a:gd name="T71" fmla="*/ 134 h 211"/>
                <a:gd name="T72" fmla="*/ 51 w 136"/>
                <a:gd name="T73" fmla="*/ 170 h 211"/>
                <a:gd name="T74" fmla="*/ 103 w 136"/>
                <a:gd name="T75" fmla="*/ 195 h 211"/>
                <a:gd name="T76" fmla="*/ 136 w 136"/>
                <a:gd name="T77" fmla="*/ 211 h 211"/>
                <a:gd name="T78" fmla="*/ 125 w 136"/>
                <a:gd name="T79" fmla="*/ 1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211">
                  <a:moveTo>
                    <a:pt x="125" y="163"/>
                  </a:moveTo>
                  <a:cubicBezTo>
                    <a:pt x="122" y="156"/>
                    <a:pt x="120" y="155"/>
                    <a:pt x="116" y="154"/>
                  </a:cubicBezTo>
                  <a:cubicBezTo>
                    <a:pt x="113" y="153"/>
                    <a:pt x="109" y="151"/>
                    <a:pt x="104" y="146"/>
                  </a:cubicBezTo>
                  <a:cubicBezTo>
                    <a:pt x="102" y="143"/>
                    <a:pt x="102" y="135"/>
                    <a:pt x="104" y="129"/>
                  </a:cubicBezTo>
                  <a:cubicBezTo>
                    <a:pt x="104" y="126"/>
                    <a:pt x="106" y="122"/>
                    <a:pt x="109" y="121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5" y="117"/>
                    <a:pt x="113" y="116"/>
                    <a:pt x="111" y="116"/>
                  </a:cubicBezTo>
                  <a:cubicBezTo>
                    <a:pt x="103" y="113"/>
                    <a:pt x="89" y="107"/>
                    <a:pt x="85" y="91"/>
                  </a:cubicBezTo>
                  <a:cubicBezTo>
                    <a:pt x="85" y="88"/>
                    <a:pt x="84" y="86"/>
                    <a:pt x="84" y="84"/>
                  </a:cubicBezTo>
                  <a:cubicBezTo>
                    <a:pt x="82" y="78"/>
                    <a:pt x="82" y="77"/>
                    <a:pt x="86" y="72"/>
                  </a:cubicBezTo>
                  <a:cubicBezTo>
                    <a:pt x="92" y="68"/>
                    <a:pt x="94" y="63"/>
                    <a:pt x="94" y="60"/>
                  </a:cubicBezTo>
                  <a:cubicBezTo>
                    <a:pt x="93" y="54"/>
                    <a:pt x="84" y="51"/>
                    <a:pt x="76" y="48"/>
                  </a:cubicBezTo>
                  <a:cubicBezTo>
                    <a:pt x="69" y="45"/>
                    <a:pt x="63" y="42"/>
                    <a:pt x="61" y="38"/>
                  </a:cubicBezTo>
                  <a:cubicBezTo>
                    <a:pt x="50" y="20"/>
                    <a:pt x="50" y="18"/>
                    <a:pt x="51" y="16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3" y="15"/>
                    <a:pt x="55" y="16"/>
                    <a:pt x="57" y="18"/>
                  </a:cubicBezTo>
                  <a:cubicBezTo>
                    <a:pt x="59" y="19"/>
                    <a:pt x="62" y="21"/>
                    <a:pt x="64" y="21"/>
                  </a:cubicBezTo>
                  <a:cubicBezTo>
                    <a:pt x="64" y="21"/>
                    <a:pt x="65" y="21"/>
                    <a:pt x="65" y="20"/>
                  </a:cubicBezTo>
                  <a:cubicBezTo>
                    <a:pt x="65" y="20"/>
                    <a:pt x="66" y="17"/>
                    <a:pt x="65" y="10"/>
                  </a:cubicBezTo>
                  <a:cubicBezTo>
                    <a:pt x="60" y="7"/>
                    <a:pt x="54" y="5"/>
                    <a:pt x="46" y="7"/>
                  </a:cubicBezTo>
                  <a:lnTo>
                    <a:pt x="46" y="7"/>
                  </a:lnTo>
                  <a:lnTo>
                    <a:pt x="45" y="7"/>
                  </a:lnTo>
                  <a:cubicBezTo>
                    <a:pt x="37" y="5"/>
                    <a:pt x="32" y="4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7"/>
                    <a:pt x="24" y="13"/>
                    <a:pt x="20" y="16"/>
                  </a:cubicBezTo>
                  <a:cubicBezTo>
                    <a:pt x="19" y="17"/>
                    <a:pt x="17" y="18"/>
                    <a:pt x="15" y="19"/>
                  </a:cubicBezTo>
                  <a:cubicBezTo>
                    <a:pt x="10" y="21"/>
                    <a:pt x="5" y="24"/>
                    <a:pt x="5" y="30"/>
                  </a:cubicBezTo>
                  <a:cubicBezTo>
                    <a:pt x="5" y="37"/>
                    <a:pt x="9" y="42"/>
                    <a:pt x="12" y="47"/>
                  </a:cubicBezTo>
                  <a:cubicBezTo>
                    <a:pt x="15" y="52"/>
                    <a:pt x="17" y="56"/>
                    <a:pt x="17" y="60"/>
                  </a:cubicBezTo>
                  <a:cubicBezTo>
                    <a:pt x="17" y="63"/>
                    <a:pt x="16" y="66"/>
                    <a:pt x="15" y="68"/>
                  </a:cubicBezTo>
                  <a:cubicBezTo>
                    <a:pt x="14" y="70"/>
                    <a:pt x="13" y="73"/>
                    <a:pt x="13" y="76"/>
                  </a:cubicBezTo>
                  <a:cubicBezTo>
                    <a:pt x="13" y="82"/>
                    <a:pt x="15" y="86"/>
                    <a:pt x="17" y="90"/>
                  </a:cubicBezTo>
                  <a:cubicBezTo>
                    <a:pt x="19" y="95"/>
                    <a:pt x="21" y="100"/>
                    <a:pt x="21" y="107"/>
                  </a:cubicBezTo>
                  <a:cubicBezTo>
                    <a:pt x="21" y="114"/>
                    <a:pt x="12" y="124"/>
                    <a:pt x="5" y="131"/>
                  </a:cubicBezTo>
                  <a:lnTo>
                    <a:pt x="3" y="132"/>
                  </a:lnTo>
                  <a:lnTo>
                    <a:pt x="0" y="134"/>
                  </a:lnTo>
                  <a:cubicBezTo>
                    <a:pt x="4" y="138"/>
                    <a:pt x="26" y="160"/>
                    <a:pt x="51" y="170"/>
                  </a:cubicBezTo>
                  <a:cubicBezTo>
                    <a:pt x="64" y="176"/>
                    <a:pt x="84" y="185"/>
                    <a:pt x="103" y="195"/>
                  </a:cubicBezTo>
                  <a:cubicBezTo>
                    <a:pt x="115" y="201"/>
                    <a:pt x="126" y="207"/>
                    <a:pt x="136" y="211"/>
                  </a:cubicBezTo>
                  <a:cubicBezTo>
                    <a:pt x="135" y="191"/>
                    <a:pt x="131" y="176"/>
                    <a:pt x="125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0" name="Freeform 1191"/>
            <p:cNvSpPr>
              <a:spLocks/>
            </p:cNvSpPr>
            <p:nvPr/>
          </p:nvSpPr>
          <p:spPr bwMode="auto">
            <a:xfrm>
              <a:off x="8689410" y="4666325"/>
              <a:ext cx="3759" cy="13157"/>
            </a:xfrm>
            <a:custGeom>
              <a:avLst/>
              <a:gdLst>
                <a:gd name="T0" fmla="*/ 0 w 11"/>
                <a:gd name="T1" fmla="*/ 12 h 35"/>
                <a:gd name="T2" fmla="*/ 1 w 11"/>
                <a:gd name="T3" fmla="*/ 17 h 35"/>
                <a:gd name="T4" fmla="*/ 2 w 11"/>
                <a:gd name="T5" fmla="*/ 17 h 35"/>
                <a:gd name="T6" fmla="*/ 3 w 11"/>
                <a:gd name="T7" fmla="*/ 23 h 35"/>
                <a:gd name="T8" fmla="*/ 11 w 11"/>
                <a:gd name="T9" fmla="*/ 35 h 35"/>
                <a:gd name="T10" fmla="*/ 11 w 11"/>
                <a:gd name="T11" fmla="*/ 34 h 35"/>
                <a:gd name="T12" fmla="*/ 7 w 11"/>
                <a:gd name="T13" fmla="*/ 24 h 35"/>
                <a:gd name="T14" fmla="*/ 7 w 11"/>
                <a:gd name="T15" fmla="*/ 13 h 35"/>
                <a:gd name="T16" fmla="*/ 10 w 11"/>
                <a:gd name="T17" fmla="*/ 3 h 35"/>
                <a:gd name="T18" fmla="*/ 10 w 11"/>
                <a:gd name="T19" fmla="*/ 0 h 35"/>
                <a:gd name="T20" fmla="*/ 0 w 11"/>
                <a:gd name="T2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5">
                  <a:moveTo>
                    <a:pt x="0" y="12"/>
                  </a:moveTo>
                  <a:cubicBezTo>
                    <a:pt x="0" y="15"/>
                    <a:pt x="1" y="15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9"/>
                    <a:pt x="3" y="21"/>
                    <a:pt x="3" y="23"/>
                  </a:cubicBezTo>
                  <a:cubicBezTo>
                    <a:pt x="4" y="30"/>
                    <a:pt x="6" y="34"/>
                    <a:pt x="11" y="35"/>
                  </a:cubicBezTo>
                  <a:lnTo>
                    <a:pt x="11" y="34"/>
                  </a:lnTo>
                  <a:cubicBezTo>
                    <a:pt x="10" y="32"/>
                    <a:pt x="7" y="28"/>
                    <a:pt x="7" y="24"/>
                  </a:cubicBezTo>
                  <a:lnTo>
                    <a:pt x="7" y="13"/>
                  </a:lnTo>
                  <a:cubicBezTo>
                    <a:pt x="7" y="10"/>
                    <a:pt x="9" y="5"/>
                    <a:pt x="10" y="3"/>
                  </a:cubicBezTo>
                  <a:lnTo>
                    <a:pt x="10" y="0"/>
                  </a:lnTo>
                  <a:cubicBezTo>
                    <a:pt x="4" y="2"/>
                    <a:pt x="0" y="6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1" name="Freeform 1192"/>
            <p:cNvSpPr>
              <a:spLocks/>
            </p:cNvSpPr>
            <p:nvPr/>
          </p:nvSpPr>
          <p:spPr bwMode="auto">
            <a:xfrm>
              <a:off x="8693169" y="4640012"/>
              <a:ext cx="3759" cy="22554"/>
            </a:xfrm>
            <a:custGeom>
              <a:avLst/>
              <a:gdLst>
                <a:gd name="T0" fmla="*/ 7 w 12"/>
                <a:gd name="T1" fmla="*/ 54 h 54"/>
                <a:gd name="T2" fmla="*/ 8 w 12"/>
                <a:gd name="T3" fmla="*/ 51 h 54"/>
                <a:gd name="T4" fmla="*/ 9 w 12"/>
                <a:gd name="T5" fmla="*/ 46 h 54"/>
                <a:gd name="T6" fmla="*/ 7 w 12"/>
                <a:gd name="T7" fmla="*/ 41 h 54"/>
                <a:gd name="T8" fmla="*/ 6 w 12"/>
                <a:gd name="T9" fmla="*/ 35 h 54"/>
                <a:gd name="T10" fmla="*/ 8 w 12"/>
                <a:gd name="T11" fmla="*/ 30 h 54"/>
                <a:gd name="T12" fmla="*/ 10 w 12"/>
                <a:gd name="T13" fmla="*/ 27 h 54"/>
                <a:gd name="T14" fmla="*/ 10 w 12"/>
                <a:gd name="T15" fmla="*/ 22 h 54"/>
                <a:gd name="T16" fmla="*/ 9 w 12"/>
                <a:gd name="T17" fmla="*/ 15 h 54"/>
                <a:gd name="T18" fmla="*/ 10 w 12"/>
                <a:gd name="T19" fmla="*/ 9 h 54"/>
                <a:gd name="T20" fmla="*/ 12 w 12"/>
                <a:gd name="T21" fmla="*/ 4 h 54"/>
                <a:gd name="T22" fmla="*/ 10 w 12"/>
                <a:gd name="T23" fmla="*/ 0 h 54"/>
                <a:gd name="T24" fmla="*/ 7 w 12"/>
                <a:gd name="T25" fmla="*/ 6 h 54"/>
                <a:gd name="T26" fmla="*/ 0 w 12"/>
                <a:gd name="T27" fmla="*/ 15 h 54"/>
                <a:gd name="T28" fmla="*/ 0 w 12"/>
                <a:gd name="T29" fmla="*/ 16 h 54"/>
                <a:gd name="T30" fmla="*/ 1 w 12"/>
                <a:gd name="T31" fmla="*/ 20 h 54"/>
                <a:gd name="T32" fmla="*/ 2 w 12"/>
                <a:gd name="T33" fmla="*/ 23 h 54"/>
                <a:gd name="T34" fmla="*/ 2 w 12"/>
                <a:gd name="T35" fmla="*/ 35 h 54"/>
                <a:gd name="T36" fmla="*/ 2 w 12"/>
                <a:gd name="T37" fmla="*/ 39 h 54"/>
                <a:gd name="T38" fmla="*/ 3 w 12"/>
                <a:gd name="T39" fmla="*/ 44 h 54"/>
                <a:gd name="T40" fmla="*/ 3 w 12"/>
                <a:gd name="T41" fmla="*/ 44 h 54"/>
                <a:gd name="T42" fmla="*/ 6 w 12"/>
                <a:gd name="T43" fmla="*/ 47 h 54"/>
                <a:gd name="T44" fmla="*/ 6 w 12"/>
                <a:gd name="T45" fmla="*/ 49 h 54"/>
                <a:gd name="T46" fmla="*/ 7 w 12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cubicBezTo>
                    <a:pt x="7" y="53"/>
                    <a:pt x="7" y="52"/>
                    <a:pt x="8" y="51"/>
                  </a:cubicBezTo>
                  <a:cubicBezTo>
                    <a:pt x="8" y="49"/>
                    <a:pt x="9" y="48"/>
                    <a:pt x="9" y="46"/>
                  </a:cubicBezTo>
                  <a:cubicBezTo>
                    <a:pt x="9" y="44"/>
                    <a:pt x="8" y="42"/>
                    <a:pt x="7" y="41"/>
                  </a:cubicBezTo>
                  <a:cubicBezTo>
                    <a:pt x="6" y="39"/>
                    <a:pt x="6" y="37"/>
                    <a:pt x="6" y="35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0" y="25"/>
                    <a:pt x="10" y="23"/>
                    <a:pt x="10" y="22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2"/>
                    <a:pt x="10" y="11"/>
                    <a:pt x="10" y="9"/>
                  </a:cubicBezTo>
                  <a:cubicBezTo>
                    <a:pt x="11" y="8"/>
                    <a:pt x="12" y="7"/>
                    <a:pt x="12" y="4"/>
                  </a:cubicBezTo>
                  <a:cubicBezTo>
                    <a:pt x="12" y="3"/>
                    <a:pt x="10" y="0"/>
                    <a:pt x="10" y="0"/>
                  </a:cubicBezTo>
                  <a:cubicBezTo>
                    <a:pt x="8" y="0"/>
                    <a:pt x="8" y="2"/>
                    <a:pt x="7" y="6"/>
                  </a:cubicBezTo>
                  <a:cubicBezTo>
                    <a:pt x="6" y="9"/>
                    <a:pt x="5" y="14"/>
                    <a:pt x="0" y="15"/>
                  </a:cubicBezTo>
                  <a:lnTo>
                    <a:pt x="0" y="16"/>
                  </a:ln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lnTo>
                    <a:pt x="2" y="35"/>
                  </a:lnTo>
                  <a:cubicBezTo>
                    <a:pt x="2" y="36"/>
                    <a:pt x="2" y="37"/>
                    <a:pt x="2" y="39"/>
                  </a:cubicBezTo>
                  <a:cubicBezTo>
                    <a:pt x="2" y="41"/>
                    <a:pt x="2" y="43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51"/>
                    <a:pt x="6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2" name="Freeform 1193"/>
            <p:cNvSpPr>
              <a:spLocks/>
            </p:cNvSpPr>
            <p:nvPr/>
          </p:nvSpPr>
          <p:spPr bwMode="auto">
            <a:xfrm>
              <a:off x="8698807" y="4668204"/>
              <a:ext cx="1880" cy="3759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7 h 7"/>
                <a:gd name="T4" fmla="*/ 3 w 3"/>
                <a:gd name="T5" fmla="*/ 2 h 7"/>
                <a:gd name="T6" fmla="*/ 1 w 3"/>
                <a:gd name="T7" fmla="*/ 0 h 7"/>
                <a:gd name="T8" fmla="*/ 1 w 3"/>
                <a:gd name="T9" fmla="*/ 0 h 7"/>
                <a:gd name="T10" fmla="*/ 0 w 3"/>
                <a:gd name="T11" fmla="*/ 6 h 7"/>
                <a:gd name="T12" fmla="*/ 0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" name="Freeform 1194"/>
            <p:cNvSpPr>
              <a:spLocks/>
            </p:cNvSpPr>
            <p:nvPr/>
          </p:nvSpPr>
          <p:spPr bwMode="auto">
            <a:xfrm>
              <a:off x="8698807" y="4619338"/>
              <a:ext cx="1880" cy="13157"/>
            </a:xfrm>
            <a:custGeom>
              <a:avLst/>
              <a:gdLst>
                <a:gd name="T0" fmla="*/ 5 w 7"/>
                <a:gd name="T1" fmla="*/ 28 h 28"/>
                <a:gd name="T2" fmla="*/ 7 w 7"/>
                <a:gd name="T3" fmla="*/ 20 h 28"/>
                <a:gd name="T4" fmla="*/ 7 w 7"/>
                <a:gd name="T5" fmla="*/ 6 h 28"/>
                <a:gd name="T6" fmla="*/ 2 w 7"/>
                <a:gd name="T7" fmla="*/ 0 h 28"/>
                <a:gd name="T8" fmla="*/ 1 w 7"/>
                <a:gd name="T9" fmla="*/ 2 h 28"/>
                <a:gd name="T10" fmla="*/ 1 w 7"/>
                <a:gd name="T11" fmla="*/ 8 h 28"/>
                <a:gd name="T12" fmla="*/ 0 w 7"/>
                <a:gd name="T13" fmla="*/ 14 h 28"/>
                <a:gd name="T14" fmla="*/ 4 w 7"/>
                <a:gd name="T15" fmla="*/ 27 h 28"/>
                <a:gd name="T16" fmla="*/ 5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5" y="28"/>
                  </a:moveTo>
                  <a:cubicBezTo>
                    <a:pt x="6" y="25"/>
                    <a:pt x="7" y="21"/>
                    <a:pt x="7" y="20"/>
                  </a:cubicBezTo>
                  <a:lnTo>
                    <a:pt x="7" y="6"/>
                  </a:lnTo>
                  <a:cubicBezTo>
                    <a:pt x="7" y="3"/>
                    <a:pt x="4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20"/>
                    <a:pt x="2" y="23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4" name="Freeform 1195"/>
            <p:cNvSpPr>
              <a:spLocks/>
            </p:cNvSpPr>
            <p:nvPr/>
          </p:nvSpPr>
          <p:spPr bwMode="auto">
            <a:xfrm>
              <a:off x="8698807" y="4598664"/>
              <a:ext cx="3759" cy="5639"/>
            </a:xfrm>
            <a:custGeom>
              <a:avLst/>
              <a:gdLst>
                <a:gd name="T0" fmla="*/ 5 w 5"/>
                <a:gd name="T1" fmla="*/ 14 h 14"/>
                <a:gd name="T2" fmla="*/ 5 w 5"/>
                <a:gd name="T3" fmla="*/ 14 h 14"/>
                <a:gd name="T4" fmla="*/ 5 w 5"/>
                <a:gd name="T5" fmla="*/ 11 h 14"/>
                <a:gd name="T6" fmla="*/ 2 w 5"/>
                <a:gd name="T7" fmla="*/ 1 h 14"/>
                <a:gd name="T8" fmla="*/ 0 w 5"/>
                <a:gd name="T9" fmla="*/ 0 h 14"/>
                <a:gd name="T10" fmla="*/ 0 w 5"/>
                <a:gd name="T11" fmla="*/ 1 h 14"/>
                <a:gd name="T12" fmla="*/ 2 w 5"/>
                <a:gd name="T13" fmla="*/ 5 h 14"/>
                <a:gd name="T14" fmla="*/ 4 w 5"/>
                <a:gd name="T15" fmla="*/ 9 h 14"/>
                <a:gd name="T16" fmla="*/ 4 w 5"/>
                <a:gd name="T17" fmla="*/ 13 h 14"/>
                <a:gd name="T18" fmla="*/ 5 w 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2"/>
                    <a:pt x="5" y="11"/>
                  </a:cubicBezTo>
                  <a:cubicBezTo>
                    <a:pt x="5" y="6"/>
                    <a:pt x="3" y="4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lnTo>
                    <a:pt x="4" y="13"/>
                  </a:lnTo>
                  <a:cubicBezTo>
                    <a:pt x="4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5" name="Freeform 1196"/>
            <p:cNvSpPr>
              <a:spLocks/>
            </p:cNvSpPr>
            <p:nvPr/>
          </p:nvSpPr>
          <p:spPr bwMode="auto">
            <a:xfrm>
              <a:off x="8698807" y="4594905"/>
              <a:ext cx="0" cy="188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  <a:gd name="T8" fmla="*/ 0 w 1"/>
                <a:gd name="T9" fmla="*/ 2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6" name="Freeform 1197"/>
            <p:cNvSpPr>
              <a:spLocks/>
            </p:cNvSpPr>
            <p:nvPr/>
          </p:nvSpPr>
          <p:spPr bwMode="auto">
            <a:xfrm>
              <a:off x="8698807" y="4587387"/>
              <a:ext cx="0" cy="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7" name="Freeform 1198"/>
            <p:cNvSpPr>
              <a:spLocks/>
            </p:cNvSpPr>
            <p:nvPr/>
          </p:nvSpPr>
          <p:spPr bwMode="auto">
            <a:xfrm>
              <a:off x="8696928" y="4581748"/>
              <a:ext cx="0" cy="18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0 w 2"/>
                <a:gd name="T9" fmla="*/ 0 h 2"/>
                <a:gd name="T10" fmla="*/ 0 w 2"/>
                <a:gd name="T11" fmla="*/ 1 h 2"/>
                <a:gd name="T12" fmla="*/ 1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8" name="Freeform 1199"/>
            <p:cNvSpPr>
              <a:spLocks/>
            </p:cNvSpPr>
            <p:nvPr/>
          </p:nvSpPr>
          <p:spPr bwMode="auto">
            <a:xfrm>
              <a:off x="8693169" y="4570471"/>
              <a:ext cx="0" cy="188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3" y="4"/>
                    <a:pt x="3" y="3"/>
                  </a:cubicBezTo>
                  <a:lnTo>
                    <a:pt x="3" y="0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9" name="Freeform 1200"/>
            <p:cNvSpPr>
              <a:spLocks/>
            </p:cNvSpPr>
            <p:nvPr/>
          </p:nvSpPr>
          <p:spPr bwMode="auto">
            <a:xfrm>
              <a:off x="8691289" y="4564834"/>
              <a:ext cx="1880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2" y="1"/>
                  </a:cubicBezTo>
                  <a:lnTo>
                    <a:pt x="1" y="0"/>
                  </a:ln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0" name="Freeform 1201"/>
            <p:cNvSpPr>
              <a:spLocks/>
            </p:cNvSpPr>
            <p:nvPr/>
          </p:nvSpPr>
          <p:spPr bwMode="auto">
            <a:xfrm>
              <a:off x="8689410" y="4559195"/>
              <a:ext cx="1880" cy="3759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2 h 9"/>
                <a:gd name="T6" fmla="*/ 2 w 8"/>
                <a:gd name="T7" fmla="*/ 5 h 9"/>
                <a:gd name="T8" fmla="*/ 3 w 8"/>
                <a:gd name="T9" fmla="*/ 5 h 9"/>
                <a:gd name="T10" fmla="*/ 3 w 8"/>
                <a:gd name="T11" fmla="*/ 6 h 9"/>
                <a:gd name="T12" fmla="*/ 6 w 8"/>
                <a:gd name="T13" fmla="*/ 9 h 9"/>
                <a:gd name="T14" fmla="*/ 8 w 8"/>
                <a:gd name="T15" fmla="*/ 6 h 9"/>
                <a:gd name="T16" fmla="*/ 0 w 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5"/>
                    <a:pt x="2" y="5"/>
                  </a:cubicBezTo>
                  <a:lnTo>
                    <a:pt x="3" y="5"/>
                  </a:lnTo>
                  <a:lnTo>
                    <a:pt x="3" y="6"/>
                  </a:lnTo>
                  <a:cubicBezTo>
                    <a:pt x="3" y="9"/>
                    <a:pt x="3" y="9"/>
                    <a:pt x="6" y="9"/>
                  </a:cubicBezTo>
                  <a:cubicBezTo>
                    <a:pt x="7" y="9"/>
                    <a:pt x="7" y="8"/>
                    <a:pt x="8" y="6"/>
                  </a:cubicBezTo>
                  <a:cubicBezTo>
                    <a:pt x="6" y="4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1" name="Freeform 1202"/>
            <p:cNvSpPr>
              <a:spLocks/>
            </p:cNvSpPr>
            <p:nvPr/>
          </p:nvSpPr>
          <p:spPr bwMode="auto">
            <a:xfrm>
              <a:off x="8683771" y="4540400"/>
              <a:ext cx="1880" cy="11277"/>
            </a:xfrm>
            <a:custGeom>
              <a:avLst/>
              <a:gdLst>
                <a:gd name="T0" fmla="*/ 3 w 7"/>
                <a:gd name="T1" fmla="*/ 2 h 26"/>
                <a:gd name="T2" fmla="*/ 3 w 7"/>
                <a:gd name="T3" fmla="*/ 2 h 26"/>
                <a:gd name="T4" fmla="*/ 0 w 7"/>
                <a:gd name="T5" fmla="*/ 0 h 26"/>
                <a:gd name="T6" fmla="*/ 0 w 7"/>
                <a:gd name="T7" fmla="*/ 4 h 26"/>
                <a:gd name="T8" fmla="*/ 1 w 7"/>
                <a:gd name="T9" fmla="*/ 7 h 26"/>
                <a:gd name="T10" fmla="*/ 2 w 7"/>
                <a:gd name="T11" fmla="*/ 12 h 26"/>
                <a:gd name="T12" fmla="*/ 1 w 7"/>
                <a:gd name="T13" fmla="*/ 16 h 26"/>
                <a:gd name="T14" fmla="*/ 0 w 7"/>
                <a:gd name="T15" fmla="*/ 20 h 26"/>
                <a:gd name="T16" fmla="*/ 5 w 7"/>
                <a:gd name="T17" fmla="*/ 26 h 26"/>
                <a:gd name="T18" fmla="*/ 7 w 7"/>
                <a:gd name="T19" fmla="*/ 24 h 26"/>
                <a:gd name="T20" fmla="*/ 7 w 7"/>
                <a:gd name="T21" fmla="*/ 12 h 26"/>
                <a:gd name="T22" fmla="*/ 5 w 7"/>
                <a:gd name="T23" fmla="*/ 5 h 26"/>
                <a:gd name="T24" fmla="*/ 3 w 7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6">
                  <a:moveTo>
                    <a:pt x="3" y="2"/>
                  </a:move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lnTo>
                    <a:pt x="0" y="4"/>
                  </a:ln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9"/>
                    <a:pt x="2" y="12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0" y="22"/>
                    <a:pt x="4" y="26"/>
                    <a:pt x="5" y="26"/>
                  </a:cubicBezTo>
                  <a:cubicBezTo>
                    <a:pt x="7" y="26"/>
                    <a:pt x="7" y="24"/>
                    <a:pt x="7" y="24"/>
                  </a:cubicBezTo>
                  <a:lnTo>
                    <a:pt x="7" y="12"/>
                  </a:lnTo>
                  <a:cubicBezTo>
                    <a:pt x="6" y="10"/>
                    <a:pt x="5" y="7"/>
                    <a:pt x="5" y="5"/>
                  </a:cubicBezTo>
                  <a:cubicBezTo>
                    <a:pt x="5" y="2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2" name="Freeform 1203"/>
            <p:cNvSpPr>
              <a:spLocks/>
            </p:cNvSpPr>
            <p:nvPr/>
          </p:nvSpPr>
          <p:spPr bwMode="auto">
            <a:xfrm>
              <a:off x="8683771" y="4536641"/>
              <a:ext cx="1880" cy="188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3 w 6"/>
                <a:gd name="T5" fmla="*/ 4 h 4"/>
                <a:gd name="T6" fmla="*/ 6 w 6"/>
                <a:gd name="T7" fmla="*/ 3 h 4"/>
                <a:gd name="T8" fmla="*/ 2 w 6"/>
                <a:gd name="T9" fmla="*/ 0 h 4"/>
                <a:gd name="T10" fmla="*/ 0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6" y="4"/>
                    <a:pt x="6" y="3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3" name="Freeform 1204"/>
            <p:cNvSpPr>
              <a:spLocks/>
            </p:cNvSpPr>
            <p:nvPr/>
          </p:nvSpPr>
          <p:spPr bwMode="auto">
            <a:xfrm>
              <a:off x="8678134" y="4542280"/>
              <a:ext cx="1880" cy="1880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4 w 5"/>
                <a:gd name="T7" fmla="*/ 4 h 4"/>
                <a:gd name="T8" fmla="*/ 5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1"/>
                  </a:ln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4" name="Freeform 1205"/>
            <p:cNvSpPr>
              <a:spLocks/>
            </p:cNvSpPr>
            <p:nvPr/>
          </p:nvSpPr>
          <p:spPr bwMode="auto">
            <a:xfrm>
              <a:off x="8499584" y="4256601"/>
              <a:ext cx="7518" cy="16916"/>
            </a:xfrm>
            <a:custGeom>
              <a:avLst/>
              <a:gdLst>
                <a:gd name="T0" fmla="*/ 16 w 16"/>
                <a:gd name="T1" fmla="*/ 43 h 43"/>
                <a:gd name="T2" fmla="*/ 16 w 16"/>
                <a:gd name="T3" fmla="*/ 43 h 43"/>
                <a:gd name="T4" fmla="*/ 16 w 16"/>
                <a:gd name="T5" fmla="*/ 0 h 43"/>
                <a:gd name="T6" fmla="*/ 0 w 16"/>
                <a:gd name="T7" fmla="*/ 29 h 43"/>
                <a:gd name="T8" fmla="*/ 16 w 1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lnTo>
                    <a:pt x="16" y="43"/>
                  </a:lnTo>
                  <a:lnTo>
                    <a:pt x="16" y="0"/>
                  </a:lnTo>
                  <a:cubicBezTo>
                    <a:pt x="5" y="6"/>
                    <a:pt x="0" y="16"/>
                    <a:pt x="0" y="29"/>
                  </a:cubicBezTo>
                  <a:cubicBezTo>
                    <a:pt x="0" y="42"/>
                    <a:pt x="7" y="42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5" name="Freeform 1206"/>
            <p:cNvSpPr>
              <a:spLocks/>
            </p:cNvSpPr>
            <p:nvPr/>
          </p:nvSpPr>
          <p:spPr bwMode="auto">
            <a:xfrm>
              <a:off x="8552209" y="4341177"/>
              <a:ext cx="84576" cy="157875"/>
            </a:xfrm>
            <a:custGeom>
              <a:avLst/>
              <a:gdLst>
                <a:gd name="T0" fmla="*/ 195 w 199"/>
                <a:gd name="T1" fmla="*/ 226 h 373"/>
                <a:gd name="T2" fmla="*/ 186 w 199"/>
                <a:gd name="T3" fmla="*/ 230 h 373"/>
                <a:gd name="T4" fmla="*/ 187 w 199"/>
                <a:gd name="T5" fmla="*/ 243 h 373"/>
                <a:gd name="T6" fmla="*/ 158 w 199"/>
                <a:gd name="T7" fmla="*/ 214 h 373"/>
                <a:gd name="T8" fmla="*/ 134 w 199"/>
                <a:gd name="T9" fmla="*/ 175 h 373"/>
                <a:gd name="T10" fmla="*/ 141 w 199"/>
                <a:gd name="T11" fmla="*/ 158 h 373"/>
                <a:gd name="T12" fmla="*/ 141 w 199"/>
                <a:gd name="T13" fmla="*/ 138 h 373"/>
                <a:gd name="T14" fmla="*/ 144 w 199"/>
                <a:gd name="T15" fmla="*/ 136 h 373"/>
                <a:gd name="T16" fmla="*/ 158 w 199"/>
                <a:gd name="T17" fmla="*/ 148 h 373"/>
                <a:gd name="T18" fmla="*/ 154 w 199"/>
                <a:gd name="T19" fmla="*/ 137 h 373"/>
                <a:gd name="T20" fmla="*/ 179 w 199"/>
                <a:gd name="T21" fmla="*/ 88 h 373"/>
                <a:gd name="T22" fmla="*/ 182 w 199"/>
                <a:gd name="T23" fmla="*/ 88 h 373"/>
                <a:gd name="T24" fmla="*/ 145 w 199"/>
                <a:gd name="T25" fmla="*/ 2 h 373"/>
                <a:gd name="T26" fmla="*/ 133 w 199"/>
                <a:gd name="T27" fmla="*/ 2 h 373"/>
                <a:gd name="T28" fmla="*/ 131 w 199"/>
                <a:gd name="T29" fmla="*/ 10 h 373"/>
                <a:gd name="T30" fmla="*/ 127 w 199"/>
                <a:gd name="T31" fmla="*/ 23 h 373"/>
                <a:gd name="T32" fmla="*/ 123 w 199"/>
                <a:gd name="T33" fmla="*/ 46 h 373"/>
                <a:gd name="T34" fmla="*/ 95 w 199"/>
                <a:gd name="T35" fmla="*/ 60 h 373"/>
                <a:gd name="T36" fmla="*/ 83 w 199"/>
                <a:gd name="T37" fmla="*/ 67 h 373"/>
                <a:gd name="T38" fmla="*/ 69 w 199"/>
                <a:gd name="T39" fmla="*/ 44 h 373"/>
                <a:gd name="T40" fmla="*/ 59 w 199"/>
                <a:gd name="T41" fmla="*/ 51 h 373"/>
                <a:gd name="T42" fmla="*/ 18 w 199"/>
                <a:gd name="T43" fmla="*/ 81 h 373"/>
                <a:gd name="T44" fmla="*/ 12 w 199"/>
                <a:gd name="T45" fmla="*/ 89 h 373"/>
                <a:gd name="T46" fmla="*/ 5 w 199"/>
                <a:gd name="T47" fmla="*/ 97 h 373"/>
                <a:gd name="T48" fmla="*/ 0 w 199"/>
                <a:gd name="T49" fmla="*/ 108 h 373"/>
                <a:gd name="T50" fmla="*/ 5 w 199"/>
                <a:gd name="T51" fmla="*/ 112 h 373"/>
                <a:gd name="T52" fmla="*/ 14 w 199"/>
                <a:gd name="T53" fmla="*/ 121 h 373"/>
                <a:gd name="T54" fmla="*/ 25 w 199"/>
                <a:gd name="T55" fmla="*/ 128 h 373"/>
                <a:gd name="T56" fmla="*/ 40 w 199"/>
                <a:gd name="T57" fmla="*/ 140 h 373"/>
                <a:gd name="T58" fmla="*/ 50 w 199"/>
                <a:gd name="T59" fmla="*/ 150 h 373"/>
                <a:gd name="T60" fmla="*/ 64 w 199"/>
                <a:gd name="T61" fmla="*/ 162 h 373"/>
                <a:gd name="T62" fmla="*/ 68 w 199"/>
                <a:gd name="T63" fmla="*/ 165 h 373"/>
                <a:gd name="T64" fmla="*/ 72 w 199"/>
                <a:gd name="T65" fmla="*/ 165 h 373"/>
                <a:gd name="T66" fmla="*/ 82 w 199"/>
                <a:gd name="T67" fmla="*/ 165 h 373"/>
                <a:gd name="T68" fmla="*/ 62 w 199"/>
                <a:gd name="T69" fmla="*/ 146 h 373"/>
                <a:gd name="T70" fmla="*/ 78 w 199"/>
                <a:gd name="T71" fmla="*/ 116 h 373"/>
                <a:gd name="T72" fmla="*/ 80 w 199"/>
                <a:gd name="T73" fmla="*/ 117 h 373"/>
                <a:gd name="T74" fmla="*/ 95 w 199"/>
                <a:gd name="T75" fmla="*/ 156 h 373"/>
                <a:gd name="T76" fmla="*/ 112 w 199"/>
                <a:gd name="T77" fmla="*/ 193 h 373"/>
                <a:gd name="T78" fmla="*/ 137 w 199"/>
                <a:gd name="T79" fmla="*/ 278 h 373"/>
                <a:gd name="T80" fmla="*/ 145 w 199"/>
                <a:gd name="T81" fmla="*/ 325 h 373"/>
                <a:gd name="T82" fmla="*/ 171 w 199"/>
                <a:gd name="T83" fmla="*/ 373 h 373"/>
                <a:gd name="T84" fmla="*/ 191 w 199"/>
                <a:gd name="T85" fmla="*/ 347 h 373"/>
                <a:gd name="T86" fmla="*/ 183 w 199"/>
                <a:gd name="T87" fmla="*/ 316 h 373"/>
                <a:gd name="T88" fmla="*/ 187 w 199"/>
                <a:gd name="T89" fmla="*/ 300 h 373"/>
                <a:gd name="T90" fmla="*/ 176 w 199"/>
                <a:gd name="T91" fmla="*/ 270 h 373"/>
                <a:gd name="T92" fmla="*/ 190 w 199"/>
                <a:gd name="T93" fmla="*/ 256 h 373"/>
                <a:gd name="T94" fmla="*/ 199 w 199"/>
                <a:gd name="T95" fmla="*/ 23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73">
                  <a:moveTo>
                    <a:pt x="199" y="238"/>
                  </a:moveTo>
                  <a:cubicBezTo>
                    <a:pt x="197" y="235"/>
                    <a:pt x="196" y="231"/>
                    <a:pt x="195" y="226"/>
                  </a:cubicBezTo>
                  <a:cubicBezTo>
                    <a:pt x="195" y="225"/>
                    <a:pt x="193" y="224"/>
                    <a:pt x="192" y="224"/>
                  </a:cubicBezTo>
                  <a:cubicBezTo>
                    <a:pt x="190" y="224"/>
                    <a:pt x="188" y="226"/>
                    <a:pt x="186" y="230"/>
                  </a:cubicBezTo>
                  <a:cubicBezTo>
                    <a:pt x="185" y="231"/>
                    <a:pt x="186" y="233"/>
                    <a:pt x="186" y="236"/>
                  </a:cubicBezTo>
                  <a:cubicBezTo>
                    <a:pt x="187" y="239"/>
                    <a:pt x="188" y="241"/>
                    <a:pt x="187" y="243"/>
                  </a:cubicBezTo>
                  <a:cubicBezTo>
                    <a:pt x="186" y="244"/>
                    <a:pt x="184" y="245"/>
                    <a:pt x="181" y="244"/>
                  </a:cubicBezTo>
                  <a:cubicBezTo>
                    <a:pt x="175" y="242"/>
                    <a:pt x="167" y="229"/>
                    <a:pt x="158" y="214"/>
                  </a:cubicBezTo>
                  <a:cubicBezTo>
                    <a:pt x="151" y="204"/>
                    <a:pt x="144" y="192"/>
                    <a:pt x="138" y="186"/>
                  </a:cubicBezTo>
                  <a:cubicBezTo>
                    <a:pt x="134" y="182"/>
                    <a:pt x="133" y="178"/>
                    <a:pt x="134" y="175"/>
                  </a:cubicBezTo>
                  <a:cubicBezTo>
                    <a:pt x="136" y="171"/>
                    <a:pt x="140" y="169"/>
                    <a:pt x="147" y="167"/>
                  </a:cubicBezTo>
                  <a:cubicBezTo>
                    <a:pt x="148" y="164"/>
                    <a:pt x="147" y="162"/>
                    <a:pt x="141" y="158"/>
                  </a:cubicBezTo>
                  <a:cubicBezTo>
                    <a:pt x="141" y="157"/>
                    <a:pt x="141" y="157"/>
                    <a:pt x="141" y="157"/>
                  </a:cubicBezTo>
                  <a:lnTo>
                    <a:pt x="141" y="138"/>
                  </a:lnTo>
                  <a:cubicBezTo>
                    <a:pt x="141" y="138"/>
                    <a:pt x="141" y="138"/>
                    <a:pt x="141" y="138"/>
                  </a:cubicBezTo>
                  <a:cubicBezTo>
                    <a:pt x="142" y="136"/>
                    <a:pt x="143" y="136"/>
                    <a:pt x="144" y="136"/>
                  </a:cubicBezTo>
                  <a:cubicBezTo>
                    <a:pt x="146" y="136"/>
                    <a:pt x="149" y="139"/>
                    <a:pt x="152" y="142"/>
                  </a:cubicBezTo>
                  <a:cubicBezTo>
                    <a:pt x="154" y="145"/>
                    <a:pt x="157" y="148"/>
                    <a:pt x="158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1" y="145"/>
                    <a:pt x="157" y="141"/>
                    <a:pt x="154" y="137"/>
                  </a:cubicBezTo>
                  <a:cubicBezTo>
                    <a:pt x="151" y="132"/>
                    <a:pt x="147" y="127"/>
                    <a:pt x="147" y="123"/>
                  </a:cubicBezTo>
                  <a:cubicBezTo>
                    <a:pt x="148" y="88"/>
                    <a:pt x="171" y="88"/>
                    <a:pt x="179" y="88"/>
                  </a:cubicBezTo>
                  <a:lnTo>
                    <a:pt x="180" y="88"/>
                  </a:lnTo>
                  <a:cubicBezTo>
                    <a:pt x="181" y="88"/>
                    <a:pt x="182" y="88"/>
                    <a:pt x="182" y="88"/>
                  </a:cubicBezTo>
                  <a:cubicBezTo>
                    <a:pt x="173" y="76"/>
                    <a:pt x="161" y="44"/>
                    <a:pt x="151" y="0"/>
                  </a:cubicBezTo>
                  <a:cubicBezTo>
                    <a:pt x="148" y="0"/>
                    <a:pt x="147" y="1"/>
                    <a:pt x="145" y="2"/>
                  </a:cubicBezTo>
                  <a:cubicBezTo>
                    <a:pt x="143" y="3"/>
                    <a:pt x="141" y="4"/>
                    <a:pt x="139" y="4"/>
                  </a:cubicBezTo>
                  <a:cubicBezTo>
                    <a:pt x="136" y="4"/>
                    <a:pt x="135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1" y="4"/>
                    <a:pt x="131" y="7"/>
                    <a:pt x="131" y="10"/>
                  </a:cubicBezTo>
                  <a:cubicBezTo>
                    <a:pt x="131" y="12"/>
                    <a:pt x="130" y="14"/>
                    <a:pt x="130" y="17"/>
                  </a:cubicBezTo>
                  <a:cubicBezTo>
                    <a:pt x="129" y="19"/>
                    <a:pt x="128" y="21"/>
                    <a:pt x="127" y="23"/>
                  </a:cubicBezTo>
                  <a:cubicBezTo>
                    <a:pt x="125" y="27"/>
                    <a:pt x="123" y="32"/>
                    <a:pt x="123" y="38"/>
                  </a:cubicBezTo>
                  <a:lnTo>
                    <a:pt x="123" y="46"/>
                  </a:lnTo>
                  <a:cubicBezTo>
                    <a:pt x="123" y="56"/>
                    <a:pt x="114" y="57"/>
                    <a:pt x="106" y="58"/>
                  </a:cubicBezTo>
                  <a:cubicBezTo>
                    <a:pt x="102" y="58"/>
                    <a:pt x="98" y="58"/>
                    <a:pt x="95" y="60"/>
                  </a:cubicBezTo>
                  <a:cubicBezTo>
                    <a:pt x="95" y="60"/>
                    <a:pt x="94" y="61"/>
                    <a:pt x="93" y="62"/>
                  </a:cubicBezTo>
                  <a:cubicBezTo>
                    <a:pt x="90" y="64"/>
                    <a:pt x="86" y="67"/>
                    <a:pt x="83" y="67"/>
                  </a:cubicBezTo>
                  <a:cubicBezTo>
                    <a:pt x="76" y="67"/>
                    <a:pt x="74" y="60"/>
                    <a:pt x="73" y="53"/>
                  </a:cubicBezTo>
                  <a:cubicBezTo>
                    <a:pt x="72" y="48"/>
                    <a:pt x="71" y="44"/>
                    <a:pt x="69" y="44"/>
                  </a:cubicBezTo>
                  <a:cubicBezTo>
                    <a:pt x="66" y="44"/>
                    <a:pt x="65" y="46"/>
                    <a:pt x="63" y="48"/>
                  </a:cubicBezTo>
                  <a:cubicBezTo>
                    <a:pt x="62" y="49"/>
                    <a:pt x="61" y="51"/>
                    <a:pt x="59" y="51"/>
                  </a:cubicBezTo>
                  <a:cubicBezTo>
                    <a:pt x="45" y="55"/>
                    <a:pt x="36" y="60"/>
                    <a:pt x="28" y="71"/>
                  </a:cubicBezTo>
                  <a:cubicBezTo>
                    <a:pt x="25" y="76"/>
                    <a:pt x="22" y="78"/>
                    <a:pt x="18" y="81"/>
                  </a:cubicBezTo>
                  <a:cubicBezTo>
                    <a:pt x="16" y="82"/>
                    <a:pt x="14" y="84"/>
                    <a:pt x="12" y="86"/>
                  </a:cubicBezTo>
                  <a:cubicBezTo>
                    <a:pt x="12" y="86"/>
                    <a:pt x="12" y="88"/>
                    <a:pt x="12" y="89"/>
                  </a:cubicBezTo>
                  <a:cubicBezTo>
                    <a:pt x="12" y="90"/>
                    <a:pt x="12" y="93"/>
                    <a:pt x="10" y="94"/>
                  </a:cubicBezTo>
                  <a:cubicBezTo>
                    <a:pt x="8" y="95"/>
                    <a:pt x="6" y="96"/>
                    <a:pt x="5" y="97"/>
                  </a:cubicBezTo>
                  <a:cubicBezTo>
                    <a:pt x="2" y="98"/>
                    <a:pt x="1" y="98"/>
                    <a:pt x="1" y="105"/>
                  </a:cubicBezTo>
                  <a:cubicBezTo>
                    <a:pt x="1" y="106"/>
                    <a:pt x="1" y="107"/>
                    <a:pt x="0" y="108"/>
                  </a:cubicBezTo>
                  <a:cubicBezTo>
                    <a:pt x="0" y="109"/>
                    <a:pt x="0" y="111"/>
                    <a:pt x="0" y="111"/>
                  </a:cubicBezTo>
                  <a:cubicBezTo>
                    <a:pt x="1" y="112"/>
                    <a:pt x="3" y="112"/>
                    <a:pt x="5" y="112"/>
                  </a:cubicBezTo>
                  <a:cubicBezTo>
                    <a:pt x="7" y="112"/>
                    <a:pt x="10" y="112"/>
                    <a:pt x="12" y="112"/>
                  </a:cubicBezTo>
                  <a:cubicBezTo>
                    <a:pt x="15" y="114"/>
                    <a:pt x="15" y="118"/>
                    <a:pt x="14" y="121"/>
                  </a:cubicBezTo>
                  <a:cubicBezTo>
                    <a:pt x="14" y="122"/>
                    <a:pt x="14" y="123"/>
                    <a:pt x="14" y="124"/>
                  </a:cubicBezTo>
                  <a:cubicBezTo>
                    <a:pt x="15" y="128"/>
                    <a:pt x="19" y="128"/>
                    <a:pt x="25" y="128"/>
                  </a:cubicBezTo>
                  <a:cubicBezTo>
                    <a:pt x="25" y="128"/>
                    <a:pt x="25" y="128"/>
                    <a:pt x="25" y="128"/>
                  </a:cubicBezTo>
                  <a:lnTo>
                    <a:pt x="40" y="140"/>
                  </a:lnTo>
                  <a:cubicBezTo>
                    <a:pt x="40" y="140"/>
                    <a:pt x="40" y="140"/>
                    <a:pt x="40" y="141"/>
                  </a:cubicBezTo>
                  <a:cubicBezTo>
                    <a:pt x="40" y="150"/>
                    <a:pt x="43" y="150"/>
                    <a:pt x="50" y="150"/>
                  </a:cubicBezTo>
                  <a:cubicBezTo>
                    <a:pt x="51" y="150"/>
                    <a:pt x="53" y="150"/>
                    <a:pt x="56" y="151"/>
                  </a:cubicBezTo>
                  <a:cubicBezTo>
                    <a:pt x="61" y="151"/>
                    <a:pt x="62" y="157"/>
                    <a:pt x="64" y="162"/>
                  </a:cubicBezTo>
                  <a:cubicBezTo>
                    <a:pt x="64" y="164"/>
                    <a:pt x="65" y="166"/>
                    <a:pt x="66" y="166"/>
                  </a:cubicBezTo>
                  <a:cubicBezTo>
                    <a:pt x="67" y="166"/>
                    <a:pt x="67" y="166"/>
                    <a:pt x="68" y="165"/>
                  </a:cubicBezTo>
                  <a:cubicBezTo>
                    <a:pt x="69" y="165"/>
                    <a:pt x="70" y="164"/>
                    <a:pt x="71" y="164"/>
                  </a:cubicBezTo>
                  <a:cubicBezTo>
                    <a:pt x="72" y="164"/>
                    <a:pt x="72" y="165"/>
                    <a:pt x="72" y="165"/>
                  </a:cubicBezTo>
                  <a:cubicBezTo>
                    <a:pt x="72" y="167"/>
                    <a:pt x="75" y="169"/>
                    <a:pt x="77" y="169"/>
                  </a:cubicBezTo>
                  <a:cubicBezTo>
                    <a:pt x="79" y="169"/>
                    <a:pt x="81" y="167"/>
                    <a:pt x="82" y="165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78" y="155"/>
                    <a:pt x="67" y="149"/>
                    <a:pt x="62" y="146"/>
                  </a:cubicBezTo>
                  <a:cubicBezTo>
                    <a:pt x="59" y="145"/>
                    <a:pt x="59" y="145"/>
                    <a:pt x="59" y="144"/>
                  </a:cubicBezTo>
                  <a:cubicBezTo>
                    <a:pt x="59" y="138"/>
                    <a:pt x="67" y="116"/>
                    <a:pt x="78" y="116"/>
                  </a:cubicBezTo>
                  <a:cubicBezTo>
                    <a:pt x="78" y="116"/>
                    <a:pt x="79" y="116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0" y="117"/>
                    <a:pt x="80" y="118"/>
                  </a:cubicBezTo>
                  <a:cubicBezTo>
                    <a:pt x="69" y="140"/>
                    <a:pt x="84" y="149"/>
                    <a:pt x="95" y="156"/>
                  </a:cubicBezTo>
                  <a:cubicBezTo>
                    <a:pt x="101" y="159"/>
                    <a:pt x="105" y="162"/>
                    <a:pt x="107" y="166"/>
                  </a:cubicBezTo>
                  <a:cubicBezTo>
                    <a:pt x="111" y="177"/>
                    <a:pt x="112" y="184"/>
                    <a:pt x="112" y="193"/>
                  </a:cubicBezTo>
                  <a:cubicBezTo>
                    <a:pt x="112" y="203"/>
                    <a:pt x="113" y="214"/>
                    <a:pt x="122" y="235"/>
                  </a:cubicBezTo>
                  <a:cubicBezTo>
                    <a:pt x="126" y="244"/>
                    <a:pt x="133" y="262"/>
                    <a:pt x="137" y="278"/>
                  </a:cubicBezTo>
                  <a:cubicBezTo>
                    <a:pt x="142" y="295"/>
                    <a:pt x="139" y="304"/>
                    <a:pt x="137" y="309"/>
                  </a:cubicBezTo>
                  <a:cubicBezTo>
                    <a:pt x="135" y="315"/>
                    <a:pt x="134" y="318"/>
                    <a:pt x="145" y="325"/>
                  </a:cubicBezTo>
                  <a:cubicBezTo>
                    <a:pt x="151" y="329"/>
                    <a:pt x="151" y="333"/>
                    <a:pt x="152" y="339"/>
                  </a:cubicBezTo>
                  <a:cubicBezTo>
                    <a:pt x="153" y="347"/>
                    <a:pt x="155" y="357"/>
                    <a:pt x="171" y="373"/>
                  </a:cubicBezTo>
                  <a:lnTo>
                    <a:pt x="175" y="371"/>
                  </a:lnTo>
                  <a:cubicBezTo>
                    <a:pt x="183" y="364"/>
                    <a:pt x="191" y="354"/>
                    <a:pt x="191" y="347"/>
                  </a:cubicBezTo>
                  <a:cubicBezTo>
                    <a:pt x="191" y="340"/>
                    <a:pt x="189" y="335"/>
                    <a:pt x="187" y="330"/>
                  </a:cubicBezTo>
                  <a:cubicBezTo>
                    <a:pt x="185" y="326"/>
                    <a:pt x="183" y="322"/>
                    <a:pt x="183" y="316"/>
                  </a:cubicBezTo>
                  <a:cubicBezTo>
                    <a:pt x="183" y="313"/>
                    <a:pt x="184" y="310"/>
                    <a:pt x="185" y="308"/>
                  </a:cubicBezTo>
                  <a:cubicBezTo>
                    <a:pt x="186" y="306"/>
                    <a:pt x="187" y="303"/>
                    <a:pt x="187" y="300"/>
                  </a:cubicBezTo>
                  <a:cubicBezTo>
                    <a:pt x="187" y="296"/>
                    <a:pt x="185" y="292"/>
                    <a:pt x="182" y="287"/>
                  </a:cubicBezTo>
                  <a:cubicBezTo>
                    <a:pt x="179" y="282"/>
                    <a:pt x="176" y="277"/>
                    <a:pt x="176" y="270"/>
                  </a:cubicBezTo>
                  <a:cubicBezTo>
                    <a:pt x="176" y="264"/>
                    <a:pt x="181" y="261"/>
                    <a:pt x="185" y="259"/>
                  </a:cubicBezTo>
                  <a:cubicBezTo>
                    <a:pt x="187" y="258"/>
                    <a:pt x="189" y="257"/>
                    <a:pt x="190" y="256"/>
                  </a:cubicBezTo>
                  <a:cubicBezTo>
                    <a:pt x="194" y="253"/>
                    <a:pt x="196" y="247"/>
                    <a:pt x="198" y="241"/>
                  </a:cubicBezTo>
                  <a:cubicBezTo>
                    <a:pt x="198" y="240"/>
                    <a:pt x="199" y="239"/>
                    <a:pt x="199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6" name="Freeform 1207"/>
            <p:cNvSpPr>
              <a:spLocks/>
            </p:cNvSpPr>
            <p:nvPr/>
          </p:nvSpPr>
          <p:spPr bwMode="auto">
            <a:xfrm>
              <a:off x="8576643" y="4594905"/>
              <a:ext cx="78937" cy="84577"/>
            </a:xfrm>
            <a:custGeom>
              <a:avLst/>
              <a:gdLst>
                <a:gd name="T0" fmla="*/ 170 w 184"/>
                <a:gd name="T1" fmla="*/ 166 h 199"/>
                <a:gd name="T2" fmla="*/ 178 w 184"/>
                <a:gd name="T3" fmla="*/ 169 h 199"/>
                <a:gd name="T4" fmla="*/ 184 w 184"/>
                <a:gd name="T5" fmla="*/ 172 h 199"/>
                <a:gd name="T6" fmla="*/ 157 w 184"/>
                <a:gd name="T7" fmla="*/ 157 h 199"/>
                <a:gd name="T8" fmla="*/ 125 w 184"/>
                <a:gd name="T9" fmla="*/ 139 h 199"/>
                <a:gd name="T10" fmla="*/ 118 w 184"/>
                <a:gd name="T11" fmla="*/ 127 h 199"/>
                <a:gd name="T12" fmla="*/ 112 w 184"/>
                <a:gd name="T13" fmla="*/ 115 h 199"/>
                <a:gd name="T14" fmla="*/ 111 w 184"/>
                <a:gd name="T15" fmla="*/ 114 h 199"/>
                <a:gd name="T16" fmla="*/ 112 w 184"/>
                <a:gd name="T17" fmla="*/ 96 h 199"/>
                <a:gd name="T18" fmla="*/ 119 w 184"/>
                <a:gd name="T19" fmla="*/ 90 h 199"/>
                <a:gd name="T20" fmla="*/ 130 w 184"/>
                <a:gd name="T21" fmla="*/ 93 h 199"/>
                <a:gd name="T22" fmla="*/ 146 w 184"/>
                <a:gd name="T23" fmla="*/ 97 h 199"/>
                <a:gd name="T24" fmla="*/ 129 w 184"/>
                <a:gd name="T25" fmla="*/ 87 h 199"/>
                <a:gd name="T26" fmla="*/ 116 w 184"/>
                <a:gd name="T27" fmla="*/ 79 h 199"/>
                <a:gd name="T28" fmla="*/ 56 w 184"/>
                <a:gd name="T29" fmla="*/ 43 h 199"/>
                <a:gd name="T30" fmla="*/ 43 w 184"/>
                <a:gd name="T31" fmla="*/ 27 h 199"/>
                <a:gd name="T32" fmla="*/ 9 w 184"/>
                <a:gd name="T33" fmla="*/ 0 h 199"/>
                <a:gd name="T34" fmla="*/ 11 w 184"/>
                <a:gd name="T35" fmla="*/ 7 h 199"/>
                <a:gd name="T36" fmla="*/ 12 w 184"/>
                <a:gd name="T37" fmla="*/ 15 h 199"/>
                <a:gd name="T38" fmla="*/ 2 w 184"/>
                <a:gd name="T39" fmla="*/ 17 h 199"/>
                <a:gd name="T40" fmla="*/ 0 w 184"/>
                <a:gd name="T41" fmla="*/ 18 h 199"/>
                <a:gd name="T42" fmla="*/ 6 w 184"/>
                <a:gd name="T43" fmla="*/ 24 h 199"/>
                <a:gd name="T44" fmla="*/ 23 w 184"/>
                <a:gd name="T45" fmla="*/ 46 h 199"/>
                <a:gd name="T46" fmla="*/ 28 w 184"/>
                <a:gd name="T47" fmla="*/ 53 h 199"/>
                <a:gd name="T48" fmla="*/ 32 w 184"/>
                <a:gd name="T49" fmla="*/ 61 h 199"/>
                <a:gd name="T50" fmla="*/ 35 w 184"/>
                <a:gd name="T51" fmla="*/ 61 h 199"/>
                <a:gd name="T52" fmla="*/ 102 w 184"/>
                <a:gd name="T53" fmla="*/ 134 h 199"/>
                <a:gd name="T54" fmla="*/ 136 w 184"/>
                <a:gd name="T55" fmla="*/ 168 h 199"/>
                <a:gd name="T56" fmla="*/ 165 w 184"/>
                <a:gd name="T57" fmla="*/ 199 h 199"/>
                <a:gd name="T58" fmla="*/ 160 w 184"/>
                <a:gd name="T59" fmla="*/ 188 h 199"/>
                <a:gd name="T60" fmla="*/ 156 w 184"/>
                <a:gd name="T61" fmla="*/ 174 h 199"/>
                <a:gd name="T62" fmla="*/ 170 w 184"/>
                <a:gd name="T63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99">
                  <a:moveTo>
                    <a:pt x="170" y="166"/>
                  </a:moveTo>
                  <a:cubicBezTo>
                    <a:pt x="173" y="166"/>
                    <a:pt x="175" y="167"/>
                    <a:pt x="178" y="169"/>
                  </a:cubicBezTo>
                  <a:cubicBezTo>
                    <a:pt x="180" y="170"/>
                    <a:pt x="182" y="171"/>
                    <a:pt x="184" y="172"/>
                  </a:cubicBezTo>
                  <a:cubicBezTo>
                    <a:pt x="180" y="162"/>
                    <a:pt x="169" y="160"/>
                    <a:pt x="157" y="157"/>
                  </a:cubicBezTo>
                  <a:cubicBezTo>
                    <a:pt x="145" y="155"/>
                    <a:pt x="131" y="153"/>
                    <a:pt x="125" y="139"/>
                  </a:cubicBezTo>
                  <a:cubicBezTo>
                    <a:pt x="121" y="136"/>
                    <a:pt x="120" y="131"/>
                    <a:pt x="118" y="127"/>
                  </a:cubicBezTo>
                  <a:cubicBezTo>
                    <a:pt x="117" y="123"/>
                    <a:pt x="115" y="118"/>
                    <a:pt x="112" y="115"/>
                  </a:cubicBezTo>
                  <a:lnTo>
                    <a:pt x="111" y="114"/>
                  </a:lnTo>
                  <a:lnTo>
                    <a:pt x="112" y="96"/>
                  </a:lnTo>
                  <a:cubicBezTo>
                    <a:pt x="113" y="92"/>
                    <a:pt x="116" y="90"/>
                    <a:pt x="119" y="90"/>
                  </a:cubicBezTo>
                  <a:cubicBezTo>
                    <a:pt x="122" y="90"/>
                    <a:pt x="126" y="92"/>
                    <a:pt x="130" y="93"/>
                  </a:cubicBezTo>
                  <a:cubicBezTo>
                    <a:pt x="135" y="95"/>
                    <a:pt x="141" y="97"/>
                    <a:pt x="146" y="97"/>
                  </a:cubicBezTo>
                  <a:cubicBezTo>
                    <a:pt x="137" y="93"/>
                    <a:pt x="133" y="90"/>
                    <a:pt x="129" y="87"/>
                  </a:cubicBezTo>
                  <a:cubicBezTo>
                    <a:pt x="125" y="84"/>
                    <a:pt x="122" y="81"/>
                    <a:pt x="116" y="79"/>
                  </a:cubicBezTo>
                  <a:cubicBezTo>
                    <a:pt x="88" y="67"/>
                    <a:pt x="68" y="56"/>
                    <a:pt x="56" y="43"/>
                  </a:cubicBezTo>
                  <a:cubicBezTo>
                    <a:pt x="51" y="37"/>
                    <a:pt x="47" y="32"/>
                    <a:pt x="43" y="27"/>
                  </a:cubicBezTo>
                  <a:cubicBezTo>
                    <a:pt x="34" y="15"/>
                    <a:pt x="28" y="8"/>
                    <a:pt x="9" y="0"/>
                  </a:cubicBezTo>
                  <a:cubicBezTo>
                    <a:pt x="9" y="2"/>
                    <a:pt x="10" y="5"/>
                    <a:pt x="11" y="7"/>
                  </a:cubicBezTo>
                  <a:cubicBezTo>
                    <a:pt x="12" y="10"/>
                    <a:pt x="13" y="13"/>
                    <a:pt x="12" y="15"/>
                  </a:cubicBezTo>
                  <a:cubicBezTo>
                    <a:pt x="10" y="17"/>
                    <a:pt x="7" y="18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8"/>
                    <a:pt x="4" y="21"/>
                    <a:pt x="6" y="24"/>
                  </a:cubicBezTo>
                  <a:cubicBezTo>
                    <a:pt x="13" y="29"/>
                    <a:pt x="21" y="37"/>
                    <a:pt x="23" y="46"/>
                  </a:cubicBezTo>
                  <a:cubicBezTo>
                    <a:pt x="25" y="49"/>
                    <a:pt x="26" y="51"/>
                    <a:pt x="28" y="53"/>
                  </a:cubicBezTo>
                  <a:cubicBezTo>
                    <a:pt x="29" y="56"/>
                    <a:pt x="30" y="58"/>
                    <a:pt x="32" y="61"/>
                  </a:cubicBezTo>
                  <a:lnTo>
                    <a:pt x="35" y="61"/>
                  </a:lnTo>
                  <a:cubicBezTo>
                    <a:pt x="59" y="63"/>
                    <a:pt x="91" y="106"/>
                    <a:pt x="102" y="134"/>
                  </a:cubicBezTo>
                  <a:cubicBezTo>
                    <a:pt x="119" y="141"/>
                    <a:pt x="128" y="154"/>
                    <a:pt x="136" y="168"/>
                  </a:cubicBezTo>
                  <a:cubicBezTo>
                    <a:pt x="144" y="179"/>
                    <a:pt x="152" y="191"/>
                    <a:pt x="165" y="199"/>
                  </a:cubicBezTo>
                  <a:cubicBezTo>
                    <a:pt x="164" y="196"/>
                    <a:pt x="162" y="192"/>
                    <a:pt x="160" y="188"/>
                  </a:cubicBezTo>
                  <a:cubicBezTo>
                    <a:pt x="157" y="182"/>
                    <a:pt x="154" y="177"/>
                    <a:pt x="156" y="174"/>
                  </a:cubicBezTo>
                  <a:cubicBezTo>
                    <a:pt x="160" y="170"/>
                    <a:pt x="164" y="166"/>
                    <a:pt x="17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7" name="Freeform 1208"/>
            <p:cNvSpPr>
              <a:spLocks/>
            </p:cNvSpPr>
            <p:nvPr/>
          </p:nvSpPr>
          <p:spPr bwMode="auto">
            <a:xfrm>
              <a:off x="8683771" y="4425753"/>
              <a:ext cx="3759" cy="1880"/>
            </a:xfrm>
            <a:custGeom>
              <a:avLst/>
              <a:gdLst>
                <a:gd name="T0" fmla="*/ 10 w 11"/>
                <a:gd name="T1" fmla="*/ 1 h 5"/>
                <a:gd name="T2" fmla="*/ 11 w 11"/>
                <a:gd name="T3" fmla="*/ 1 h 5"/>
                <a:gd name="T4" fmla="*/ 7 w 11"/>
                <a:gd name="T5" fmla="*/ 0 h 5"/>
                <a:gd name="T6" fmla="*/ 0 w 11"/>
                <a:gd name="T7" fmla="*/ 4 h 5"/>
                <a:gd name="T8" fmla="*/ 1 w 11"/>
                <a:gd name="T9" fmla="*/ 5 h 5"/>
                <a:gd name="T10" fmla="*/ 4 w 11"/>
                <a:gd name="T11" fmla="*/ 5 h 5"/>
                <a:gd name="T12" fmla="*/ 8 w 11"/>
                <a:gd name="T13" fmla="*/ 3 h 5"/>
                <a:gd name="T14" fmla="*/ 10 w 11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4" y="5"/>
                  </a:lnTo>
                  <a:lnTo>
                    <a:pt x="8" y="3"/>
                  </a:lnTo>
                  <a:cubicBezTo>
                    <a:pt x="8" y="2"/>
                    <a:pt x="9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8" name="Freeform 1209"/>
            <p:cNvSpPr>
              <a:spLocks/>
            </p:cNvSpPr>
            <p:nvPr/>
          </p:nvSpPr>
          <p:spPr bwMode="auto">
            <a:xfrm>
              <a:off x="8672495" y="4433271"/>
              <a:ext cx="7518" cy="1880"/>
            </a:xfrm>
            <a:custGeom>
              <a:avLst/>
              <a:gdLst>
                <a:gd name="T0" fmla="*/ 2 w 16"/>
                <a:gd name="T1" fmla="*/ 0 h 6"/>
                <a:gd name="T2" fmla="*/ 1 w 16"/>
                <a:gd name="T3" fmla="*/ 1 h 6"/>
                <a:gd name="T4" fmla="*/ 0 w 16"/>
                <a:gd name="T5" fmla="*/ 3 h 6"/>
                <a:gd name="T6" fmla="*/ 0 w 16"/>
                <a:gd name="T7" fmla="*/ 6 h 6"/>
                <a:gd name="T8" fmla="*/ 6 w 16"/>
                <a:gd name="T9" fmla="*/ 6 h 6"/>
                <a:gd name="T10" fmla="*/ 12 w 16"/>
                <a:gd name="T11" fmla="*/ 6 h 6"/>
                <a:gd name="T12" fmla="*/ 16 w 16"/>
                <a:gd name="T13" fmla="*/ 3 h 6"/>
                <a:gd name="T14" fmla="*/ 13 w 16"/>
                <a:gd name="T15" fmla="*/ 3 h 6"/>
                <a:gd name="T16" fmla="*/ 2 w 1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lnTo>
                    <a:pt x="0" y="6"/>
                  </a:lnTo>
                  <a:cubicBezTo>
                    <a:pt x="2" y="6"/>
                    <a:pt x="3" y="6"/>
                    <a:pt x="6" y="6"/>
                  </a:cubicBezTo>
                  <a:cubicBezTo>
                    <a:pt x="7" y="6"/>
                    <a:pt x="9" y="6"/>
                    <a:pt x="12" y="6"/>
                  </a:cubicBezTo>
                  <a:cubicBezTo>
                    <a:pt x="15" y="6"/>
                    <a:pt x="16" y="5"/>
                    <a:pt x="16" y="3"/>
                  </a:cubicBezTo>
                  <a:lnTo>
                    <a:pt x="13" y="3"/>
                  </a:lnTo>
                  <a:cubicBezTo>
                    <a:pt x="9" y="3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9" name="Freeform 1211"/>
            <p:cNvSpPr>
              <a:spLocks/>
            </p:cNvSpPr>
            <p:nvPr/>
          </p:nvSpPr>
          <p:spPr bwMode="auto">
            <a:xfrm>
              <a:off x="8621750" y="4418235"/>
              <a:ext cx="3759" cy="9398"/>
            </a:xfrm>
            <a:custGeom>
              <a:avLst/>
              <a:gdLst>
                <a:gd name="T0" fmla="*/ 1 w 9"/>
                <a:gd name="T1" fmla="*/ 4 h 23"/>
                <a:gd name="T2" fmla="*/ 3 w 9"/>
                <a:gd name="T3" fmla="*/ 15 h 23"/>
                <a:gd name="T4" fmla="*/ 5 w 9"/>
                <a:gd name="T5" fmla="*/ 18 h 23"/>
                <a:gd name="T6" fmla="*/ 9 w 9"/>
                <a:gd name="T7" fmla="*/ 23 h 23"/>
                <a:gd name="T8" fmla="*/ 8 w 9"/>
                <a:gd name="T9" fmla="*/ 18 h 23"/>
                <a:gd name="T10" fmla="*/ 7 w 9"/>
                <a:gd name="T11" fmla="*/ 10 h 23"/>
                <a:gd name="T12" fmla="*/ 7 w 9"/>
                <a:gd name="T13" fmla="*/ 3 h 23"/>
                <a:gd name="T14" fmla="*/ 2 w 9"/>
                <a:gd name="T15" fmla="*/ 0 h 23"/>
                <a:gd name="T16" fmla="*/ 0 w 9"/>
                <a:gd name="T17" fmla="*/ 2 h 23"/>
                <a:gd name="T18" fmla="*/ 1 w 9"/>
                <a:gd name="T1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1" y="4"/>
                  </a:moveTo>
                  <a:lnTo>
                    <a:pt x="3" y="15"/>
                  </a:lnTo>
                  <a:cubicBezTo>
                    <a:pt x="3" y="16"/>
                    <a:pt x="4" y="17"/>
                    <a:pt x="5" y="18"/>
                  </a:cubicBezTo>
                  <a:cubicBezTo>
                    <a:pt x="7" y="19"/>
                    <a:pt x="8" y="21"/>
                    <a:pt x="9" y="23"/>
                  </a:cubicBezTo>
                  <a:cubicBezTo>
                    <a:pt x="9" y="21"/>
                    <a:pt x="8" y="20"/>
                    <a:pt x="8" y="18"/>
                  </a:cubicBezTo>
                  <a:cubicBezTo>
                    <a:pt x="7" y="15"/>
                    <a:pt x="7" y="12"/>
                    <a:pt x="7" y="10"/>
                  </a:cubicBezTo>
                  <a:lnTo>
                    <a:pt x="7" y="3"/>
                  </a:ln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0" name="Freeform 1212"/>
            <p:cNvSpPr>
              <a:spLocks/>
            </p:cNvSpPr>
            <p:nvPr/>
          </p:nvSpPr>
          <p:spPr bwMode="auto">
            <a:xfrm>
              <a:off x="8571004" y="4589266"/>
              <a:ext cx="7518" cy="3759"/>
            </a:xfrm>
            <a:custGeom>
              <a:avLst/>
              <a:gdLst>
                <a:gd name="T0" fmla="*/ 6 w 14"/>
                <a:gd name="T1" fmla="*/ 0 h 9"/>
                <a:gd name="T2" fmla="*/ 0 w 14"/>
                <a:gd name="T3" fmla="*/ 7 h 9"/>
                <a:gd name="T4" fmla="*/ 5 w 14"/>
                <a:gd name="T5" fmla="*/ 8 h 9"/>
                <a:gd name="T6" fmla="*/ 9 w 14"/>
                <a:gd name="T7" fmla="*/ 9 h 9"/>
                <a:gd name="T8" fmla="*/ 14 w 14"/>
                <a:gd name="T9" fmla="*/ 7 h 9"/>
                <a:gd name="T10" fmla="*/ 11 w 14"/>
                <a:gd name="T11" fmla="*/ 5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cubicBezTo>
                    <a:pt x="1" y="2"/>
                    <a:pt x="0" y="2"/>
                    <a:pt x="0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2" y="9"/>
                    <a:pt x="14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9" y="4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1" name="Freeform 1213"/>
            <p:cNvSpPr>
              <a:spLocks/>
            </p:cNvSpPr>
            <p:nvPr/>
          </p:nvSpPr>
          <p:spPr bwMode="auto">
            <a:xfrm>
              <a:off x="8533414" y="4611820"/>
              <a:ext cx="0" cy="188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3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4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2" name="Freeform 1214"/>
            <p:cNvSpPr>
              <a:spLocks/>
            </p:cNvSpPr>
            <p:nvPr/>
          </p:nvSpPr>
          <p:spPr bwMode="auto">
            <a:xfrm>
              <a:off x="8537173" y="4606182"/>
              <a:ext cx="5639" cy="5639"/>
            </a:xfrm>
            <a:custGeom>
              <a:avLst/>
              <a:gdLst>
                <a:gd name="T0" fmla="*/ 11 w 11"/>
                <a:gd name="T1" fmla="*/ 13 h 13"/>
                <a:gd name="T2" fmla="*/ 7 w 11"/>
                <a:gd name="T3" fmla="*/ 0 h 13"/>
                <a:gd name="T4" fmla="*/ 0 w 11"/>
                <a:gd name="T5" fmla="*/ 9 h 13"/>
                <a:gd name="T6" fmla="*/ 1 w 11"/>
                <a:gd name="T7" fmla="*/ 13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7" y="0"/>
                  </a:lnTo>
                  <a:lnTo>
                    <a:pt x="0" y="9"/>
                  </a:lnTo>
                  <a:cubicBezTo>
                    <a:pt x="1" y="10"/>
                    <a:pt x="1" y="12"/>
                    <a:pt x="1" y="13"/>
                  </a:cubicBez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3" name="Freeform 1215"/>
            <p:cNvSpPr>
              <a:spLocks/>
            </p:cNvSpPr>
            <p:nvPr/>
          </p:nvSpPr>
          <p:spPr bwMode="auto">
            <a:xfrm>
              <a:off x="8499584" y="4390043"/>
              <a:ext cx="92094" cy="127804"/>
            </a:xfrm>
            <a:custGeom>
              <a:avLst/>
              <a:gdLst>
                <a:gd name="T0" fmla="*/ 199 w 216"/>
                <a:gd name="T1" fmla="*/ 57 h 301"/>
                <a:gd name="T2" fmla="*/ 188 w 216"/>
                <a:gd name="T3" fmla="*/ 55 h 301"/>
                <a:gd name="T4" fmla="*/ 172 w 216"/>
                <a:gd name="T5" fmla="*/ 38 h 301"/>
                <a:gd name="T6" fmla="*/ 134 w 216"/>
                <a:gd name="T7" fmla="*/ 11 h 301"/>
                <a:gd name="T8" fmla="*/ 128 w 216"/>
                <a:gd name="T9" fmla="*/ 0 h 301"/>
                <a:gd name="T10" fmla="*/ 123 w 216"/>
                <a:gd name="T11" fmla="*/ 4 h 301"/>
                <a:gd name="T12" fmla="*/ 100 w 216"/>
                <a:gd name="T13" fmla="*/ 14 h 301"/>
                <a:gd name="T14" fmla="*/ 85 w 216"/>
                <a:gd name="T15" fmla="*/ 21 h 301"/>
                <a:gd name="T16" fmla="*/ 66 w 216"/>
                <a:gd name="T17" fmla="*/ 28 h 301"/>
                <a:gd name="T18" fmla="*/ 52 w 216"/>
                <a:gd name="T19" fmla="*/ 18 h 301"/>
                <a:gd name="T20" fmla="*/ 46 w 216"/>
                <a:gd name="T21" fmla="*/ 22 h 301"/>
                <a:gd name="T22" fmla="*/ 49 w 216"/>
                <a:gd name="T23" fmla="*/ 35 h 301"/>
                <a:gd name="T24" fmla="*/ 46 w 216"/>
                <a:gd name="T25" fmla="*/ 48 h 301"/>
                <a:gd name="T26" fmla="*/ 37 w 216"/>
                <a:gd name="T27" fmla="*/ 51 h 301"/>
                <a:gd name="T28" fmla="*/ 20 w 216"/>
                <a:gd name="T29" fmla="*/ 70 h 301"/>
                <a:gd name="T30" fmla="*/ 27 w 216"/>
                <a:gd name="T31" fmla="*/ 79 h 301"/>
                <a:gd name="T32" fmla="*/ 26 w 216"/>
                <a:gd name="T33" fmla="*/ 91 h 301"/>
                <a:gd name="T34" fmla="*/ 33 w 216"/>
                <a:gd name="T35" fmla="*/ 111 h 301"/>
                <a:gd name="T36" fmla="*/ 45 w 216"/>
                <a:gd name="T37" fmla="*/ 126 h 301"/>
                <a:gd name="T38" fmla="*/ 46 w 216"/>
                <a:gd name="T39" fmla="*/ 131 h 301"/>
                <a:gd name="T40" fmla="*/ 25 w 216"/>
                <a:gd name="T41" fmla="*/ 155 h 301"/>
                <a:gd name="T42" fmla="*/ 20 w 216"/>
                <a:gd name="T43" fmla="*/ 160 h 301"/>
                <a:gd name="T44" fmla="*/ 11 w 216"/>
                <a:gd name="T45" fmla="*/ 176 h 301"/>
                <a:gd name="T46" fmla="*/ 9 w 216"/>
                <a:gd name="T47" fmla="*/ 189 h 301"/>
                <a:gd name="T48" fmla="*/ 14 w 216"/>
                <a:gd name="T49" fmla="*/ 237 h 301"/>
                <a:gd name="T50" fmla="*/ 26 w 216"/>
                <a:gd name="T51" fmla="*/ 253 h 301"/>
                <a:gd name="T52" fmla="*/ 33 w 216"/>
                <a:gd name="T53" fmla="*/ 264 h 301"/>
                <a:gd name="T54" fmla="*/ 78 w 216"/>
                <a:gd name="T55" fmla="*/ 277 h 301"/>
                <a:gd name="T56" fmla="*/ 81 w 216"/>
                <a:gd name="T57" fmla="*/ 294 h 301"/>
                <a:gd name="T58" fmla="*/ 95 w 216"/>
                <a:gd name="T59" fmla="*/ 290 h 301"/>
                <a:gd name="T60" fmla="*/ 111 w 216"/>
                <a:gd name="T61" fmla="*/ 295 h 301"/>
                <a:gd name="T62" fmla="*/ 122 w 216"/>
                <a:gd name="T63" fmla="*/ 296 h 301"/>
                <a:gd name="T64" fmla="*/ 149 w 216"/>
                <a:gd name="T65" fmla="*/ 250 h 301"/>
                <a:gd name="T66" fmla="*/ 170 w 216"/>
                <a:gd name="T67" fmla="*/ 237 h 301"/>
                <a:gd name="T68" fmla="*/ 171 w 216"/>
                <a:gd name="T69" fmla="*/ 257 h 301"/>
                <a:gd name="T70" fmla="*/ 187 w 216"/>
                <a:gd name="T71" fmla="*/ 221 h 301"/>
                <a:gd name="T72" fmla="*/ 193 w 216"/>
                <a:gd name="T73" fmla="*/ 213 h 301"/>
                <a:gd name="T74" fmla="*/ 195 w 216"/>
                <a:gd name="T75" fmla="*/ 200 h 301"/>
                <a:gd name="T76" fmla="*/ 172 w 216"/>
                <a:gd name="T77" fmla="*/ 174 h 301"/>
                <a:gd name="T78" fmla="*/ 168 w 216"/>
                <a:gd name="T79" fmla="*/ 97 h 301"/>
                <a:gd name="T80" fmla="*/ 176 w 216"/>
                <a:gd name="T81" fmla="*/ 95 h 301"/>
                <a:gd name="T82" fmla="*/ 180 w 216"/>
                <a:gd name="T83" fmla="*/ 81 h 301"/>
                <a:gd name="T84" fmla="*/ 198 w 216"/>
                <a:gd name="T85" fmla="*/ 104 h 301"/>
                <a:gd name="T86" fmla="*/ 212 w 216"/>
                <a:gd name="T87" fmla="*/ 106 h 301"/>
                <a:gd name="T88" fmla="*/ 210 w 216"/>
                <a:gd name="T89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301">
                  <a:moveTo>
                    <a:pt x="205" y="64"/>
                  </a:moveTo>
                  <a:cubicBezTo>
                    <a:pt x="206" y="61"/>
                    <a:pt x="206" y="57"/>
                    <a:pt x="206" y="54"/>
                  </a:cubicBezTo>
                  <a:cubicBezTo>
                    <a:pt x="204" y="55"/>
                    <a:pt x="202" y="57"/>
                    <a:pt x="199" y="57"/>
                  </a:cubicBezTo>
                  <a:cubicBezTo>
                    <a:pt x="197" y="57"/>
                    <a:pt x="194" y="55"/>
                    <a:pt x="193" y="53"/>
                  </a:cubicBezTo>
                  <a:cubicBezTo>
                    <a:pt x="193" y="53"/>
                    <a:pt x="193" y="53"/>
                    <a:pt x="192" y="53"/>
                  </a:cubicBezTo>
                  <a:cubicBezTo>
                    <a:pt x="192" y="54"/>
                    <a:pt x="190" y="55"/>
                    <a:pt x="188" y="55"/>
                  </a:cubicBezTo>
                  <a:cubicBezTo>
                    <a:pt x="186" y="55"/>
                    <a:pt x="185" y="52"/>
                    <a:pt x="184" y="48"/>
                  </a:cubicBezTo>
                  <a:cubicBezTo>
                    <a:pt x="183" y="44"/>
                    <a:pt x="182" y="39"/>
                    <a:pt x="178" y="39"/>
                  </a:cubicBezTo>
                  <a:cubicBezTo>
                    <a:pt x="176" y="39"/>
                    <a:pt x="174" y="39"/>
                    <a:pt x="172" y="38"/>
                  </a:cubicBezTo>
                  <a:cubicBezTo>
                    <a:pt x="166" y="38"/>
                    <a:pt x="161" y="38"/>
                    <a:pt x="160" y="27"/>
                  </a:cubicBezTo>
                  <a:lnTo>
                    <a:pt x="147" y="16"/>
                  </a:lnTo>
                  <a:cubicBezTo>
                    <a:pt x="142" y="16"/>
                    <a:pt x="135" y="16"/>
                    <a:pt x="134" y="11"/>
                  </a:cubicBezTo>
                  <a:cubicBezTo>
                    <a:pt x="134" y="9"/>
                    <a:pt x="135" y="8"/>
                    <a:pt x="135" y="7"/>
                  </a:cubicBezTo>
                  <a:cubicBezTo>
                    <a:pt x="135" y="3"/>
                    <a:pt x="136" y="1"/>
                    <a:pt x="134" y="0"/>
                  </a:cubicBezTo>
                  <a:cubicBezTo>
                    <a:pt x="133" y="0"/>
                    <a:pt x="130" y="0"/>
                    <a:pt x="128" y="0"/>
                  </a:cubicBezTo>
                  <a:cubicBezTo>
                    <a:pt x="125" y="0"/>
                    <a:pt x="127" y="0"/>
                    <a:pt x="125" y="0"/>
                  </a:cubicBezTo>
                  <a:lnTo>
                    <a:pt x="123" y="0"/>
                  </a:lnTo>
                  <a:cubicBezTo>
                    <a:pt x="123" y="0"/>
                    <a:pt x="123" y="3"/>
                    <a:pt x="123" y="4"/>
                  </a:cubicBezTo>
                  <a:cubicBezTo>
                    <a:pt x="123" y="6"/>
                    <a:pt x="121" y="5"/>
                    <a:pt x="120" y="6"/>
                  </a:cubicBezTo>
                  <a:cubicBezTo>
                    <a:pt x="117" y="9"/>
                    <a:pt x="114" y="10"/>
                    <a:pt x="110" y="10"/>
                  </a:cubicBezTo>
                  <a:cubicBezTo>
                    <a:pt x="107" y="11"/>
                    <a:pt x="104" y="11"/>
                    <a:pt x="100" y="14"/>
                  </a:cubicBezTo>
                  <a:cubicBezTo>
                    <a:pt x="99" y="14"/>
                    <a:pt x="98" y="15"/>
                    <a:pt x="97" y="16"/>
                  </a:cubicBezTo>
                  <a:cubicBezTo>
                    <a:pt x="95" y="18"/>
                    <a:pt x="92" y="21"/>
                    <a:pt x="90" y="21"/>
                  </a:cubicBezTo>
                  <a:cubicBezTo>
                    <a:pt x="88" y="21"/>
                    <a:pt x="87" y="21"/>
                    <a:pt x="85" y="21"/>
                  </a:cubicBezTo>
                  <a:cubicBezTo>
                    <a:pt x="83" y="21"/>
                    <a:pt x="82" y="20"/>
                    <a:pt x="80" y="21"/>
                  </a:cubicBezTo>
                  <a:cubicBezTo>
                    <a:pt x="78" y="22"/>
                    <a:pt x="77" y="23"/>
                    <a:pt x="75" y="24"/>
                  </a:cubicBezTo>
                  <a:cubicBezTo>
                    <a:pt x="73" y="26"/>
                    <a:pt x="71" y="28"/>
                    <a:pt x="66" y="28"/>
                  </a:cubicBezTo>
                  <a:cubicBezTo>
                    <a:pt x="61" y="28"/>
                    <a:pt x="59" y="25"/>
                    <a:pt x="56" y="22"/>
                  </a:cubicBezTo>
                  <a:cubicBezTo>
                    <a:pt x="55" y="21"/>
                    <a:pt x="54" y="20"/>
                    <a:pt x="53" y="19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7" y="22"/>
                    <a:pt x="46" y="22"/>
                  </a:cubicBezTo>
                  <a:cubicBezTo>
                    <a:pt x="47" y="22"/>
                    <a:pt x="47" y="23"/>
                    <a:pt x="48" y="24"/>
                  </a:cubicBezTo>
                  <a:cubicBezTo>
                    <a:pt x="50" y="25"/>
                    <a:pt x="52" y="27"/>
                    <a:pt x="52" y="29"/>
                  </a:cubicBezTo>
                  <a:cubicBezTo>
                    <a:pt x="52" y="32"/>
                    <a:pt x="50" y="33"/>
                    <a:pt x="49" y="35"/>
                  </a:cubicBezTo>
                  <a:cubicBezTo>
                    <a:pt x="48" y="36"/>
                    <a:pt x="47" y="37"/>
                    <a:pt x="47" y="39"/>
                  </a:cubicBezTo>
                  <a:lnTo>
                    <a:pt x="47" y="48"/>
                  </a:lnTo>
                  <a:lnTo>
                    <a:pt x="46" y="48"/>
                  </a:lnTo>
                  <a:cubicBezTo>
                    <a:pt x="45" y="49"/>
                    <a:pt x="44" y="49"/>
                    <a:pt x="42" y="49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38" y="48"/>
                    <a:pt x="37" y="49"/>
                    <a:pt x="37" y="51"/>
                  </a:cubicBezTo>
                  <a:cubicBezTo>
                    <a:pt x="37" y="52"/>
                    <a:pt x="37" y="54"/>
                    <a:pt x="36" y="55"/>
                  </a:cubicBezTo>
                  <a:cubicBezTo>
                    <a:pt x="34" y="58"/>
                    <a:pt x="31" y="60"/>
                    <a:pt x="27" y="62"/>
                  </a:cubicBezTo>
                  <a:cubicBezTo>
                    <a:pt x="24" y="64"/>
                    <a:pt x="20" y="66"/>
                    <a:pt x="20" y="70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5" y="75"/>
                    <a:pt x="27" y="76"/>
                    <a:pt x="27" y="79"/>
                  </a:cubicBezTo>
                  <a:lnTo>
                    <a:pt x="27" y="79"/>
                  </a:lnTo>
                  <a:lnTo>
                    <a:pt x="27" y="80"/>
                  </a:lnTo>
                  <a:cubicBezTo>
                    <a:pt x="25" y="81"/>
                    <a:pt x="22" y="84"/>
                    <a:pt x="22" y="86"/>
                  </a:cubicBezTo>
                  <a:cubicBezTo>
                    <a:pt x="22" y="89"/>
                    <a:pt x="24" y="90"/>
                    <a:pt x="26" y="91"/>
                  </a:cubicBezTo>
                  <a:cubicBezTo>
                    <a:pt x="28" y="91"/>
                    <a:pt x="30" y="92"/>
                    <a:pt x="31" y="94"/>
                  </a:cubicBezTo>
                  <a:cubicBezTo>
                    <a:pt x="33" y="98"/>
                    <a:pt x="33" y="104"/>
                    <a:pt x="33" y="109"/>
                  </a:cubicBezTo>
                  <a:cubicBezTo>
                    <a:pt x="33" y="110"/>
                    <a:pt x="33" y="110"/>
                    <a:pt x="33" y="111"/>
                  </a:cubicBezTo>
                  <a:cubicBezTo>
                    <a:pt x="33" y="112"/>
                    <a:pt x="35" y="113"/>
                    <a:pt x="37" y="115"/>
                  </a:cubicBezTo>
                  <a:cubicBezTo>
                    <a:pt x="40" y="117"/>
                    <a:pt x="45" y="119"/>
                    <a:pt x="45" y="124"/>
                  </a:cubicBezTo>
                  <a:cubicBezTo>
                    <a:pt x="45" y="125"/>
                    <a:pt x="45" y="125"/>
                    <a:pt x="45" y="126"/>
                  </a:cubicBezTo>
                  <a:cubicBezTo>
                    <a:pt x="46" y="127"/>
                    <a:pt x="47" y="128"/>
                    <a:pt x="47" y="130"/>
                  </a:cubicBezTo>
                  <a:lnTo>
                    <a:pt x="47" y="131"/>
                  </a:lnTo>
                  <a:lnTo>
                    <a:pt x="46" y="131"/>
                  </a:lnTo>
                  <a:cubicBezTo>
                    <a:pt x="42" y="133"/>
                    <a:pt x="41" y="138"/>
                    <a:pt x="40" y="144"/>
                  </a:cubicBezTo>
                  <a:cubicBezTo>
                    <a:pt x="39" y="150"/>
                    <a:pt x="38" y="156"/>
                    <a:pt x="31" y="156"/>
                  </a:cubicBezTo>
                  <a:cubicBezTo>
                    <a:pt x="28" y="156"/>
                    <a:pt x="27" y="156"/>
                    <a:pt x="25" y="155"/>
                  </a:cubicBezTo>
                  <a:cubicBezTo>
                    <a:pt x="24" y="154"/>
                    <a:pt x="24" y="154"/>
                    <a:pt x="22" y="154"/>
                  </a:cubicBezTo>
                  <a:cubicBezTo>
                    <a:pt x="21" y="154"/>
                    <a:pt x="21" y="157"/>
                    <a:pt x="21" y="158"/>
                  </a:cubicBezTo>
                  <a:cubicBezTo>
                    <a:pt x="21" y="159"/>
                    <a:pt x="20" y="160"/>
                    <a:pt x="20" y="160"/>
                  </a:cubicBezTo>
                  <a:cubicBezTo>
                    <a:pt x="19" y="164"/>
                    <a:pt x="16" y="166"/>
                    <a:pt x="13" y="167"/>
                  </a:cubicBezTo>
                  <a:cubicBezTo>
                    <a:pt x="11" y="169"/>
                    <a:pt x="8" y="171"/>
                    <a:pt x="8" y="173"/>
                  </a:cubicBezTo>
                  <a:cubicBezTo>
                    <a:pt x="8" y="174"/>
                    <a:pt x="9" y="175"/>
                    <a:pt x="11" y="176"/>
                  </a:cubicBezTo>
                  <a:cubicBezTo>
                    <a:pt x="13" y="178"/>
                    <a:pt x="16" y="179"/>
                    <a:pt x="16" y="184"/>
                  </a:cubicBezTo>
                  <a:cubicBezTo>
                    <a:pt x="16" y="188"/>
                    <a:pt x="15" y="189"/>
                    <a:pt x="12" y="189"/>
                  </a:cubicBezTo>
                  <a:cubicBezTo>
                    <a:pt x="12" y="189"/>
                    <a:pt x="10" y="189"/>
                    <a:pt x="9" y="189"/>
                  </a:cubicBezTo>
                  <a:cubicBezTo>
                    <a:pt x="4" y="192"/>
                    <a:pt x="0" y="200"/>
                    <a:pt x="0" y="206"/>
                  </a:cubicBezTo>
                  <a:cubicBezTo>
                    <a:pt x="0" y="218"/>
                    <a:pt x="4" y="223"/>
                    <a:pt x="8" y="228"/>
                  </a:cubicBezTo>
                  <a:cubicBezTo>
                    <a:pt x="10" y="231"/>
                    <a:pt x="12" y="233"/>
                    <a:pt x="14" y="237"/>
                  </a:cubicBezTo>
                  <a:cubicBezTo>
                    <a:pt x="15" y="238"/>
                    <a:pt x="17" y="239"/>
                    <a:pt x="19" y="240"/>
                  </a:cubicBezTo>
                  <a:cubicBezTo>
                    <a:pt x="22" y="241"/>
                    <a:pt x="26" y="243"/>
                    <a:pt x="26" y="247"/>
                  </a:cubicBezTo>
                  <a:lnTo>
                    <a:pt x="26" y="253"/>
                  </a:lnTo>
                  <a:cubicBezTo>
                    <a:pt x="26" y="254"/>
                    <a:pt x="26" y="255"/>
                    <a:pt x="27" y="257"/>
                  </a:cubicBezTo>
                  <a:cubicBezTo>
                    <a:pt x="29" y="258"/>
                    <a:pt x="30" y="260"/>
                    <a:pt x="30" y="264"/>
                  </a:cubicBezTo>
                  <a:lnTo>
                    <a:pt x="33" y="264"/>
                  </a:lnTo>
                  <a:cubicBezTo>
                    <a:pt x="34" y="263"/>
                    <a:pt x="36" y="260"/>
                    <a:pt x="38" y="258"/>
                  </a:cubicBezTo>
                  <a:cubicBezTo>
                    <a:pt x="43" y="254"/>
                    <a:pt x="45" y="252"/>
                    <a:pt x="47" y="252"/>
                  </a:cubicBezTo>
                  <a:cubicBezTo>
                    <a:pt x="59" y="252"/>
                    <a:pt x="78" y="264"/>
                    <a:pt x="78" y="277"/>
                  </a:cubicBezTo>
                  <a:cubicBezTo>
                    <a:pt x="78" y="279"/>
                    <a:pt x="77" y="280"/>
                    <a:pt x="76" y="282"/>
                  </a:cubicBezTo>
                  <a:cubicBezTo>
                    <a:pt x="75" y="283"/>
                    <a:pt x="75" y="284"/>
                    <a:pt x="75" y="286"/>
                  </a:cubicBezTo>
                  <a:cubicBezTo>
                    <a:pt x="75" y="292"/>
                    <a:pt x="77" y="294"/>
                    <a:pt x="81" y="294"/>
                  </a:cubicBezTo>
                  <a:cubicBezTo>
                    <a:pt x="84" y="294"/>
                    <a:pt x="85" y="293"/>
                    <a:pt x="86" y="292"/>
                  </a:cubicBezTo>
                  <a:cubicBezTo>
                    <a:pt x="87" y="290"/>
                    <a:pt x="88" y="289"/>
                    <a:pt x="91" y="289"/>
                  </a:cubicBezTo>
                  <a:cubicBezTo>
                    <a:pt x="93" y="289"/>
                    <a:pt x="94" y="289"/>
                    <a:pt x="95" y="290"/>
                  </a:cubicBezTo>
                  <a:cubicBezTo>
                    <a:pt x="96" y="290"/>
                    <a:pt x="97" y="290"/>
                    <a:pt x="99" y="290"/>
                  </a:cubicBezTo>
                  <a:lnTo>
                    <a:pt x="106" y="290"/>
                  </a:lnTo>
                  <a:cubicBezTo>
                    <a:pt x="109" y="290"/>
                    <a:pt x="110" y="293"/>
                    <a:pt x="111" y="295"/>
                  </a:cubicBezTo>
                  <a:cubicBezTo>
                    <a:pt x="112" y="298"/>
                    <a:pt x="113" y="300"/>
                    <a:pt x="115" y="301"/>
                  </a:cubicBezTo>
                  <a:lnTo>
                    <a:pt x="115" y="301"/>
                  </a:lnTo>
                  <a:cubicBezTo>
                    <a:pt x="117" y="299"/>
                    <a:pt x="119" y="298"/>
                    <a:pt x="122" y="296"/>
                  </a:cubicBezTo>
                  <a:cubicBezTo>
                    <a:pt x="127" y="292"/>
                    <a:pt x="133" y="288"/>
                    <a:pt x="139" y="281"/>
                  </a:cubicBezTo>
                  <a:cubicBezTo>
                    <a:pt x="136" y="279"/>
                    <a:pt x="128" y="269"/>
                    <a:pt x="131" y="263"/>
                  </a:cubicBezTo>
                  <a:cubicBezTo>
                    <a:pt x="134" y="258"/>
                    <a:pt x="141" y="254"/>
                    <a:pt x="149" y="250"/>
                  </a:cubicBezTo>
                  <a:cubicBezTo>
                    <a:pt x="157" y="246"/>
                    <a:pt x="164" y="242"/>
                    <a:pt x="169" y="237"/>
                  </a:cubicBezTo>
                  <a:lnTo>
                    <a:pt x="170" y="237"/>
                  </a:lnTo>
                  <a:lnTo>
                    <a:pt x="170" y="237"/>
                  </a:lnTo>
                  <a:cubicBezTo>
                    <a:pt x="171" y="237"/>
                    <a:pt x="172" y="237"/>
                    <a:pt x="173" y="238"/>
                  </a:cubicBezTo>
                  <a:cubicBezTo>
                    <a:pt x="174" y="240"/>
                    <a:pt x="173" y="244"/>
                    <a:pt x="172" y="249"/>
                  </a:cubicBezTo>
                  <a:cubicBezTo>
                    <a:pt x="171" y="252"/>
                    <a:pt x="170" y="256"/>
                    <a:pt x="171" y="257"/>
                  </a:cubicBezTo>
                  <a:cubicBezTo>
                    <a:pt x="171" y="257"/>
                    <a:pt x="171" y="258"/>
                    <a:pt x="173" y="257"/>
                  </a:cubicBezTo>
                  <a:cubicBezTo>
                    <a:pt x="175" y="251"/>
                    <a:pt x="178" y="247"/>
                    <a:pt x="181" y="243"/>
                  </a:cubicBezTo>
                  <a:cubicBezTo>
                    <a:pt x="186" y="237"/>
                    <a:pt x="190" y="232"/>
                    <a:pt x="187" y="221"/>
                  </a:cubicBezTo>
                  <a:lnTo>
                    <a:pt x="187" y="220"/>
                  </a:lnTo>
                  <a:lnTo>
                    <a:pt x="187" y="220"/>
                  </a:lnTo>
                  <a:cubicBezTo>
                    <a:pt x="189" y="217"/>
                    <a:pt x="191" y="215"/>
                    <a:pt x="193" y="213"/>
                  </a:cubicBezTo>
                  <a:cubicBezTo>
                    <a:pt x="197" y="207"/>
                    <a:pt x="201" y="203"/>
                    <a:pt x="201" y="195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0" y="195"/>
                    <a:pt x="197" y="198"/>
                    <a:pt x="195" y="200"/>
                  </a:cubicBezTo>
                  <a:cubicBezTo>
                    <a:pt x="191" y="204"/>
                    <a:pt x="186" y="209"/>
                    <a:pt x="183" y="209"/>
                  </a:cubicBezTo>
                  <a:cubicBezTo>
                    <a:pt x="182" y="209"/>
                    <a:pt x="181" y="208"/>
                    <a:pt x="180" y="207"/>
                  </a:cubicBezTo>
                  <a:cubicBezTo>
                    <a:pt x="177" y="201"/>
                    <a:pt x="174" y="187"/>
                    <a:pt x="172" y="174"/>
                  </a:cubicBezTo>
                  <a:cubicBezTo>
                    <a:pt x="169" y="160"/>
                    <a:pt x="167" y="146"/>
                    <a:pt x="163" y="142"/>
                  </a:cubicBezTo>
                  <a:cubicBezTo>
                    <a:pt x="153" y="133"/>
                    <a:pt x="158" y="120"/>
                    <a:pt x="164" y="109"/>
                  </a:cubicBezTo>
                  <a:cubicBezTo>
                    <a:pt x="165" y="105"/>
                    <a:pt x="167" y="101"/>
                    <a:pt x="168" y="97"/>
                  </a:cubicBezTo>
                  <a:lnTo>
                    <a:pt x="169" y="95"/>
                  </a:lnTo>
                  <a:lnTo>
                    <a:pt x="170" y="96"/>
                  </a:lnTo>
                  <a:cubicBezTo>
                    <a:pt x="173" y="97"/>
                    <a:pt x="175" y="97"/>
                    <a:pt x="176" y="95"/>
                  </a:cubicBezTo>
                  <a:cubicBezTo>
                    <a:pt x="178" y="94"/>
                    <a:pt x="178" y="89"/>
                    <a:pt x="177" y="86"/>
                  </a:cubicBezTo>
                  <a:cubicBezTo>
                    <a:pt x="177" y="84"/>
                    <a:pt x="177" y="82"/>
                    <a:pt x="178" y="81"/>
                  </a:cubicBezTo>
                  <a:cubicBezTo>
                    <a:pt x="178" y="81"/>
                    <a:pt x="179" y="80"/>
                    <a:pt x="180" y="81"/>
                  </a:cubicBezTo>
                  <a:cubicBezTo>
                    <a:pt x="183" y="83"/>
                    <a:pt x="186" y="88"/>
                    <a:pt x="188" y="93"/>
                  </a:cubicBezTo>
                  <a:cubicBezTo>
                    <a:pt x="191" y="98"/>
                    <a:pt x="195" y="105"/>
                    <a:pt x="197" y="105"/>
                  </a:cubicBezTo>
                  <a:cubicBezTo>
                    <a:pt x="197" y="105"/>
                    <a:pt x="197" y="104"/>
                    <a:pt x="198" y="104"/>
                  </a:cubicBezTo>
                  <a:cubicBezTo>
                    <a:pt x="200" y="100"/>
                    <a:pt x="201" y="98"/>
                    <a:pt x="203" y="98"/>
                  </a:cubicBezTo>
                  <a:cubicBezTo>
                    <a:pt x="206" y="98"/>
                    <a:pt x="207" y="100"/>
                    <a:pt x="209" y="103"/>
                  </a:cubicBezTo>
                  <a:cubicBezTo>
                    <a:pt x="210" y="104"/>
                    <a:pt x="211" y="106"/>
                    <a:pt x="212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4" y="106"/>
                    <a:pt x="215" y="105"/>
                    <a:pt x="215" y="104"/>
                  </a:cubicBezTo>
                  <a:cubicBezTo>
                    <a:pt x="216" y="101"/>
                    <a:pt x="213" y="96"/>
                    <a:pt x="210" y="91"/>
                  </a:cubicBezTo>
                  <a:cubicBezTo>
                    <a:pt x="206" y="82"/>
                    <a:pt x="201" y="73"/>
                    <a:pt x="2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4" name="Freeform 1216"/>
            <p:cNvSpPr>
              <a:spLocks/>
            </p:cNvSpPr>
            <p:nvPr/>
          </p:nvSpPr>
          <p:spPr bwMode="auto">
            <a:xfrm>
              <a:off x="8574763" y="4677602"/>
              <a:ext cx="41348" cy="110889"/>
            </a:xfrm>
            <a:custGeom>
              <a:avLst/>
              <a:gdLst>
                <a:gd name="T0" fmla="*/ 46 w 100"/>
                <a:gd name="T1" fmla="*/ 218 h 258"/>
                <a:gd name="T2" fmla="*/ 52 w 100"/>
                <a:gd name="T3" fmla="*/ 216 h 258"/>
                <a:gd name="T4" fmla="*/ 56 w 100"/>
                <a:gd name="T5" fmla="*/ 220 h 258"/>
                <a:gd name="T6" fmla="*/ 62 w 100"/>
                <a:gd name="T7" fmla="*/ 224 h 258"/>
                <a:gd name="T8" fmla="*/ 97 w 100"/>
                <a:gd name="T9" fmla="*/ 176 h 258"/>
                <a:gd name="T10" fmla="*/ 98 w 100"/>
                <a:gd name="T11" fmla="*/ 101 h 258"/>
                <a:gd name="T12" fmla="*/ 97 w 100"/>
                <a:gd name="T13" fmla="*/ 50 h 258"/>
                <a:gd name="T14" fmla="*/ 87 w 100"/>
                <a:gd name="T15" fmla="*/ 17 h 258"/>
                <a:gd name="T16" fmla="*/ 85 w 100"/>
                <a:gd name="T17" fmla="*/ 18 h 258"/>
                <a:gd name="T18" fmla="*/ 81 w 100"/>
                <a:gd name="T19" fmla="*/ 20 h 258"/>
                <a:gd name="T20" fmla="*/ 78 w 100"/>
                <a:gd name="T21" fmla="*/ 12 h 258"/>
                <a:gd name="T22" fmla="*/ 77 w 100"/>
                <a:gd name="T23" fmla="*/ 8 h 258"/>
                <a:gd name="T24" fmla="*/ 77 w 100"/>
                <a:gd name="T25" fmla="*/ 8 h 258"/>
                <a:gd name="T26" fmla="*/ 62 w 100"/>
                <a:gd name="T27" fmla="*/ 0 h 258"/>
                <a:gd name="T28" fmla="*/ 50 w 100"/>
                <a:gd name="T29" fmla="*/ 17 h 258"/>
                <a:gd name="T30" fmla="*/ 62 w 100"/>
                <a:gd name="T31" fmla="*/ 23 h 258"/>
                <a:gd name="T32" fmla="*/ 66 w 100"/>
                <a:gd name="T33" fmla="*/ 22 h 258"/>
                <a:gd name="T34" fmla="*/ 72 w 100"/>
                <a:gd name="T35" fmla="*/ 23 h 258"/>
                <a:gd name="T36" fmla="*/ 73 w 100"/>
                <a:gd name="T37" fmla="*/ 23 h 258"/>
                <a:gd name="T38" fmla="*/ 73 w 100"/>
                <a:gd name="T39" fmla="*/ 37 h 258"/>
                <a:gd name="T40" fmla="*/ 66 w 100"/>
                <a:gd name="T41" fmla="*/ 43 h 258"/>
                <a:gd name="T42" fmla="*/ 62 w 100"/>
                <a:gd name="T43" fmla="*/ 46 h 258"/>
                <a:gd name="T44" fmla="*/ 64 w 100"/>
                <a:gd name="T45" fmla="*/ 51 h 258"/>
                <a:gd name="T46" fmla="*/ 67 w 100"/>
                <a:gd name="T47" fmla="*/ 57 h 258"/>
                <a:gd name="T48" fmla="*/ 32 w 100"/>
                <a:gd name="T49" fmla="*/ 74 h 258"/>
                <a:gd name="T50" fmla="*/ 24 w 100"/>
                <a:gd name="T51" fmla="*/ 85 h 258"/>
                <a:gd name="T52" fmla="*/ 26 w 100"/>
                <a:gd name="T53" fmla="*/ 91 h 258"/>
                <a:gd name="T54" fmla="*/ 27 w 100"/>
                <a:gd name="T55" fmla="*/ 96 h 258"/>
                <a:gd name="T56" fmla="*/ 19 w 100"/>
                <a:gd name="T57" fmla="*/ 102 h 258"/>
                <a:gd name="T58" fmla="*/ 22 w 100"/>
                <a:gd name="T59" fmla="*/ 108 h 258"/>
                <a:gd name="T60" fmla="*/ 34 w 100"/>
                <a:gd name="T61" fmla="*/ 158 h 258"/>
                <a:gd name="T62" fmla="*/ 34 w 100"/>
                <a:gd name="T63" fmla="*/ 159 h 258"/>
                <a:gd name="T64" fmla="*/ 33 w 100"/>
                <a:gd name="T65" fmla="*/ 160 h 258"/>
                <a:gd name="T66" fmla="*/ 18 w 100"/>
                <a:gd name="T67" fmla="*/ 162 h 258"/>
                <a:gd name="T68" fmla="*/ 5 w 100"/>
                <a:gd name="T69" fmla="*/ 164 h 258"/>
                <a:gd name="T70" fmla="*/ 2 w 100"/>
                <a:gd name="T71" fmla="*/ 184 h 258"/>
                <a:gd name="T72" fmla="*/ 0 w 100"/>
                <a:gd name="T73" fmla="*/ 189 h 258"/>
                <a:gd name="T74" fmla="*/ 7 w 100"/>
                <a:gd name="T75" fmla="*/ 195 h 258"/>
                <a:gd name="T76" fmla="*/ 29 w 100"/>
                <a:gd name="T77" fmla="*/ 223 h 258"/>
                <a:gd name="T78" fmla="*/ 35 w 100"/>
                <a:gd name="T79" fmla="*/ 242 h 258"/>
                <a:gd name="T80" fmla="*/ 35 w 100"/>
                <a:gd name="T81" fmla="*/ 243 h 258"/>
                <a:gd name="T82" fmla="*/ 35 w 100"/>
                <a:gd name="T83" fmla="*/ 243 h 258"/>
                <a:gd name="T84" fmla="*/ 27 w 100"/>
                <a:gd name="T85" fmla="*/ 251 h 258"/>
                <a:gd name="T86" fmla="*/ 31 w 100"/>
                <a:gd name="T87" fmla="*/ 258 h 258"/>
                <a:gd name="T88" fmla="*/ 30 w 100"/>
                <a:gd name="T89" fmla="*/ 254 h 258"/>
                <a:gd name="T90" fmla="*/ 41 w 100"/>
                <a:gd name="T91" fmla="*/ 248 h 258"/>
                <a:gd name="T92" fmla="*/ 41 w 100"/>
                <a:gd name="T93" fmla="*/ 236 h 258"/>
                <a:gd name="T94" fmla="*/ 46 w 100"/>
                <a:gd name="T95" fmla="*/ 2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258">
                  <a:moveTo>
                    <a:pt x="46" y="218"/>
                  </a:moveTo>
                  <a:cubicBezTo>
                    <a:pt x="48" y="216"/>
                    <a:pt x="50" y="216"/>
                    <a:pt x="52" y="216"/>
                  </a:cubicBezTo>
                  <a:cubicBezTo>
                    <a:pt x="54" y="216"/>
                    <a:pt x="55" y="218"/>
                    <a:pt x="56" y="220"/>
                  </a:cubicBezTo>
                  <a:cubicBezTo>
                    <a:pt x="58" y="222"/>
                    <a:pt x="59" y="224"/>
                    <a:pt x="62" y="224"/>
                  </a:cubicBezTo>
                  <a:cubicBezTo>
                    <a:pt x="77" y="224"/>
                    <a:pt x="89" y="208"/>
                    <a:pt x="97" y="176"/>
                  </a:cubicBezTo>
                  <a:cubicBezTo>
                    <a:pt x="100" y="162"/>
                    <a:pt x="99" y="133"/>
                    <a:pt x="98" y="101"/>
                  </a:cubicBezTo>
                  <a:cubicBezTo>
                    <a:pt x="98" y="84"/>
                    <a:pt x="97" y="67"/>
                    <a:pt x="97" y="50"/>
                  </a:cubicBezTo>
                  <a:cubicBezTo>
                    <a:pt x="90" y="35"/>
                    <a:pt x="88" y="24"/>
                    <a:pt x="87" y="17"/>
                  </a:cubicBezTo>
                  <a:cubicBezTo>
                    <a:pt x="87" y="17"/>
                    <a:pt x="86" y="18"/>
                    <a:pt x="85" y="18"/>
                  </a:cubicBezTo>
                  <a:cubicBezTo>
                    <a:pt x="84" y="19"/>
                    <a:pt x="83" y="20"/>
                    <a:pt x="81" y="20"/>
                  </a:cubicBezTo>
                  <a:cubicBezTo>
                    <a:pt x="78" y="20"/>
                    <a:pt x="78" y="15"/>
                    <a:pt x="78" y="12"/>
                  </a:cubicBezTo>
                  <a:cubicBezTo>
                    <a:pt x="78" y="10"/>
                    <a:pt x="77" y="9"/>
                    <a:pt x="77" y="8"/>
                  </a:cubicBezTo>
                  <a:lnTo>
                    <a:pt x="77" y="8"/>
                  </a:lnTo>
                  <a:cubicBezTo>
                    <a:pt x="75" y="6"/>
                    <a:pt x="65" y="1"/>
                    <a:pt x="62" y="0"/>
                  </a:cubicBezTo>
                  <a:lnTo>
                    <a:pt x="50" y="17"/>
                  </a:lnTo>
                  <a:cubicBezTo>
                    <a:pt x="55" y="20"/>
                    <a:pt x="61" y="23"/>
                    <a:pt x="62" y="23"/>
                  </a:cubicBezTo>
                  <a:cubicBezTo>
                    <a:pt x="64" y="23"/>
                    <a:pt x="65" y="22"/>
                    <a:pt x="66" y="22"/>
                  </a:cubicBezTo>
                  <a:cubicBezTo>
                    <a:pt x="68" y="22"/>
                    <a:pt x="69" y="21"/>
                    <a:pt x="72" y="23"/>
                  </a:cubicBezTo>
                  <a:lnTo>
                    <a:pt x="73" y="23"/>
                  </a:lnTo>
                  <a:lnTo>
                    <a:pt x="73" y="37"/>
                  </a:lnTo>
                  <a:cubicBezTo>
                    <a:pt x="71" y="40"/>
                    <a:pt x="68" y="41"/>
                    <a:pt x="66" y="43"/>
                  </a:cubicBezTo>
                  <a:cubicBezTo>
                    <a:pt x="64" y="44"/>
                    <a:pt x="62" y="45"/>
                    <a:pt x="62" y="46"/>
                  </a:cubicBezTo>
                  <a:cubicBezTo>
                    <a:pt x="62" y="47"/>
                    <a:pt x="63" y="49"/>
                    <a:pt x="64" y="51"/>
                  </a:cubicBezTo>
                  <a:cubicBezTo>
                    <a:pt x="66" y="53"/>
                    <a:pt x="67" y="55"/>
                    <a:pt x="67" y="57"/>
                  </a:cubicBezTo>
                  <a:cubicBezTo>
                    <a:pt x="67" y="74"/>
                    <a:pt x="43" y="74"/>
                    <a:pt x="32" y="74"/>
                  </a:cubicBezTo>
                  <a:cubicBezTo>
                    <a:pt x="29" y="74"/>
                    <a:pt x="24" y="82"/>
                    <a:pt x="24" y="85"/>
                  </a:cubicBezTo>
                  <a:cubicBezTo>
                    <a:pt x="24" y="88"/>
                    <a:pt x="25" y="90"/>
                    <a:pt x="26" y="91"/>
                  </a:cubicBezTo>
                  <a:cubicBezTo>
                    <a:pt x="26" y="93"/>
                    <a:pt x="27" y="94"/>
                    <a:pt x="27" y="96"/>
                  </a:cubicBezTo>
                  <a:cubicBezTo>
                    <a:pt x="27" y="101"/>
                    <a:pt x="23" y="102"/>
                    <a:pt x="19" y="102"/>
                  </a:cubicBezTo>
                  <a:cubicBezTo>
                    <a:pt x="20" y="104"/>
                    <a:pt x="21" y="106"/>
                    <a:pt x="22" y="108"/>
                  </a:cubicBezTo>
                  <a:cubicBezTo>
                    <a:pt x="27" y="122"/>
                    <a:pt x="32" y="137"/>
                    <a:pt x="34" y="158"/>
                  </a:cubicBezTo>
                  <a:lnTo>
                    <a:pt x="34" y="159"/>
                  </a:lnTo>
                  <a:lnTo>
                    <a:pt x="33" y="160"/>
                  </a:lnTo>
                  <a:cubicBezTo>
                    <a:pt x="29" y="161"/>
                    <a:pt x="24" y="161"/>
                    <a:pt x="18" y="162"/>
                  </a:cubicBezTo>
                  <a:cubicBezTo>
                    <a:pt x="14" y="163"/>
                    <a:pt x="9" y="163"/>
                    <a:pt x="5" y="164"/>
                  </a:cubicBezTo>
                  <a:cubicBezTo>
                    <a:pt x="5" y="171"/>
                    <a:pt x="3" y="179"/>
                    <a:pt x="2" y="184"/>
                  </a:cubicBezTo>
                  <a:cubicBezTo>
                    <a:pt x="1" y="186"/>
                    <a:pt x="0" y="188"/>
                    <a:pt x="0" y="189"/>
                  </a:cubicBezTo>
                  <a:cubicBezTo>
                    <a:pt x="3" y="191"/>
                    <a:pt x="5" y="193"/>
                    <a:pt x="7" y="195"/>
                  </a:cubicBezTo>
                  <a:cubicBezTo>
                    <a:pt x="13" y="200"/>
                    <a:pt x="19" y="205"/>
                    <a:pt x="29" y="223"/>
                  </a:cubicBezTo>
                  <a:cubicBezTo>
                    <a:pt x="30" y="225"/>
                    <a:pt x="35" y="237"/>
                    <a:pt x="35" y="242"/>
                  </a:cubicBezTo>
                  <a:lnTo>
                    <a:pt x="35" y="243"/>
                  </a:lnTo>
                  <a:lnTo>
                    <a:pt x="35" y="243"/>
                  </a:lnTo>
                  <a:cubicBezTo>
                    <a:pt x="30" y="246"/>
                    <a:pt x="27" y="248"/>
                    <a:pt x="27" y="251"/>
                  </a:cubicBezTo>
                  <a:cubicBezTo>
                    <a:pt x="27" y="254"/>
                    <a:pt x="29" y="256"/>
                    <a:pt x="31" y="258"/>
                  </a:cubicBezTo>
                  <a:cubicBezTo>
                    <a:pt x="30" y="257"/>
                    <a:pt x="30" y="256"/>
                    <a:pt x="30" y="254"/>
                  </a:cubicBezTo>
                  <a:cubicBezTo>
                    <a:pt x="31" y="252"/>
                    <a:pt x="34" y="250"/>
                    <a:pt x="41" y="248"/>
                  </a:cubicBezTo>
                  <a:cubicBezTo>
                    <a:pt x="41" y="243"/>
                    <a:pt x="41" y="239"/>
                    <a:pt x="41" y="236"/>
                  </a:cubicBezTo>
                  <a:cubicBezTo>
                    <a:pt x="41" y="226"/>
                    <a:pt x="41" y="222"/>
                    <a:pt x="4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5" name="Freeform 1217"/>
            <p:cNvSpPr>
              <a:spLocks/>
            </p:cNvSpPr>
            <p:nvPr/>
          </p:nvSpPr>
          <p:spPr bwMode="auto">
            <a:xfrm>
              <a:off x="8540932" y="4696396"/>
              <a:ext cx="31951" cy="28193"/>
            </a:xfrm>
            <a:custGeom>
              <a:avLst/>
              <a:gdLst>
                <a:gd name="T0" fmla="*/ 75 w 75"/>
                <a:gd name="T1" fmla="*/ 0 h 69"/>
                <a:gd name="T2" fmla="*/ 71 w 75"/>
                <a:gd name="T3" fmla="*/ 1 h 69"/>
                <a:gd name="T4" fmla="*/ 65 w 75"/>
                <a:gd name="T5" fmla="*/ 2 h 69"/>
                <a:gd name="T6" fmla="*/ 65 w 75"/>
                <a:gd name="T7" fmla="*/ 5 h 69"/>
                <a:gd name="T8" fmla="*/ 57 w 75"/>
                <a:gd name="T9" fmla="*/ 12 h 69"/>
                <a:gd name="T10" fmla="*/ 44 w 75"/>
                <a:gd name="T11" fmla="*/ 10 h 69"/>
                <a:gd name="T12" fmla="*/ 31 w 75"/>
                <a:gd name="T13" fmla="*/ 7 h 69"/>
                <a:gd name="T14" fmla="*/ 30 w 75"/>
                <a:gd name="T15" fmla="*/ 9 h 69"/>
                <a:gd name="T16" fmla="*/ 27 w 75"/>
                <a:gd name="T17" fmla="*/ 11 h 69"/>
                <a:gd name="T18" fmla="*/ 24 w 75"/>
                <a:gd name="T19" fmla="*/ 11 h 69"/>
                <a:gd name="T20" fmla="*/ 19 w 75"/>
                <a:gd name="T21" fmla="*/ 10 h 69"/>
                <a:gd name="T22" fmla="*/ 17 w 75"/>
                <a:gd name="T23" fmla="*/ 10 h 69"/>
                <a:gd name="T24" fmla="*/ 15 w 75"/>
                <a:gd name="T25" fmla="*/ 13 h 69"/>
                <a:gd name="T26" fmla="*/ 15 w 75"/>
                <a:gd name="T27" fmla="*/ 19 h 69"/>
                <a:gd name="T28" fmla="*/ 15 w 75"/>
                <a:gd name="T29" fmla="*/ 20 h 69"/>
                <a:gd name="T30" fmla="*/ 14 w 75"/>
                <a:gd name="T31" fmla="*/ 21 h 69"/>
                <a:gd name="T32" fmla="*/ 9 w 75"/>
                <a:gd name="T33" fmla="*/ 22 h 69"/>
                <a:gd name="T34" fmla="*/ 8 w 75"/>
                <a:gd name="T35" fmla="*/ 22 h 69"/>
                <a:gd name="T36" fmla="*/ 7 w 75"/>
                <a:gd name="T37" fmla="*/ 22 h 69"/>
                <a:gd name="T38" fmla="*/ 4 w 75"/>
                <a:gd name="T39" fmla="*/ 26 h 69"/>
                <a:gd name="T40" fmla="*/ 3 w 75"/>
                <a:gd name="T41" fmla="*/ 30 h 69"/>
                <a:gd name="T42" fmla="*/ 3 w 75"/>
                <a:gd name="T43" fmla="*/ 34 h 69"/>
                <a:gd name="T44" fmla="*/ 0 w 75"/>
                <a:gd name="T45" fmla="*/ 44 h 69"/>
                <a:gd name="T46" fmla="*/ 9 w 75"/>
                <a:gd name="T47" fmla="*/ 53 h 69"/>
                <a:gd name="T48" fmla="*/ 14 w 75"/>
                <a:gd name="T49" fmla="*/ 65 h 69"/>
                <a:gd name="T50" fmla="*/ 22 w 75"/>
                <a:gd name="T51" fmla="*/ 69 h 69"/>
                <a:gd name="T52" fmla="*/ 53 w 75"/>
                <a:gd name="T53" fmla="*/ 42 h 69"/>
                <a:gd name="T54" fmla="*/ 59 w 75"/>
                <a:gd name="T55" fmla="*/ 28 h 69"/>
                <a:gd name="T56" fmla="*/ 73 w 75"/>
                <a:gd name="T57" fmla="*/ 5 h 69"/>
                <a:gd name="T58" fmla="*/ 74 w 75"/>
                <a:gd name="T59" fmla="*/ 5 h 69"/>
                <a:gd name="T60" fmla="*/ 75 w 75"/>
                <a:gd name="T61" fmla="*/ 5 h 69"/>
                <a:gd name="T62" fmla="*/ 75 w 75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69" y="1"/>
                    <a:pt x="66" y="1"/>
                    <a:pt x="65" y="2"/>
                  </a:cubicBezTo>
                  <a:cubicBezTo>
                    <a:pt x="65" y="3"/>
                    <a:pt x="65" y="4"/>
                    <a:pt x="65" y="5"/>
                  </a:cubicBezTo>
                  <a:cubicBezTo>
                    <a:pt x="64" y="9"/>
                    <a:pt x="63" y="12"/>
                    <a:pt x="57" y="12"/>
                  </a:cubicBezTo>
                  <a:cubicBezTo>
                    <a:pt x="52" y="12"/>
                    <a:pt x="48" y="11"/>
                    <a:pt x="44" y="10"/>
                  </a:cubicBezTo>
                  <a:cubicBezTo>
                    <a:pt x="39" y="9"/>
                    <a:pt x="35" y="7"/>
                    <a:pt x="31" y="7"/>
                  </a:cubicBezTo>
                  <a:cubicBezTo>
                    <a:pt x="31" y="7"/>
                    <a:pt x="30" y="8"/>
                    <a:pt x="30" y="9"/>
                  </a:cubicBezTo>
                  <a:cubicBezTo>
                    <a:pt x="29" y="9"/>
                    <a:pt x="28" y="11"/>
                    <a:pt x="27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1" y="11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10"/>
                    <a:pt x="15" y="13"/>
                  </a:cubicBezTo>
                  <a:lnTo>
                    <a:pt x="15" y="19"/>
                  </a:lnTo>
                  <a:cubicBezTo>
                    <a:pt x="15" y="19"/>
                    <a:pt x="15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lnTo>
                    <a:pt x="7" y="22"/>
                  </a:lnTo>
                  <a:cubicBezTo>
                    <a:pt x="7" y="24"/>
                    <a:pt x="5" y="25"/>
                    <a:pt x="4" y="26"/>
                  </a:cubicBezTo>
                  <a:cubicBezTo>
                    <a:pt x="3" y="27"/>
                    <a:pt x="3" y="28"/>
                    <a:pt x="3" y="30"/>
                  </a:cubicBezTo>
                  <a:lnTo>
                    <a:pt x="3" y="34"/>
                  </a:lnTo>
                  <a:cubicBezTo>
                    <a:pt x="3" y="38"/>
                    <a:pt x="2" y="41"/>
                    <a:pt x="0" y="44"/>
                  </a:cubicBezTo>
                  <a:cubicBezTo>
                    <a:pt x="6" y="45"/>
                    <a:pt x="7" y="48"/>
                    <a:pt x="9" y="53"/>
                  </a:cubicBezTo>
                  <a:cubicBezTo>
                    <a:pt x="10" y="56"/>
                    <a:pt x="12" y="60"/>
                    <a:pt x="14" y="65"/>
                  </a:cubicBezTo>
                  <a:cubicBezTo>
                    <a:pt x="16" y="68"/>
                    <a:pt x="18" y="69"/>
                    <a:pt x="22" y="69"/>
                  </a:cubicBezTo>
                  <a:cubicBezTo>
                    <a:pt x="31" y="69"/>
                    <a:pt x="45" y="57"/>
                    <a:pt x="53" y="42"/>
                  </a:cubicBezTo>
                  <a:cubicBezTo>
                    <a:pt x="55" y="37"/>
                    <a:pt x="57" y="33"/>
                    <a:pt x="59" y="28"/>
                  </a:cubicBezTo>
                  <a:cubicBezTo>
                    <a:pt x="63" y="19"/>
                    <a:pt x="67" y="10"/>
                    <a:pt x="73" y="5"/>
                  </a:cubicBezTo>
                  <a:cubicBezTo>
                    <a:pt x="73" y="5"/>
                    <a:pt x="73" y="5"/>
                    <a:pt x="74" y="5"/>
                  </a:cubicBezTo>
                  <a:cubicBezTo>
                    <a:pt x="74" y="5"/>
                    <a:pt x="74" y="5"/>
                    <a:pt x="75" y="5"/>
                  </a:cubicBezTo>
                  <a:cubicBezTo>
                    <a:pt x="75" y="4"/>
                    <a:pt x="75" y="2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6" name="Freeform 1218"/>
            <p:cNvSpPr>
              <a:spLocks/>
            </p:cNvSpPr>
            <p:nvPr/>
          </p:nvSpPr>
          <p:spPr bwMode="auto">
            <a:xfrm>
              <a:off x="8478911" y="4497173"/>
              <a:ext cx="133442" cy="223657"/>
            </a:xfrm>
            <a:custGeom>
              <a:avLst/>
              <a:gdLst>
                <a:gd name="T0" fmla="*/ 265 w 313"/>
                <a:gd name="T1" fmla="*/ 325 h 521"/>
                <a:gd name="T2" fmla="*/ 228 w 313"/>
                <a:gd name="T3" fmla="*/ 265 h 521"/>
                <a:gd name="T4" fmla="*/ 214 w 313"/>
                <a:gd name="T5" fmla="*/ 262 h 521"/>
                <a:gd name="T6" fmla="*/ 178 w 313"/>
                <a:gd name="T7" fmla="*/ 282 h 521"/>
                <a:gd name="T8" fmla="*/ 155 w 313"/>
                <a:gd name="T9" fmla="*/ 295 h 521"/>
                <a:gd name="T10" fmla="*/ 145 w 313"/>
                <a:gd name="T11" fmla="*/ 294 h 521"/>
                <a:gd name="T12" fmla="*/ 117 w 313"/>
                <a:gd name="T13" fmla="*/ 298 h 521"/>
                <a:gd name="T14" fmla="*/ 115 w 313"/>
                <a:gd name="T15" fmla="*/ 191 h 521"/>
                <a:gd name="T16" fmla="*/ 125 w 313"/>
                <a:gd name="T17" fmla="*/ 88 h 521"/>
                <a:gd name="T18" fmla="*/ 162 w 313"/>
                <a:gd name="T19" fmla="*/ 47 h 521"/>
                <a:gd name="T20" fmla="*/ 145 w 313"/>
                <a:gd name="T21" fmla="*/ 38 h 521"/>
                <a:gd name="T22" fmla="*/ 121 w 313"/>
                <a:gd name="T23" fmla="*/ 31 h 521"/>
                <a:gd name="T24" fmla="*/ 91 w 313"/>
                <a:gd name="T25" fmla="*/ 6 h 521"/>
                <a:gd name="T26" fmla="*/ 81 w 313"/>
                <a:gd name="T27" fmla="*/ 27 h 521"/>
                <a:gd name="T28" fmla="*/ 58 w 313"/>
                <a:gd name="T29" fmla="*/ 43 h 521"/>
                <a:gd name="T30" fmla="*/ 35 w 313"/>
                <a:gd name="T31" fmla="*/ 42 h 521"/>
                <a:gd name="T32" fmla="*/ 33 w 313"/>
                <a:gd name="T33" fmla="*/ 91 h 521"/>
                <a:gd name="T34" fmla="*/ 42 w 313"/>
                <a:gd name="T35" fmla="*/ 118 h 521"/>
                <a:gd name="T36" fmla="*/ 50 w 313"/>
                <a:gd name="T37" fmla="*/ 150 h 521"/>
                <a:gd name="T38" fmla="*/ 16 w 313"/>
                <a:gd name="T39" fmla="*/ 193 h 521"/>
                <a:gd name="T40" fmla="*/ 1 w 313"/>
                <a:gd name="T41" fmla="*/ 245 h 521"/>
                <a:gd name="T42" fmla="*/ 16 w 313"/>
                <a:gd name="T43" fmla="*/ 250 h 521"/>
                <a:gd name="T44" fmla="*/ 12 w 313"/>
                <a:gd name="T45" fmla="*/ 271 h 521"/>
                <a:gd name="T46" fmla="*/ 35 w 313"/>
                <a:gd name="T47" fmla="*/ 314 h 521"/>
                <a:gd name="T48" fmla="*/ 63 w 313"/>
                <a:gd name="T49" fmla="*/ 334 h 521"/>
                <a:gd name="T50" fmla="*/ 59 w 313"/>
                <a:gd name="T51" fmla="*/ 346 h 521"/>
                <a:gd name="T52" fmla="*/ 61 w 313"/>
                <a:gd name="T53" fmla="*/ 368 h 521"/>
                <a:gd name="T54" fmla="*/ 88 w 313"/>
                <a:gd name="T55" fmla="*/ 373 h 521"/>
                <a:gd name="T56" fmla="*/ 101 w 313"/>
                <a:gd name="T57" fmla="*/ 363 h 521"/>
                <a:gd name="T58" fmla="*/ 117 w 313"/>
                <a:gd name="T59" fmla="*/ 342 h 521"/>
                <a:gd name="T60" fmla="*/ 140 w 313"/>
                <a:gd name="T61" fmla="*/ 371 h 521"/>
                <a:gd name="T62" fmla="*/ 123 w 313"/>
                <a:gd name="T63" fmla="*/ 375 h 521"/>
                <a:gd name="T64" fmla="*/ 124 w 313"/>
                <a:gd name="T65" fmla="*/ 399 h 521"/>
                <a:gd name="T66" fmla="*/ 117 w 313"/>
                <a:gd name="T67" fmla="*/ 426 h 521"/>
                <a:gd name="T68" fmla="*/ 114 w 313"/>
                <a:gd name="T69" fmla="*/ 441 h 521"/>
                <a:gd name="T70" fmla="*/ 124 w 313"/>
                <a:gd name="T71" fmla="*/ 455 h 521"/>
                <a:gd name="T72" fmla="*/ 153 w 313"/>
                <a:gd name="T73" fmla="*/ 480 h 521"/>
                <a:gd name="T74" fmla="*/ 157 w 313"/>
                <a:gd name="T75" fmla="*/ 484 h 521"/>
                <a:gd name="T76" fmla="*/ 163 w 313"/>
                <a:gd name="T77" fmla="*/ 476 h 521"/>
                <a:gd name="T78" fmla="*/ 175 w 313"/>
                <a:gd name="T79" fmla="*/ 473 h 521"/>
                <a:gd name="T80" fmla="*/ 179 w 313"/>
                <a:gd name="T81" fmla="*/ 469 h 521"/>
                <a:gd name="T82" fmla="*/ 212 w 313"/>
                <a:gd name="T83" fmla="*/ 465 h 521"/>
                <a:gd name="T84" fmla="*/ 227 w 313"/>
                <a:gd name="T85" fmla="*/ 463 h 521"/>
                <a:gd name="T86" fmla="*/ 231 w 313"/>
                <a:gd name="T87" fmla="*/ 475 h 521"/>
                <a:gd name="T88" fmla="*/ 245 w 313"/>
                <a:gd name="T89" fmla="*/ 521 h 521"/>
                <a:gd name="T90" fmla="*/ 258 w 313"/>
                <a:gd name="T91" fmla="*/ 493 h 521"/>
                <a:gd name="T92" fmla="*/ 290 w 313"/>
                <a:gd name="T93" fmla="*/ 462 h 521"/>
                <a:gd name="T94" fmla="*/ 288 w 313"/>
                <a:gd name="T95" fmla="*/ 448 h 521"/>
                <a:gd name="T96" fmla="*/ 287 w 313"/>
                <a:gd name="T97" fmla="*/ 419 h 521"/>
                <a:gd name="T98" fmla="*/ 307 w 313"/>
                <a:gd name="T99" fmla="*/ 434 h 521"/>
                <a:gd name="T100" fmla="*/ 312 w 313"/>
                <a:gd name="T101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521">
                  <a:moveTo>
                    <a:pt x="312" y="410"/>
                  </a:moveTo>
                  <a:cubicBezTo>
                    <a:pt x="313" y="403"/>
                    <a:pt x="313" y="397"/>
                    <a:pt x="310" y="390"/>
                  </a:cubicBezTo>
                  <a:cubicBezTo>
                    <a:pt x="304" y="376"/>
                    <a:pt x="295" y="366"/>
                    <a:pt x="287" y="356"/>
                  </a:cubicBezTo>
                  <a:cubicBezTo>
                    <a:pt x="279" y="346"/>
                    <a:pt x="271" y="336"/>
                    <a:pt x="265" y="325"/>
                  </a:cubicBezTo>
                  <a:cubicBezTo>
                    <a:pt x="263" y="321"/>
                    <a:pt x="261" y="316"/>
                    <a:pt x="260" y="311"/>
                  </a:cubicBezTo>
                  <a:cubicBezTo>
                    <a:pt x="254" y="295"/>
                    <a:pt x="248" y="279"/>
                    <a:pt x="230" y="276"/>
                  </a:cubicBezTo>
                  <a:cubicBezTo>
                    <a:pt x="230" y="276"/>
                    <a:pt x="226" y="276"/>
                    <a:pt x="225" y="273"/>
                  </a:cubicBezTo>
                  <a:cubicBezTo>
                    <a:pt x="224" y="271"/>
                    <a:pt x="226" y="268"/>
                    <a:pt x="228" y="265"/>
                  </a:cubicBezTo>
                  <a:cubicBezTo>
                    <a:pt x="229" y="265"/>
                    <a:pt x="231" y="262"/>
                    <a:pt x="231" y="261"/>
                  </a:cubicBezTo>
                  <a:cubicBezTo>
                    <a:pt x="231" y="261"/>
                    <a:pt x="230" y="261"/>
                    <a:pt x="226" y="261"/>
                  </a:cubicBezTo>
                  <a:cubicBezTo>
                    <a:pt x="223" y="261"/>
                    <a:pt x="219" y="261"/>
                    <a:pt x="214" y="262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1" y="262"/>
                    <a:pt x="208" y="260"/>
                    <a:pt x="205" y="259"/>
                  </a:cubicBezTo>
                  <a:cubicBezTo>
                    <a:pt x="202" y="257"/>
                    <a:pt x="198" y="255"/>
                    <a:pt x="194" y="255"/>
                  </a:cubicBezTo>
                  <a:cubicBezTo>
                    <a:pt x="188" y="255"/>
                    <a:pt x="181" y="259"/>
                    <a:pt x="175" y="266"/>
                  </a:cubicBezTo>
                  <a:cubicBezTo>
                    <a:pt x="175" y="273"/>
                    <a:pt x="177" y="278"/>
                    <a:pt x="178" y="282"/>
                  </a:cubicBezTo>
                  <a:cubicBezTo>
                    <a:pt x="180" y="287"/>
                    <a:pt x="182" y="292"/>
                    <a:pt x="176" y="296"/>
                  </a:cubicBezTo>
                  <a:cubicBezTo>
                    <a:pt x="173" y="300"/>
                    <a:pt x="170" y="303"/>
                    <a:pt x="167" y="303"/>
                  </a:cubicBezTo>
                  <a:cubicBezTo>
                    <a:pt x="161" y="303"/>
                    <a:pt x="157" y="295"/>
                    <a:pt x="155" y="290"/>
                  </a:cubicBezTo>
                  <a:cubicBezTo>
                    <a:pt x="155" y="291"/>
                    <a:pt x="155" y="293"/>
                    <a:pt x="155" y="295"/>
                  </a:cubicBezTo>
                  <a:cubicBezTo>
                    <a:pt x="156" y="299"/>
                    <a:pt x="157" y="304"/>
                    <a:pt x="153" y="307"/>
                  </a:cubicBezTo>
                  <a:lnTo>
                    <a:pt x="152" y="308"/>
                  </a:lnTo>
                  <a:lnTo>
                    <a:pt x="151" y="307"/>
                  </a:lnTo>
                  <a:cubicBezTo>
                    <a:pt x="147" y="304"/>
                    <a:pt x="146" y="299"/>
                    <a:pt x="145" y="294"/>
                  </a:cubicBezTo>
                  <a:cubicBezTo>
                    <a:pt x="143" y="287"/>
                    <a:pt x="142" y="284"/>
                    <a:pt x="138" y="284"/>
                  </a:cubicBezTo>
                  <a:cubicBezTo>
                    <a:pt x="134" y="284"/>
                    <a:pt x="128" y="288"/>
                    <a:pt x="118" y="297"/>
                  </a:cubicBezTo>
                  <a:lnTo>
                    <a:pt x="118" y="298"/>
                  </a:lnTo>
                  <a:lnTo>
                    <a:pt x="117" y="298"/>
                  </a:lnTo>
                  <a:cubicBezTo>
                    <a:pt x="113" y="298"/>
                    <a:pt x="110" y="297"/>
                    <a:pt x="108" y="295"/>
                  </a:cubicBezTo>
                  <a:cubicBezTo>
                    <a:pt x="104" y="289"/>
                    <a:pt x="107" y="278"/>
                    <a:pt x="111" y="264"/>
                  </a:cubicBezTo>
                  <a:cubicBezTo>
                    <a:pt x="113" y="254"/>
                    <a:pt x="116" y="244"/>
                    <a:pt x="117" y="235"/>
                  </a:cubicBezTo>
                  <a:cubicBezTo>
                    <a:pt x="118" y="215"/>
                    <a:pt x="116" y="200"/>
                    <a:pt x="115" y="191"/>
                  </a:cubicBezTo>
                  <a:cubicBezTo>
                    <a:pt x="114" y="184"/>
                    <a:pt x="114" y="182"/>
                    <a:pt x="115" y="181"/>
                  </a:cubicBezTo>
                  <a:cubicBezTo>
                    <a:pt x="120" y="169"/>
                    <a:pt x="118" y="154"/>
                    <a:pt x="116" y="137"/>
                  </a:cubicBezTo>
                  <a:cubicBezTo>
                    <a:pt x="115" y="128"/>
                    <a:pt x="114" y="118"/>
                    <a:pt x="114" y="107"/>
                  </a:cubicBezTo>
                  <a:cubicBezTo>
                    <a:pt x="114" y="94"/>
                    <a:pt x="120" y="91"/>
                    <a:pt x="125" y="88"/>
                  </a:cubicBezTo>
                  <a:cubicBezTo>
                    <a:pt x="129" y="85"/>
                    <a:pt x="132" y="83"/>
                    <a:pt x="135" y="76"/>
                  </a:cubicBezTo>
                  <a:lnTo>
                    <a:pt x="135" y="76"/>
                  </a:lnTo>
                  <a:cubicBezTo>
                    <a:pt x="136" y="75"/>
                    <a:pt x="145" y="61"/>
                    <a:pt x="159" y="60"/>
                  </a:cubicBezTo>
                  <a:cubicBezTo>
                    <a:pt x="156" y="54"/>
                    <a:pt x="159" y="50"/>
                    <a:pt x="162" y="47"/>
                  </a:cubicBezTo>
                  <a:cubicBezTo>
                    <a:pt x="160" y="46"/>
                    <a:pt x="159" y="44"/>
                    <a:pt x="158" y="42"/>
                  </a:cubicBezTo>
                  <a:cubicBezTo>
                    <a:pt x="157" y="40"/>
                    <a:pt x="157" y="39"/>
                    <a:pt x="156" y="39"/>
                  </a:cubicBezTo>
                  <a:lnTo>
                    <a:pt x="149" y="39"/>
                  </a:lnTo>
                  <a:cubicBezTo>
                    <a:pt x="147" y="39"/>
                    <a:pt x="146" y="38"/>
                    <a:pt x="145" y="38"/>
                  </a:cubicBezTo>
                  <a:cubicBezTo>
                    <a:pt x="144" y="38"/>
                    <a:pt x="143" y="37"/>
                    <a:pt x="141" y="37"/>
                  </a:cubicBezTo>
                  <a:cubicBezTo>
                    <a:pt x="140" y="37"/>
                    <a:pt x="140" y="38"/>
                    <a:pt x="139" y="39"/>
                  </a:cubicBezTo>
                  <a:cubicBezTo>
                    <a:pt x="138" y="40"/>
                    <a:pt x="136" y="43"/>
                    <a:pt x="132" y="43"/>
                  </a:cubicBezTo>
                  <a:cubicBezTo>
                    <a:pt x="125" y="43"/>
                    <a:pt x="121" y="39"/>
                    <a:pt x="121" y="31"/>
                  </a:cubicBezTo>
                  <a:cubicBezTo>
                    <a:pt x="121" y="28"/>
                    <a:pt x="123" y="27"/>
                    <a:pt x="123" y="25"/>
                  </a:cubicBezTo>
                  <a:cubicBezTo>
                    <a:pt x="124" y="24"/>
                    <a:pt x="125" y="23"/>
                    <a:pt x="125" y="23"/>
                  </a:cubicBezTo>
                  <a:cubicBezTo>
                    <a:pt x="125" y="11"/>
                    <a:pt x="108" y="0"/>
                    <a:pt x="98" y="0"/>
                  </a:cubicBezTo>
                  <a:cubicBezTo>
                    <a:pt x="97" y="1"/>
                    <a:pt x="93" y="5"/>
                    <a:pt x="91" y="6"/>
                  </a:cubicBezTo>
                  <a:cubicBezTo>
                    <a:pt x="90" y="8"/>
                    <a:pt x="88" y="10"/>
                    <a:pt x="87" y="10"/>
                  </a:cubicBezTo>
                  <a:cubicBezTo>
                    <a:pt x="87" y="12"/>
                    <a:pt x="87" y="14"/>
                    <a:pt x="87" y="16"/>
                  </a:cubicBezTo>
                  <a:cubicBezTo>
                    <a:pt x="88" y="20"/>
                    <a:pt x="88" y="25"/>
                    <a:pt x="84" y="26"/>
                  </a:cubicBezTo>
                  <a:cubicBezTo>
                    <a:pt x="83" y="27"/>
                    <a:pt x="82" y="27"/>
                    <a:pt x="81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8" y="26"/>
                    <a:pt x="76" y="26"/>
                  </a:cubicBezTo>
                  <a:cubicBezTo>
                    <a:pt x="69" y="26"/>
                    <a:pt x="67" y="30"/>
                    <a:pt x="65" y="35"/>
                  </a:cubicBezTo>
                  <a:cubicBezTo>
                    <a:pt x="63" y="38"/>
                    <a:pt x="62" y="41"/>
                    <a:pt x="58" y="43"/>
                  </a:cubicBezTo>
                  <a:cubicBezTo>
                    <a:pt x="57" y="43"/>
                    <a:pt x="55" y="44"/>
                    <a:pt x="54" y="44"/>
                  </a:cubicBezTo>
                  <a:cubicBezTo>
                    <a:pt x="51" y="44"/>
                    <a:pt x="48" y="43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35" y="42"/>
                  </a:lnTo>
                  <a:cubicBezTo>
                    <a:pt x="34" y="42"/>
                    <a:pt x="27" y="42"/>
                    <a:pt x="27" y="47"/>
                  </a:cubicBezTo>
                  <a:cubicBezTo>
                    <a:pt x="27" y="49"/>
                    <a:pt x="29" y="54"/>
                    <a:pt x="30" y="58"/>
                  </a:cubicBezTo>
                  <a:cubicBezTo>
                    <a:pt x="33" y="65"/>
                    <a:pt x="36" y="72"/>
                    <a:pt x="36" y="77"/>
                  </a:cubicBezTo>
                  <a:cubicBezTo>
                    <a:pt x="36" y="83"/>
                    <a:pt x="34" y="87"/>
                    <a:pt x="33" y="91"/>
                  </a:cubicBezTo>
                  <a:cubicBezTo>
                    <a:pt x="32" y="92"/>
                    <a:pt x="31" y="93"/>
                    <a:pt x="31" y="95"/>
                  </a:cubicBezTo>
                  <a:cubicBezTo>
                    <a:pt x="31" y="96"/>
                    <a:pt x="31" y="97"/>
                    <a:pt x="31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8"/>
                    <a:pt x="36" y="113"/>
                    <a:pt x="42" y="118"/>
                  </a:cubicBezTo>
                  <a:cubicBezTo>
                    <a:pt x="49" y="123"/>
                    <a:pt x="56" y="129"/>
                    <a:pt x="56" y="139"/>
                  </a:cubicBezTo>
                  <a:cubicBezTo>
                    <a:pt x="56" y="142"/>
                    <a:pt x="54" y="143"/>
                    <a:pt x="52" y="144"/>
                  </a:cubicBezTo>
                  <a:cubicBezTo>
                    <a:pt x="51" y="145"/>
                    <a:pt x="50" y="146"/>
                    <a:pt x="50" y="146"/>
                  </a:cubicBezTo>
                  <a:cubicBezTo>
                    <a:pt x="50" y="148"/>
                    <a:pt x="50" y="149"/>
                    <a:pt x="50" y="150"/>
                  </a:cubicBezTo>
                  <a:cubicBezTo>
                    <a:pt x="51" y="156"/>
                    <a:pt x="51" y="165"/>
                    <a:pt x="42" y="168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0" y="169"/>
                    <a:pt x="29" y="170"/>
                    <a:pt x="29" y="173"/>
                  </a:cubicBezTo>
                  <a:cubicBezTo>
                    <a:pt x="29" y="186"/>
                    <a:pt x="22" y="190"/>
                    <a:pt x="16" y="193"/>
                  </a:cubicBezTo>
                  <a:cubicBezTo>
                    <a:pt x="9" y="197"/>
                    <a:pt x="3" y="200"/>
                    <a:pt x="3" y="213"/>
                  </a:cubicBezTo>
                  <a:cubicBezTo>
                    <a:pt x="3" y="217"/>
                    <a:pt x="4" y="221"/>
                    <a:pt x="5" y="224"/>
                  </a:cubicBezTo>
                  <a:cubicBezTo>
                    <a:pt x="6" y="228"/>
                    <a:pt x="7" y="232"/>
                    <a:pt x="7" y="236"/>
                  </a:cubicBezTo>
                  <a:cubicBezTo>
                    <a:pt x="7" y="240"/>
                    <a:pt x="3" y="243"/>
                    <a:pt x="1" y="245"/>
                  </a:cubicBezTo>
                  <a:cubicBezTo>
                    <a:pt x="0" y="245"/>
                    <a:pt x="0" y="245"/>
                    <a:pt x="0" y="246"/>
                  </a:cubicBezTo>
                  <a:cubicBezTo>
                    <a:pt x="3" y="249"/>
                    <a:pt x="4" y="249"/>
                    <a:pt x="10" y="250"/>
                  </a:cubicBezTo>
                  <a:cubicBezTo>
                    <a:pt x="11" y="250"/>
                    <a:pt x="12" y="250"/>
                    <a:pt x="14" y="250"/>
                  </a:cubicBezTo>
                  <a:lnTo>
                    <a:pt x="16" y="250"/>
                  </a:lnTo>
                  <a:lnTo>
                    <a:pt x="16" y="265"/>
                  </a:lnTo>
                  <a:lnTo>
                    <a:pt x="15" y="265"/>
                  </a:lnTo>
                  <a:cubicBezTo>
                    <a:pt x="15" y="266"/>
                    <a:pt x="14" y="267"/>
                    <a:pt x="14" y="267"/>
                  </a:cubicBezTo>
                  <a:cubicBezTo>
                    <a:pt x="13" y="269"/>
                    <a:pt x="12" y="270"/>
                    <a:pt x="12" y="271"/>
                  </a:cubicBezTo>
                  <a:cubicBezTo>
                    <a:pt x="12" y="272"/>
                    <a:pt x="14" y="273"/>
                    <a:pt x="18" y="274"/>
                  </a:cubicBezTo>
                  <a:cubicBezTo>
                    <a:pt x="23" y="276"/>
                    <a:pt x="31" y="278"/>
                    <a:pt x="31" y="285"/>
                  </a:cubicBezTo>
                  <a:cubicBezTo>
                    <a:pt x="31" y="294"/>
                    <a:pt x="31" y="304"/>
                    <a:pt x="33" y="314"/>
                  </a:cubicBezTo>
                  <a:lnTo>
                    <a:pt x="35" y="314"/>
                  </a:lnTo>
                  <a:cubicBezTo>
                    <a:pt x="36" y="314"/>
                    <a:pt x="36" y="314"/>
                    <a:pt x="36" y="313"/>
                  </a:cubicBezTo>
                  <a:cubicBezTo>
                    <a:pt x="41" y="307"/>
                    <a:pt x="47" y="301"/>
                    <a:pt x="57" y="301"/>
                  </a:cubicBezTo>
                  <a:cubicBezTo>
                    <a:pt x="66" y="301"/>
                    <a:pt x="68" y="305"/>
                    <a:pt x="68" y="312"/>
                  </a:cubicBezTo>
                  <a:cubicBezTo>
                    <a:pt x="68" y="320"/>
                    <a:pt x="65" y="327"/>
                    <a:pt x="63" y="334"/>
                  </a:cubicBezTo>
                  <a:lnTo>
                    <a:pt x="62" y="338"/>
                  </a:lnTo>
                  <a:cubicBezTo>
                    <a:pt x="61" y="339"/>
                    <a:pt x="60" y="341"/>
                    <a:pt x="59" y="341"/>
                  </a:cubicBezTo>
                  <a:cubicBezTo>
                    <a:pt x="59" y="342"/>
                    <a:pt x="58" y="342"/>
                    <a:pt x="58" y="343"/>
                  </a:cubicBezTo>
                  <a:cubicBezTo>
                    <a:pt x="58" y="344"/>
                    <a:pt x="59" y="345"/>
                    <a:pt x="59" y="346"/>
                  </a:cubicBezTo>
                  <a:cubicBezTo>
                    <a:pt x="60" y="347"/>
                    <a:pt x="61" y="348"/>
                    <a:pt x="61" y="350"/>
                  </a:cubicBezTo>
                  <a:cubicBezTo>
                    <a:pt x="61" y="354"/>
                    <a:pt x="60" y="356"/>
                    <a:pt x="58" y="358"/>
                  </a:cubicBezTo>
                  <a:cubicBezTo>
                    <a:pt x="57" y="360"/>
                    <a:pt x="56" y="362"/>
                    <a:pt x="56" y="364"/>
                  </a:cubicBezTo>
                  <a:cubicBezTo>
                    <a:pt x="56" y="366"/>
                    <a:pt x="59" y="368"/>
                    <a:pt x="61" y="368"/>
                  </a:cubicBezTo>
                  <a:cubicBezTo>
                    <a:pt x="63" y="368"/>
                    <a:pt x="64" y="367"/>
                    <a:pt x="65" y="366"/>
                  </a:cubicBezTo>
                  <a:cubicBezTo>
                    <a:pt x="67" y="365"/>
                    <a:pt x="68" y="364"/>
                    <a:pt x="71" y="364"/>
                  </a:cubicBezTo>
                  <a:cubicBezTo>
                    <a:pt x="77" y="364"/>
                    <a:pt x="79" y="367"/>
                    <a:pt x="81" y="369"/>
                  </a:cubicBezTo>
                  <a:cubicBezTo>
                    <a:pt x="83" y="372"/>
                    <a:pt x="85" y="373"/>
                    <a:pt x="88" y="373"/>
                  </a:cubicBezTo>
                  <a:cubicBezTo>
                    <a:pt x="89" y="373"/>
                    <a:pt x="90" y="373"/>
                    <a:pt x="91" y="371"/>
                  </a:cubicBezTo>
                  <a:cubicBezTo>
                    <a:pt x="91" y="370"/>
                    <a:pt x="92" y="369"/>
                    <a:pt x="93" y="368"/>
                  </a:cubicBezTo>
                  <a:cubicBezTo>
                    <a:pt x="95" y="366"/>
                    <a:pt x="97" y="365"/>
                    <a:pt x="99" y="365"/>
                  </a:cubicBezTo>
                  <a:cubicBezTo>
                    <a:pt x="100" y="364"/>
                    <a:pt x="101" y="364"/>
                    <a:pt x="101" y="363"/>
                  </a:cubicBezTo>
                  <a:cubicBezTo>
                    <a:pt x="103" y="362"/>
                    <a:pt x="104" y="359"/>
                    <a:pt x="105" y="356"/>
                  </a:cubicBezTo>
                  <a:cubicBezTo>
                    <a:pt x="105" y="353"/>
                    <a:pt x="106" y="350"/>
                    <a:pt x="108" y="348"/>
                  </a:cubicBezTo>
                  <a:cubicBezTo>
                    <a:pt x="109" y="346"/>
                    <a:pt x="112" y="345"/>
                    <a:pt x="114" y="344"/>
                  </a:cubicBezTo>
                  <a:cubicBezTo>
                    <a:pt x="115" y="343"/>
                    <a:pt x="116" y="343"/>
                    <a:pt x="117" y="342"/>
                  </a:cubicBezTo>
                  <a:cubicBezTo>
                    <a:pt x="118" y="341"/>
                    <a:pt x="119" y="340"/>
                    <a:pt x="120" y="339"/>
                  </a:cubicBezTo>
                  <a:cubicBezTo>
                    <a:pt x="122" y="336"/>
                    <a:pt x="124" y="333"/>
                    <a:pt x="129" y="333"/>
                  </a:cubicBezTo>
                  <a:cubicBezTo>
                    <a:pt x="136" y="333"/>
                    <a:pt x="148" y="357"/>
                    <a:pt x="148" y="363"/>
                  </a:cubicBezTo>
                  <a:cubicBezTo>
                    <a:pt x="148" y="368"/>
                    <a:pt x="143" y="370"/>
                    <a:pt x="140" y="371"/>
                  </a:cubicBezTo>
                  <a:cubicBezTo>
                    <a:pt x="139" y="371"/>
                    <a:pt x="138" y="372"/>
                    <a:pt x="137" y="372"/>
                  </a:cubicBezTo>
                  <a:lnTo>
                    <a:pt x="137" y="372"/>
                  </a:lnTo>
                  <a:lnTo>
                    <a:pt x="124" y="372"/>
                  </a:lnTo>
                  <a:cubicBezTo>
                    <a:pt x="123" y="373"/>
                    <a:pt x="123" y="374"/>
                    <a:pt x="123" y="375"/>
                  </a:cubicBezTo>
                  <a:cubicBezTo>
                    <a:pt x="123" y="377"/>
                    <a:pt x="124" y="378"/>
                    <a:pt x="126" y="378"/>
                  </a:cubicBezTo>
                  <a:cubicBezTo>
                    <a:pt x="129" y="379"/>
                    <a:pt x="132" y="380"/>
                    <a:pt x="132" y="385"/>
                  </a:cubicBezTo>
                  <a:cubicBezTo>
                    <a:pt x="132" y="388"/>
                    <a:pt x="130" y="391"/>
                    <a:pt x="128" y="393"/>
                  </a:cubicBezTo>
                  <a:cubicBezTo>
                    <a:pt x="126" y="395"/>
                    <a:pt x="124" y="396"/>
                    <a:pt x="124" y="399"/>
                  </a:cubicBezTo>
                  <a:lnTo>
                    <a:pt x="124" y="404"/>
                  </a:lnTo>
                  <a:cubicBezTo>
                    <a:pt x="124" y="409"/>
                    <a:pt x="120" y="413"/>
                    <a:pt x="117" y="416"/>
                  </a:cubicBezTo>
                  <a:cubicBezTo>
                    <a:pt x="115" y="418"/>
                    <a:pt x="113" y="421"/>
                    <a:pt x="113" y="422"/>
                  </a:cubicBezTo>
                  <a:cubicBezTo>
                    <a:pt x="113" y="423"/>
                    <a:pt x="114" y="425"/>
                    <a:pt x="117" y="426"/>
                  </a:cubicBezTo>
                  <a:lnTo>
                    <a:pt x="120" y="427"/>
                  </a:lnTo>
                  <a:lnTo>
                    <a:pt x="119" y="429"/>
                  </a:lnTo>
                  <a:cubicBezTo>
                    <a:pt x="118" y="430"/>
                    <a:pt x="117" y="431"/>
                    <a:pt x="117" y="432"/>
                  </a:cubicBezTo>
                  <a:cubicBezTo>
                    <a:pt x="115" y="435"/>
                    <a:pt x="114" y="438"/>
                    <a:pt x="114" y="441"/>
                  </a:cubicBezTo>
                  <a:cubicBezTo>
                    <a:pt x="114" y="446"/>
                    <a:pt x="114" y="449"/>
                    <a:pt x="115" y="451"/>
                  </a:cubicBezTo>
                  <a:cubicBezTo>
                    <a:pt x="116" y="454"/>
                    <a:pt x="118" y="454"/>
                    <a:pt x="122" y="453"/>
                  </a:cubicBezTo>
                  <a:lnTo>
                    <a:pt x="124" y="453"/>
                  </a:lnTo>
                  <a:lnTo>
                    <a:pt x="124" y="455"/>
                  </a:lnTo>
                  <a:cubicBezTo>
                    <a:pt x="125" y="458"/>
                    <a:pt x="126" y="459"/>
                    <a:pt x="127" y="459"/>
                  </a:cubicBezTo>
                  <a:lnTo>
                    <a:pt x="132" y="459"/>
                  </a:lnTo>
                  <a:cubicBezTo>
                    <a:pt x="139" y="459"/>
                    <a:pt x="142" y="465"/>
                    <a:pt x="145" y="471"/>
                  </a:cubicBezTo>
                  <a:cubicBezTo>
                    <a:pt x="147" y="475"/>
                    <a:pt x="149" y="479"/>
                    <a:pt x="153" y="480"/>
                  </a:cubicBezTo>
                  <a:lnTo>
                    <a:pt x="157" y="451"/>
                  </a:lnTo>
                  <a:lnTo>
                    <a:pt x="157" y="484"/>
                  </a:lnTo>
                  <a:cubicBezTo>
                    <a:pt x="156" y="484"/>
                    <a:pt x="156" y="484"/>
                    <a:pt x="156" y="484"/>
                  </a:cubicBezTo>
                  <a:lnTo>
                    <a:pt x="157" y="484"/>
                  </a:lnTo>
                  <a:lnTo>
                    <a:pt x="157" y="484"/>
                  </a:lnTo>
                  <a:cubicBezTo>
                    <a:pt x="159" y="484"/>
                    <a:pt x="160" y="483"/>
                    <a:pt x="161" y="483"/>
                  </a:cubicBezTo>
                  <a:cubicBezTo>
                    <a:pt x="162" y="482"/>
                    <a:pt x="162" y="482"/>
                    <a:pt x="162" y="482"/>
                  </a:cubicBezTo>
                  <a:lnTo>
                    <a:pt x="163" y="476"/>
                  </a:lnTo>
                  <a:cubicBezTo>
                    <a:pt x="163" y="473"/>
                    <a:pt x="163" y="472"/>
                    <a:pt x="165" y="472"/>
                  </a:cubicBezTo>
                  <a:cubicBezTo>
                    <a:pt x="166" y="472"/>
                    <a:pt x="167" y="472"/>
                    <a:pt x="168" y="472"/>
                  </a:cubicBezTo>
                  <a:cubicBezTo>
                    <a:pt x="169" y="473"/>
                    <a:pt x="170" y="473"/>
                    <a:pt x="172" y="473"/>
                  </a:cubicBezTo>
                  <a:cubicBezTo>
                    <a:pt x="173" y="473"/>
                    <a:pt x="174" y="473"/>
                    <a:pt x="175" y="473"/>
                  </a:cubicBezTo>
                  <a:lnTo>
                    <a:pt x="175" y="473"/>
                  </a:lnTo>
                  <a:cubicBezTo>
                    <a:pt x="176" y="473"/>
                    <a:pt x="176" y="472"/>
                    <a:pt x="177" y="471"/>
                  </a:cubicBezTo>
                  <a:cubicBezTo>
                    <a:pt x="178" y="470"/>
                    <a:pt x="178" y="470"/>
                    <a:pt x="179" y="469"/>
                  </a:cubicBezTo>
                  <a:cubicBezTo>
                    <a:pt x="179" y="469"/>
                    <a:pt x="179" y="469"/>
                    <a:pt x="179" y="469"/>
                  </a:cubicBezTo>
                  <a:cubicBezTo>
                    <a:pt x="184" y="469"/>
                    <a:pt x="188" y="471"/>
                    <a:pt x="192" y="472"/>
                  </a:cubicBezTo>
                  <a:cubicBezTo>
                    <a:pt x="196" y="473"/>
                    <a:pt x="200" y="474"/>
                    <a:pt x="205" y="474"/>
                  </a:cubicBezTo>
                  <a:cubicBezTo>
                    <a:pt x="210" y="474"/>
                    <a:pt x="211" y="472"/>
                    <a:pt x="211" y="468"/>
                  </a:cubicBezTo>
                  <a:cubicBezTo>
                    <a:pt x="212" y="467"/>
                    <a:pt x="212" y="466"/>
                    <a:pt x="212" y="465"/>
                  </a:cubicBezTo>
                  <a:cubicBezTo>
                    <a:pt x="213" y="463"/>
                    <a:pt x="216" y="463"/>
                    <a:pt x="219" y="463"/>
                  </a:cubicBezTo>
                  <a:cubicBezTo>
                    <a:pt x="221" y="463"/>
                    <a:pt x="223" y="463"/>
                    <a:pt x="224" y="462"/>
                  </a:cubicBezTo>
                  <a:lnTo>
                    <a:pt x="227" y="462"/>
                  </a:lnTo>
                  <a:lnTo>
                    <a:pt x="227" y="463"/>
                  </a:lnTo>
                  <a:cubicBezTo>
                    <a:pt x="227" y="465"/>
                    <a:pt x="227" y="466"/>
                    <a:pt x="227" y="467"/>
                  </a:cubicBezTo>
                  <a:cubicBezTo>
                    <a:pt x="227" y="468"/>
                    <a:pt x="227" y="468"/>
                    <a:pt x="227" y="469"/>
                  </a:cubicBezTo>
                  <a:cubicBezTo>
                    <a:pt x="227" y="469"/>
                    <a:pt x="228" y="470"/>
                    <a:pt x="228" y="471"/>
                  </a:cubicBezTo>
                  <a:cubicBezTo>
                    <a:pt x="229" y="472"/>
                    <a:pt x="230" y="473"/>
                    <a:pt x="231" y="475"/>
                  </a:cubicBezTo>
                  <a:cubicBezTo>
                    <a:pt x="233" y="478"/>
                    <a:pt x="235" y="481"/>
                    <a:pt x="240" y="482"/>
                  </a:cubicBezTo>
                  <a:lnTo>
                    <a:pt x="243" y="482"/>
                  </a:lnTo>
                  <a:lnTo>
                    <a:pt x="242" y="484"/>
                  </a:lnTo>
                  <a:cubicBezTo>
                    <a:pt x="239" y="499"/>
                    <a:pt x="242" y="511"/>
                    <a:pt x="245" y="521"/>
                  </a:cubicBezTo>
                  <a:cubicBezTo>
                    <a:pt x="249" y="521"/>
                    <a:pt x="250" y="520"/>
                    <a:pt x="250" y="518"/>
                  </a:cubicBezTo>
                  <a:cubicBezTo>
                    <a:pt x="250" y="517"/>
                    <a:pt x="249" y="516"/>
                    <a:pt x="249" y="515"/>
                  </a:cubicBezTo>
                  <a:cubicBezTo>
                    <a:pt x="248" y="513"/>
                    <a:pt x="247" y="511"/>
                    <a:pt x="247" y="507"/>
                  </a:cubicBezTo>
                  <a:cubicBezTo>
                    <a:pt x="247" y="502"/>
                    <a:pt x="253" y="493"/>
                    <a:pt x="258" y="493"/>
                  </a:cubicBezTo>
                  <a:cubicBezTo>
                    <a:pt x="273" y="493"/>
                    <a:pt x="290" y="491"/>
                    <a:pt x="290" y="479"/>
                  </a:cubicBezTo>
                  <a:cubicBezTo>
                    <a:pt x="290" y="478"/>
                    <a:pt x="289" y="476"/>
                    <a:pt x="288" y="475"/>
                  </a:cubicBezTo>
                  <a:cubicBezTo>
                    <a:pt x="286" y="473"/>
                    <a:pt x="284" y="471"/>
                    <a:pt x="284" y="468"/>
                  </a:cubicBezTo>
                  <a:cubicBezTo>
                    <a:pt x="284" y="465"/>
                    <a:pt x="287" y="464"/>
                    <a:pt x="290" y="462"/>
                  </a:cubicBezTo>
                  <a:cubicBezTo>
                    <a:pt x="292" y="461"/>
                    <a:pt x="294" y="460"/>
                    <a:pt x="296" y="458"/>
                  </a:cubicBezTo>
                  <a:lnTo>
                    <a:pt x="296" y="448"/>
                  </a:lnTo>
                  <a:cubicBezTo>
                    <a:pt x="295" y="447"/>
                    <a:pt x="294" y="447"/>
                    <a:pt x="293" y="448"/>
                  </a:cubicBezTo>
                  <a:cubicBezTo>
                    <a:pt x="292" y="448"/>
                    <a:pt x="291" y="448"/>
                    <a:pt x="288" y="448"/>
                  </a:cubicBezTo>
                  <a:cubicBezTo>
                    <a:pt x="287" y="448"/>
                    <a:pt x="282" y="446"/>
                    <a:pt x="273" y="442"/>
                  </a:cubicBezTo>
                  <a:lnTo>
                    <a:pt x="271" y="441"/>
                  </a:lnTo>
                  <a:lnTo>
                    <a:pt x="286" y="419"/>
                  </a:lnTo>
                  <a:lnTo>
                    <a:pt x="287" y="419"/>
                  </a:lnTo>
                  <a:cubicBezTo>
                    <a:pt x="289" y="419"/>
                    <a:pt x="301" y="424"/>
                    <a:pt x="305" y="428"/>
                  </a:cubicBezTo>
                  <a:lnTo>
                    <a:pt x="305" y="428"/>
                  </a:lnTo>
                  <a:lnTo>
                    <a:pt x="306" y="428"/>
                  </a:lnTo>
                  <a:cubicBezTo>
                    <a:pt x="307" y="430"/>
                    <a:pt x="307" y="432"/>
                    <a:pt x="307" y="434"/>
                  </a:cubicBezTo>
                  <a:cubicBezTo>
                    <a:pt x="307" y="435"/>
                    <a:pt x="307" y="438"/>
                    <a:pt x="307" y="438"/>
                  </a:cubicBezTo>
                  <a:cubicBezTo>
                    <a:pt x="308" y="438"/>
                    <a:pt x="309" y="438"/>
                    <a:pt x="310" y="438"/>
                  </a:cubicBezTo>
                  <a:cubicBezTo>
                    <a:pt x="310" y="437"/>
                    <a:pt x="311" y="437"/>
                    <a:pt x="312" y="437"/>
                  </a:cubicBezTo>
                  <a:cubicBezTo>
                    <a:pt x="310" y="425"/>
                    <a:pt x="311" y="417"/>
                    <a:pt x="312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7" name="Freeform 1219"/>
            <p:cNvSpPr>
              <a:spLocks/>
            </p:cNvSpPr>
            <p:nvPr/>
          </p:nvSpPr>
          <p:spPr bwMode="auto">
            <a:xfrm>
              <a:off x="8413129" y="4626855"/>
              <a:ext cx="129684" cy="92094"/>
            </a:xfrm>
            <a:custGeom>
              <a:avLst/>
              <a:gdLst>
                <a:gd name="T0" fmla="*/ 286 w 307"/>
                <a:gd name="T1" fmla="*/ 158 h 213"/>
                <a:gd name="T2" fmla="*/ 275 w 307"/>
                <a:gd name="T3" fmla="*/ 153 h 213"/>
                <a:gd name="T4" fmla="*/ 265 w 307"/>
                <a:gd name="T5" fmla="*/ 137 h 213"/>
                <a:gd name="T6" fmla="*/ 269 w 307"/>
                <a:gd name="T7" fmla="*/ 124 h 213"/>
                <a:gd name="T8" fmla="*/ 269 w 307"/>
                <a:gd name="T9" fmla="*/ 110 h 213"/>
                <a:gd name="T10" fmla="*/ 275 w 307"/>
                <a:gd name="T11" fmla="*/ 95 h 213"/>
                <a:gd name="T12" fmla="*/ 283 w 307"/>
                <a:gd name="T13" fmla="*/ 80 h 213"/>
                <a:gd name="T14" fmla="*/ 273 w 307"/>
                <a:gd name="T15" fmla="*/ 70 h 213"/>
                <a:gd name="T16" fmla="*/ 278 w 307"/>
                <a:gd name="T17" fmla="*/ 64 h 213"/>
                <a:gd name="T18" fmla="*/ 293 w 307"/>
                <a:gd name="T19" fmla="*/ 63 h 213"/>
                <a:gd name="T20" fmla="*/ 283 w 307"/>
                <a:gd name="T21" fmla="*/ 31 h 213"/>
                <a:gd name="T22" fmla="*/ 274 w 307"/>
                <a:gd name="T23" fmla="*/ 40 h 213"/>
                <a:gd name="T24" fmla="*/ 265 w 307"/>
                <a:gd name="T25" fmla="*/ 46 h 213"/>
                <a:gd name="T26" fmla="*/ 257 w 307"/>
                <a:gd name="T27" fmla="*/ 62 h 213"/>
                <a:gd name="T28" fmla="*/ 249 w 307"/>
                <a:gd name="T29" fmla="*/ 66 h 213"/>
                <a:gd name="T30" fmla="*/ 248 w 307"/>
                <a:gd name="T31" fmla="*/ 68 h 213"/>
                <a:gd name="T32" fmla="*/ 233 w 307"/>
                <a:gd name="T33" fmla="*/ 67 h 213"/>
                <a:gd name="T34" fmla="*/ 221 w 307"/>
                <a:gd name="T35" fmla="*/ 64 h 213"/>
                <a:gd name="T36" fmla="*/ 206 w 307"/>
                <a:gd name="T37" fmla="*/ 59 h 213"/>
                <a:gd name="T38" fmla="*/ 212 w 307"/>
                <a:gd name="T39" fmla="*/ 46 h 213"/>
                <a:gd name="T40" fmla="*/ 209 w 307"/>
                <a:gd name="T41" fmla="*/ 38 h 213"/>
                <a:gd name="T42" fmla="*/ 213 w 307"/>
                <a:gd name="T43" fmla="*/ 32 h 213"/>
                <a:gd name="T44" fmla="*/ 218 w 307"/>
                <a:gd name="T45" fmla="*/ 7 h 213"/>
                <a:gd name="T46" fmla="*/ 193 w 307"/>
                <a:gd name="T47" fmla="*/ 11 h 213"/>
                <a:gd name="T48" fmla="*/ 191 w 307"/>
                <a:gd name="T49" fmla="*/ 13 h 213"/>
                <a:gd name="T50" fmla="*/ 176 w 307"/>
                <a:gd name="T51" fmla="*/ 19 h 213"/>
                <a:gd name="T52" fmla="*/ 161 w 307"/>
                <a:gd name="T53" fmla="*/ 35 h 213"/>
                <a:gd name="T54" fmla="*/ 146 w 307"/>
                <a:gd name="T55" fmla="*/ 43 h 213"/>
                <a:gd name="T56" fmla="*/ 135 w 307"/>
                <a:gd name="T57" fmla="*/ 49 h 213"/>
                <a:gd name="T58" fmla="*/ 115 w 307"/>
                <a:gd name="T59" fmla="*/ 60 h 213"/>
                <a:gd name="T60" fmla="*/ 87 w 307"/>
                <a:gd name="T61" fmla="*/ 67 h 213"/>
                <a:gd name="T62" fmla="*/ 67 w 307"/>
                <a:gd name="T63" fmla="*/ 59 h 213"/>
                <a:gd name="T64" fmla="*/ 50 w 307"/>
                <a:gd name="T65" fmla="*/ 63 h 213"/>
                <a:gd name="T66" fmla="*/ 10 w 307"/>
                <a:gd name="T67" fmla="*/ 66 h 213"/>
                <a:gd name="T68" fmla="*/ 9 w 307"/>
                <a:gd name="T69" fmla="*/ 67 h 213"/>
                <a:gd name="T70" fmla="*/ 4 w 307"/>
                <a:gd name="T71" fmla="*/ 72 h 213"/>
                <a:gd name="T72" fmla="*/ 3 w 307"/>
                <a:gd name="T73" fmla="*/ 73 h 213"/>
                <a:gd name="T74" fmla="*/ 2 w 307"/>
                <a:gd name="T75" fmla="*/ 73 h 213"/>
                <a:gd name="T76" fmla="*/ 3 w 307"/>
                <a:gd name="T77" fmla="*/ 82 h 213"/>
                <a:gd name="T78" fmla="*/ 11 w 307"/>
                <a:gd name="T79" fmla="*/ 85 h 213"/>
                <a:gd name="T80" fmla="*/ 18 w 307"/>
                <a:gd name="T81" fmla="*/ 88 h 213"/>
                <a:gd name="T82" fmla="*/ 15 w 307"/>
                <a:gd name="T83" fmla="*/ 98 h 213"/>
                <a:gd name="T84" fmla="*/ 23 w 307"/>
                <a:gd name="T85" fmla="*/ 96 h 213"/>
                <a:gd name="T86" fmla="*/ 37 w 307"/>
                <a:gd name="T87" fmla="*/ 96 h 213"/>
                <a:gd name="T88" fmla="*/ 44 w 307"/>
                <a:gd name="T89" fmla="*/ 99 h 213"/>
                <a:gd name="T90" fmla="*/ 54 w 307"/>
                <a:gd name="T91" fmla="*/ 105 h 213"/>
                <a:gd name="T92" fmla="*/ 60 w 307"/>
                <a:gd name="T93" fmla="*/ 122 h 213"/>
                <a:gd name="T94" fmla="*/ 68 w 307"/>
                <a:gd name="T95" fmla="*/ 131 h 213"/>
                <a:gd name="T96" fmla="*/ 62 w 307"/>
                <a:gd name="T97" fmla="*/ 135 h 213"/>
                <a:gd name="T98" fmla="*/ 69 w 307"/>
                <a:gd name="T99" fmla="*/ 144 h 213"/>
                <a:gd name="T100" fmla="*/ 79 w 307"/>
                <a:gd name="T101" fmla="*/ 155 h 213"/>
                <a:gd name="T102" fmla="*/ 136 w 307"/>
                <a:gd name="T103" fmla="*/ 137 h 213"/>
                <a:gd name="T104" fmla="*/ 141 w 307"/>
                <a:gd name="T105" fmla="*/ 136 h 213"/>
                <a:gd name="T106" fmla="*/ 237 w 307"/>
                <a:gd name="T107" fmla="*/ 212 h 213"/>
                <a:gd name="T108" fmla="*/ 254 w 307"/>
                <a:gd name="T109" fmla="*/ 208 h 213"/>
                <a:gd name="T110" fmla="*/ 291 w 307"/>
                <a:gd name="T111" fmla="*/ 202 h 213"/>
                <a:gd name="T112" fmla="*/ 302 w 307"/>
                <a:gd name="T113" fmla="*/ 196 h 213"/>
                <a:gd name="T114" fmla="*/ 306 w 307"/>
                <a:gd name="T115" fmla="*/ 181 h 213"/>
                <a:gd name="T116" fmla="*/ 297 w 307"/>
                <a:gd name="T11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213">
                  <a:moveTo>
                    <a:pt x="297" y="168"/>
                  </a:moveTo>
                  <a:cubicBezTo>
                    <a:pt x="294" y="163"/>
                    <a:pt x="291" y="158"/>
                    <a:pt x="286" y="158"/>
                  </a:cubicBezTo>
                  <a:lnTo>
                    <a:pt x="281" y="158"/>
                  </a:lnTo>
                  <a:cubicBezTo>
                    <a:pt x="277" y="158"/>
                    <a:pt x="276" y="155"/>
                    <a:pt x="275" y="153"/>
                  </a:cubicBezTo>
                  <a:cubicBezTo>
                    <a:pt x="271" y="154"/>
                    <a:pt x="268" y="152"/>
                    <a:pt x="266" y="148"/>
                  </a:cubicBezTo>
                  <a:cubicBezTo>
                    <a:pt x="265" y="145"/>
                    <a:pt x="265" y="142"/>
                    <a:pt x="265" y="137"/>
                  </a:cubicBezTo>
                  <a:cubicBezTo>
                    <a:pt x="265" y="132"/>
                    <a:pt x="266" y="129"/>
                    <a:pt x="268" y="126"/>
                  </a:cubicBezTo>
                  <a:cubicBezTo>
                    <a:pt x="268" y="126"/>
                    <a:pt x="269" y="125"/>
                    <a:pt x="269" y="124"/>
                  </a:cubicBezTo>
                  <a:cubicBezTo>
                    <a:pt x="266" y="123"/>
                    <a:pt x="264" y="121"/>
                    <a:pt x="264" y="117"/>
                  </a:cubicBezTo>
                  <a:cubicBezTo>
                    <a:pt x="264" y="115"/>
                    <a:pt x="266" y="112"/>
                    <a:pt x="269" y="110"/>
                  </a:cubicBezTo>
                  <a:cubicBezTo>
                    <a:pt x="271" y="107"/>
                    <a:pt x="275" y="103"/>
                    <a:pt x="275" y="99"/>
                  </a:cubicBezTo>
                  <a:lnTo>
                    <a:pt x="275" y="95"/>
                  </a:lnTo>
                  <a:cubicBezTo>
                    <a:pt x="275" y="90"/>
                    <a:pt x="277" y="88"/>
                    <a:pt x="280" y="86"/>
                  </a:cubicBezTo>
                  <a:cubicBezTo>
                    <a:pt x="281" y="84"/>
                    <a:pt x="283" y="83"/>
                    <a:pt x="283" y="80"/>
                  </a:cubicBezTo>
                  <a:cubicBezTo>
                    <a:pt x="283" y="78"/>
                    <a:pt x="282" y="78"/>
                    <a:pt x="279" y="77"/>
                  </a:cubicBezTo>
                  <a:cubicBezTo>
                    <a:pt x="277" y="76"/>
                    <a:pt x="273" y="75"/>
                    <a:pt x="273" y="70"/>
                  </a:cubicBezTo>
                  <a:cubicBezTo>
                    <a:pt x="273" y="68"/>
                    <a:pt x="275" y="65"/>
                    <a:pt x="277" y="64"/>
                  </a:cubicBezTo>
                  <a:lnTo>
                    <a:pt x="278" y="64"/>
                  </a:lnTo>
                  <a:lnTo>
                    <a:pt x="290" y="64"/>
                  </a:lnTo>
                  <a:cubicBezTo>
                    <a:pt x="291" y="64"/>
                    <a:pt x="292" y="64"/>
                    <a:pt x="293" y="63"/>
                  </a:cubicBezTo>
                  <a:cubicBezTo>
                    <a:pt x="296" y="62"/>
                    <a:pt x="299" y="61"/>
                    <a:pt x="299" y="58"/>
                  </a:cubicBezTo>
                  <a:cubicBezTo>
                    <a:pt x="299" y="52"/>
                    <a:pt x="287" y="31"/>
                    <a:pt x="283" y="31"/>
                  </a:cubicBezTo>
                  <a:cubicBezTo>
                    <a:pt x="280" y="31"/>
                    <a:pt x="279" y="33"/>
                    <a:pt x="277" y="36"/>
                  </a:cubicBezTo>
                  <a:cubicBezTo>
                    <a:pt x="276" y="37"/>
                    <a:pt x="275" y="39"/>
                    <a:pt x="274" y="40"/>
                  </a:cubicBezTo>
                  <a:cubicBezTo>
                    <a:pt x="272" y="41"/>
                    <a:pt x="270" y="42"/>
                    <a:pt x="269" y="42"/>
                  </a:cubicBezTo>
                  <a:cubicBezTo>
                    <a:pt x="267" y="43"/>
                    <a:pt x="266" y="44"/>
                    <a:pt x="265" y="46"/>
                  </a:cubicBezTo>
                  <a:cubicBezTo>
                    <a:pt x="263" y="47"/>
                    <a:pt x="263" y="49"/>
                    <a:pt x="262" y="52"/>
                  </a:cubicBezTo>
                  <a:cubicBezTo>
                    <a:pt x="261" y="55"/>
                    <a:pt x="260" y="59"/>
                    <a:pt x="257" y="62"/>
                  </a:cubicBezTo>
                  <a:cubicBezTo>
                    <a:pt x="256" y="62"/>
                    <a:pt x="255" y="63"/>
                    <a:pt x="254" y="63"/>
                  </a:cubicBezTo>
                  <a:cubicBezTo>
                    <a:pt x="252" y="64"/>
                    <a:pt x="251" y="64"/>
                    <a:pt x="249" y="66"/>
                  </a:cubicBezTo>
                  <a:lnTo>
                    <a:pt x="249" y="66"/>
                  </a:lnTo>
                  <a:cubicBezTo>
                    <a:pt x="248" y="67"/>
                    <a:pt x="248" y="68"/>
                    <a:pt x="248" y="68"/>
                  </a:cubicBezTo>
                  <a:cubicBezTo>
                    <a:pt x="247" y="70"/>
                    <a:pt x="245" y="72"/>
                    <a:pt x="242" y="72"/>
                  </a:cubicBezTo>
                  <a:cubicBezTo>
                    <a:pt x="237" y="72"/>
                    <a:pt x="235" y="69"/>
                    <a:pt x="233" y="67"/>
                  </a:cubicBezTo>
                  <a:cubicBezTo>
                    <a:pt x="231" y="65"/>
                    <a:pt x="229" y="63"/>
                    <a:pt x="225" y="63"/>
                  </a:cubicBezTo>
                  <a:cubicBezTo>
                    <a:pt x="223" y="63"/>
                    <a:pt x="223" y="63"/>
                    <a:pt x="221" y="64"/>
                  </a:cubicBezTo>
                  <a:cubicBezTo>
                    <a:pt x="220" y="65"/>
                    <a:pt x="218" y="67"/>
                    <a:pt x="215" y="67"/>
                  </a:cubicBezTo>
                  <a:cubicBezTo>
                    <a:pt x="211" y="67"/>
                    <a:pt x="206" y="64"/>
                    <a:pt x="206" y="59"/>
                  </a:cubicBezTo>
                  <a:cubicBezTo>
                    <a:pt x="206" y="56"/>
                    <a:pt x="208" y="54"/>
                    <a:pt x="209" y="52"/>
                  </a:cubicBezTo>
                  <a:cubicBezTo>
                    <a:pt x="211" y="50"/>
                    <a:pt x="212" y="48"/>
                    <a:pt x="212" y="46"/>
                  </a:cubicBezTo>
                  <a:cubicBezTo>
                    <a:pt x="212" y="45"/>
                    <a:pt x="211" y="44"/>
                    <a:pt x="211" y="43"/>
                  </a:cubicBezTo>
                  <a:cubicBezTo>
                    <a:pt x="210" y="42"/>
                    <a:pt x="209" y="40"/>
                    <a:pt x="209" y="38"/>
                  </a:cubicBezTo>
                  <a:cubicBezTo>
                    <a:pt x="209" y="36"/>
                    <a:pt x="210" y="35"/>
                    <a:pt x="211" y="34"/>
                  </a:cubicBezTo>
                  <a:cubicBezTo>
                    <a:pt x="212" y="33"/>
                    <a:pt x="212" y="33"/>
                    <a:pt x="213" y="32"/>
                  </a:cubicBezTo>
                  <a:cubicBezTo>
                    <a:pt x="213" y="31"/>
                    <a:pt x="213" y="30"/>
                    <a:pt x="214" y="29"/>
                  </a:cubicBezTo>
                  <a:cubicBezTo>
                    <a:pt x="216" y="22"/>
                    <a:pt x="218" y="14"/>
                    <a:pt x="218" y="7"/>
                  </a:cubicBezTo>
                  <a:cubicBezTo>
                    <a:pt x="218" y="2"/>
                    <a:pt x="217" y="0"/>
                    <a:pt x="211" y="0"/>
                  </a:cubicBezTo>
                  <a:cubicBezTo>
                    <a:pt x="202" y="0"/>
                    <a:pt x="198" y="5"/>
                    <a:pt x="193" y="11"/>
                  </a:cubicBezTo>
                  <a:cubicBezTo>
                    <a:pt x="192" y="11"/>
                    <a:pt x="192" y="12"/>
                    <a:pt x="191" y="13"/>
                  </a:cubicBezTo>
                  <a:lnTo>
                    <a:pt x="191" y="13"/>
                  </a:lnTo>
                  <a:lnTo>
                    <a:pt x="185" y="13"/>
                  </a:lnTo>
                  <a:cubicBezTo>
                    <a:pt x="181" y="15"/>
                    <a:pt x="178" y="17"/>
                    <a:pt x="176" y="19"/>
                  </a:cubicBezTo>
                  <a:cubicBezTo>
                    <a:pt x="173" y="21"/>
                    <a:pt x="171" y="24"/>
                    <a:pt x="169" y="27"/>
                  </a:cubicBezTo>
                  <a:cubicBezTo>
                    <a:pt x="167" y="29"/>
                    <a:pt x="164" y="32"/>
                    <a:pt x="161" y="35"/>
                  </a:cubicBezTo>
                  <a:cubicBezTo>
                    <a:pt x="160" y="37"/>
                    <a:pt x="158" y="38"/>
                    <a:pt x="155" y="40"/>
                  </a:cubicBezTo>
                  <a:cubicBezTo>
                    <a:pt x="153" y="42"/>
                    <a:pt x="149" y="42"/>
                    <a:pt x="146" y="43"/>
                  </a:cubicBezTo>
                  <a:cubicBezTo>
                    <a:pt x="143" y="44"/>
                    <a:pt x="139" y="44"/>
                    <a:pt x="138" y="46"/>
                  </a:cubicBezTo>
                  <a:cubicBezTo>
                    <a:pt x="137" y="47"/>
                    <a:pt x="136" y="48"/>
                    <a:pt x="135" y="49"/>
                  </a:cubicBezTo>
                  <a:cubicBezTo>
                    <a:pt x="133" y="51"/>
                    <a:pt x="131" y="53"/>
                    <a:pt x="129" y="54"/>
                  </a:cubicBezTo>
                  <a:cubicBezTo>
                    <a:pt x="126" y="58"/>
                    <a:pt x="121" y="60"/>
                    <a:pt x="115" y="60"/>
                  </a:cubicBezTo>
                  <a:cubicBezTo>
                    <a:pt x="109" y="60"/>
                    <a:pt x="104" y="62"/>
                    <a:pt x="100" y="64"/>
                  </a:cubicBezTo>
                  <a:cubicBezTo>
                    <a:pt x="96" y="66"/>
                    <a:pt x="92" y="67"/>
                    <a:pt x="87" y="67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73" y="61"/>
                    <a:pt x="71" y="59"/>
                    <a:pt x="67" y="59"/>
                  </a:cubicBezTo>
                  <a:cubicBezTo>
                    <a:pt x="64" y="59"/>
                    <a:pt x="61" y="60"/>
                    <a:pt x="58" y="61"/>
                  </a:cubicBezTo>
                  <a:cubicBezTo>
                    <a:pt x="55" y="62"/>
                    <a:pt x="53" y="63"/>
                    <a:pt x="50" y="63"/>
                  </a:cubicBezTo>
                  <a:lnTo>
                    <a:pt x="19" y="63"/>
                  </a:lnTo>
                  <a:cubicBezTo>
                    <a:pt x="15" y="63"/>
                    <a:pt x="12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7"/>
                  </a:cubicBezTo>
                  <a:cubicBezTo>
                    <a:pt x="7" y="68"/>
                    <a:pt x="5" y="70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lnTo>
                    <a:pt x="3" y="73"/>
                  </a:lnTo>
                  <a:lnTo>
                    <a:pt x="3" y="73"/>
                  </a:lnTo>
                  <a:cubicBezTo>
                    <a:pt x="2" y="73"/>
                    <a:pt x="2" y="73"/>
                    <a:pt x="2" y="73"/>
                  </a:cubicBezTo>
                  <a:cubicBezTo>
                    <a:pt x="1" y="74"/>
                    <a:pt x="0" y="76"/>
                    <a:pt x="0" y="79"/>
                  </a:cubicBezTo>
                  <a:cubicBezTo>
                    <a:pt x="1" y="80"/>
                    <a:pt x="1" y="81"/>
                    <a:pt x="3" y="82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8" y="83"/>
                    <a:pt x="9" y="83"/>
                    <a:pt x="11" y="85"/>
                  </a:cubicBezTo>
                  <a:cubicBezTo>
                    <a:pt x="13" y="86"/>
                    <a:pt x="14" y="86"/>
                    <a:pt x="15" y="87"/>
                  </a:cubicBezTo>
                  <a:cubicBezTo>
                    <a:pt x="16" y="87"/>
                    <a:pt x="18" y="87"/>
                    <a:pt x="18" y="88"/>
                  </a:cubicBezTo>
                  <a:cubicBezTo>
                    <a:pt x="18" y="90"/>
                    <a:pt x="17" y="91"/>
                    <a:pt x="15" y="93"/>
                  </a:cubicBezTo>
                  <a:cubicBezTo>
                    <a:pt x="14" y="95"/>
                    <a:pt x="14" y="96"/>
                    <a:pt x="15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9" y="99"/>
                    <a:pt x="21" y="98"/>
                    <a:pt x="23" y="96"/>
                  </a:cubicBezTo>
                  <a:cubicBezTo>
                    <a:pt x="26" y="92"/>
                    <a:pt x="29" y="91"/>
                    <a:pt x="31" y="91"/>
                  </a:cubicBezTo>
                  <a:cubicBezTo>
                    <a:pt x="34" y="91"/>
                    <a:pt x="36" y="94"/>
                    <a:pt x="37" y="96"/>
                  </a:cubicBezTo>
                  <a:cubicBezTo>
                    <a:pt x="38" y="97"/>
                    <a:pt x="40" y="101"/>
                    <a:pt x="41" y="101"/>
                  </a:cubicBezTo>
                  <a:cubicBezTo>
                    <a:pt x="42" y="101"/>
                    <a:pt x="43" y="100"/>
                    <a:pt x="44" y="99"/>
                  </a:cubicBezTo>
                  <a:cubicBezTo>
                    <a:pt x="45" y="98"/>
                    <a:pt x="46" y="97"/>
                    <a:pt x="47" y="97"/>
                  </a:cubicBezTo>
                  <a:cubicBezTo>
                    <a:pt x="50" y="97"/>
                    <a:pt x="52" y="100"/>
                    <a:pt x="54" y="105"/>
                  </a:cubicBezTo>
                  <a:cubicBezTo>
                    <a:pt x="58" y="111"/>
                    <a:pt x="60" y="116"/>
                    <a:pt x="58" y="120"/>
                  </a:cubicBezTo>
                  <a:cubicBezTo>
                    <a:pt x="58" y="120"/>
                    <a:pt x="58" y="120"/>
                    <a:pt x="60" y="122"/>
                  </a:cubicBezTo>
                  <a:cubicBezTo>
                    <a:pt x="61" y="123"/>
                    <a:pt x="62" y="123"/>
                    <a:pt x="63" y="124"/>
                  </a:cubicBezTo>
                  <a:cubicBezTo>
                    <a:pt x="66" y="127"/>
                    <a:pt x="68" y="129"/>
                    <a:pt x="68" y="131"/>
                  </a:cubicBezTo>
                  <a:cubicBezTo>
                    <a:pt x="68" y="132"/>
                    <a:pt x="65" y="133"/>
                    <a:pt x="65" y="134"/>
                  </a:cubicBezTo>
                  <a:cubicBezTo>
                    <a:pt x="62" y="134"/>
                    <a:pt x="62" y="135"/>
                    <a:pt x="62" y="135"/>
                  </a:cubicBezTo>
                  <a:cubicBezTo>
                    <a:pt x="62" y="136"/>
                    <a:pt x="62" y="137"/>
                    <a:pt x="65" y="139"/>
                  </a:cubicBezTo>
                  <a:cubicBezTo>
                    <a:pt x="67" y="141"/>
                    <a:pt x="68" y="143"/>
                    <a:pt x="69" y="144"/>
                  </a:cubicBezTo>
                  <a:cubicBezTo>
                    <a:pt x="70" y="146"/>
                    <a:pt x="71" y="147"/>
                    <a:pt x="73" y="148"/>
                  </a:cubicBezTo>
                  <a:cubicBezTo>
                    <a:pt x="76" y="150"/>
                    <a:pt x="78" y="153"/>
                    <a:pt x="79" y="155"/>
                  </a:cubicBezTo>
                  <a:cubicBezTo>
                    <a:pt x="88" y="148"/>
                    <a:pt x="98" y="144"/>
                    <a:pt x="103" y="143"/>
                  </a:cubicBezTo>
                  <a:cubicBezTo>
                    <a:pt x="125" y="142"/>
                    <a:pt x="132" y="139"/>
                    <a:pt x="136" y="137"/>
                  </a:cubicBezTo>
                  <a:cubicBezTo>
                    <a:pt x="137" y="136"/>
                    <a:pt x="138" y="136"/>
                    <a:pt x="140" y="136"/>
                  </a:cubicBezTo>
                  <a:cubicBezTo>
                    <a:pt x="140" y="136"/>
                    <a:pt x="140" y="136"/>
                    <a:pt x="141" y="136"/>
                  </a:cubicBezTo>
                  <a:cubicBezTo>
                    <a:pt x="162" y="138"/>
                    <a:pt x="186" y="163"/>
                    <a:pt x="206" y="185"/>
                  </a:cubicBezTo>
                  <a:cubicBezTo>
                    <a:pt x="219" y="198"/>
                    <a:pt x="229" y="209"/>
                    <a:pt x="237" y="212"/>
                  </a:cubicBezTo>
                  <a:cubicBezTo>
                    <a:pt x="239" y="213"/>
                    <a:pt x="240" y="213"/>
                    <a:pt x="242" y="213"/>
                  </a:cubicBezTo>
                  <a:cubicBezTo>
                    <a:pt x="246" y="213"/>
                    <a:pt x="250" y="211"/>
                    <a:pt x="254" y="208"/>
                  </a:cubicBezTo>
                  <a:cubicBezTo>
                    <a:pt x="259" y="205"/>
                    <a:pt x="265" y="201"/>
                    <a:pt x="271" y="201"/>
                  </a:cubicBezTo>
                  <a:cubicBezTo>
                    <a:pt x="280" y="201"/>
                    <a:pt x="286" y="202"/>
                    <a:pt x="291" y="202"/>
                  </a:cubicBezTo>
                  <a:cubicBezTo>
                    <a:pt x="294" y="202"/>
                    <a:pt x="297" y="202"/>
                    <a:pt x="299" y="202"/>
                  </a:cubicBezTo>
                  <a:lnTo>
                    <a:pt x="302" y="196"/>
                  </a:lnTo>
                  <a:lnTo>
                    <a:pt x="303" y="185"/>
                  </a:lnTo>
                  <a:lnTo>
                    <a:pt x="306" y="181"/>
                  </a:lnTo>
                  <a:cubicBezTo>
                    <a:pt x="306" y="181"/>
                    <a:pt x="307" y="180"/>
                    <a:pt x="307" y="180"/>
                  </a:cubicBezTo>
                  <a:cubicBezTo>
                    <a:pt x="302" y="178"/>
                    <a:pt x="299" y="173"/>
                    <a:pt x="297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8" name="Freeform 1220"/>
            <p:cNvSpPr>
              <a:spLocks/>
            </p:cNvSpPr>
            <p:nvPr/>
          </p:nvSpPr>
          <p:spPr bwMode="auto">
            <a:xfrm>
              <a:off x="8279687" y="4358093"/>
              <a:ext cx="240571" cy="300714"/>
            </a:xfrm>
            <a:custGeom>
              <a:avLst/>
              <a:gdLst>
                <a:gd name="T0" fmla="*/ 316 w 567"/>
                <a:gd name="T1" fmla="*/ 702 h 704"/>
                <a:gd name="T2" fmla="*/ 331 w 567"/>
                <a:gd name="T3" fmla="*/ 693 h 704"/>
                <a:gd name="T4" fmla="*/ 392 w 567"/>
                <a:gd name="T5" fmla="*/ 695 h 704"/>
                <a:gd name="T6" fmla="*/ 442 w 567"/>
                <a:gd name="T7" fmla="*/ 684 h 704"/>
                <a:gd name="T8" fmla="*/ 475 w 567"/>
                <a:gd name="T9" fmla="*/ 664 h 704"/>
                <a:gd name="T10" fmla="*/ 485 w 567"/>
                <a:gd name="T11" fmla="*/ 608 h 704"/>
                <a:gd name="T12" fmla="*/ 477 w 567"/>
                <a:gd name="T13" fmla="*/ 584 h 704"/>
                <a:gd name="T14" fmla="*/ 469 w 567"/>
                <a:gd name="T15" fmla="*/ 555 h 704"/>
                <a:gd name="T16" fmla="*/ 508 w 567"/>
                <a:gd name="T17" fmla="*/ 493 h 704"/>
                <a:gd name="T18" fmla="*/ 519 w 567"/>
                <a:gd name="T19" fmla="*/ 469 h 704"/>
                <a:gd name="T20" fmla="*/ 494 w 567"/>
                <a:gd name="T21" fmla="*/ 423 h 704"/>
                <a:gd name="T22" fmla="*/ 503 w 567"/>
                <a:gd name="T23" fmla="*/ 366 h 704"/>
                <a:gd name="T24" fmla="*/ 529 w 567"/>
                <a:gd name="T25" fmla="*/ 362 h 704"/>
                <a:gd name="T26" fmla="*/ 551 w 567"/>
                <a:gd name="T27" fmla="*/ 341 h 704"/>
                <a:gd name="T28" fmla="*/ 541 w 567"/>
                <a:gd name="T29" fmla="*/ 321 h 704"/>
                <a:gd name="T30" fmla="*/ 526 w 567"/>
                <a:gd name="T31" fmla="*/ 260 h 704"/>
                <a:gd name="T32" fmla="*/ 523 w 567"/>
                <a:gd name="T33" fmla="*/ 247 h 704"/>
                <a:gd name="T34" fmla="*/ 545 w 567"/>
                <a:gd name="T35" fmla="*/ 226 h 704"/>
                <a:gd name="T36" fmla="*/ 559 w 567"/>
                <a:gd name="T37" fmla="*/ 198 h 704"/>
                <a:gd name="T38" fmla="*/ 546 w 567"/>
                <a:gd name="T39" fmla="*/ 170 h 704"/>
                <a:gd name="T40" fmla="*/ 535 w 567"/>
                <a:gd name="T41" fmla="*/ 144 h 704"/>
                <a:gd name="T42" fmla="*/ 560 w 567"/>
                <a:gd name="T43" fmla="*/ 119 h 704"/>
                <a:gd name="T44" fmla="*/ 564 w 567"/>
                <a:gd name="T45" fmla="*/ 100 h 704"/>
                <a:gd name="T46" fmla="*/ 536 w 567"/>
                <a:gd name="T47" fmla="*/ 86 h 704"/>
                <a:gd name="T48" fmla="*/ 513 w 567"/>
                <a:gd name="T49" fmla="*/ 64 h 704"/>
                <a:gd name="T50" fmla="*/ 528 w 567"/>
                <a:gd name="T51" fmla="*/ 25 h 704"/>
                <a:gd name="T52" fmla="*/ 517 w 567"/>
                <a:gd name="T53" fmla="*/ 20 h 704"/>
                <a:gd name="T54" fmla="*/ 487 w 567"/>
                <a:gd name="T55" fmla="*/ 15 h 704"/>
                <a:gd name="T56" fmla="*/ 449 w 567"/>
                <a:gd name="T57" fmla="*/ 6 h 704"/>
                <a:gd name="T58" fmla="*/ 360 w 567"/>
                <a:gd name="T59" fmla="*/ 77 h 704"/>
                <a:gd name="T60" fmla="*/ 355 w 567"/>
                <a:gd name="T61" fmla="*/ 62 h 704"/>
                <a:gd name="T62" fmla="*/ 327 w 567"/>
                <a:gd name="T63" fmla="*/ 99 h 704"/>
                <a:gd name="T64" fmla="*/ 310 w 567"/>
                <a:gd name="T65" fmla="*/ 94 h 704"/>
                <a:gd name="T66" fmla="*/ 280 w 567"/>
                <a:gd name="T67" fmla="*/ 113 h 704"/>
                <a:gd name="T68" fmla="*/ 287 w 567"/>
                <a:gd name="T69" fmla="*/ 142 h 704"/>
                <a:gd name="T70" fmla="*/ 286 w 567"/>
                <a:gd name="T71" fmla="*/ 173 h 704"/>
                <a:gd name="T72" fmla="*/ 256 w 567"/>
                <a:gd name="T73" fmla="*/ 178 h 704"/>
                <a:gd name="T74" fmla="*/ 229 w 567"/>
                <a:gd name="T75" fmla="*/ 190 h 704"/>
                <a:gd name="T76" fmla="*/ 194 w 567"/>
                <a:gd name="T77" fmla="*/ 195 h 704"/>
                <a:gd name="T78" fmla="*/ 154 w 567"/>
                <a:gd name="T79" fmla="*/ 171 h 704"/>
                <a:gd name="T80" fmla="*/ 119 w 567"/>
                <a:gd name="T81" fmla="*/ 182 h 704"/>
                <a:gd name="T82" fmla="*/ 110 w 567"/>
                <a:gd name="T83" fmla="*/ 217 h 704"/>
                <a:gd name="T84" fmla="*/ 75 w 567"/>
                <a:gd name="T85" fmla="*/ 209 h 704"/>
                <a:gd name="T86" fmla="*/ 26 w 567"/>
                <a:gd name="T87" fmla="*/ 220 h 704"/>
                <a:gd name="T88" fmla="*/ 8 w 567"/>
                <a:gd name="T89" fmla="*/ 238 h 704"/>
                <a:gd name="T90" fmla="*/ 35 w 567"/>
                <a:gd name="T91" fmla="*/ 276 h 704"/>
                <a:gd name="T92" fmla="*/ 40 w 567"/>
                <a:gd name="T93" fmla="*/ 319 h 704"/>
                <a:gd name="T94" fmla="*/ 23 w 567"/>
                <a:gd name="T95" fmla="*/ 365 h 704"/>
                <a:gd name="T96" fmla="*/ 0 w 567"/>
                <a:gd name="T97" fmla="*/ 382 h 704"/>
                <a:gd name="T98" fmla="*/ 22 w 567"/>
                <a:gd name="T99" fmla="*/ 480 h 704"/>
                <a:gd name="T100" fmla="*/ 30 w 567"/>
                <a:gd name="T101" fmla="*/ 527 h 704"/>
                <a:gd name="T102" fmla="*/ 52 w 567"/>
                <a:gd name="T103" fmla="*/ 546 h 704"/>
                <a:gd name="T104" fmla="*/ 72 w 567"/>
                <a:gd name="T105" fmla="*/ 561 h 704"/>
                <a:gd name="T106" fmla="*/ 99 w 567"/>
                <a:gd name="T107" fmla="*/ 596 h 704"/>
                <a:gd name="T108" fmla="*/ 125 w 567"/>
                <a:gd name="T109" fmla="*/ 644 h 704"/>
                <a:gd name="T110" fmla="*/ 165 w 567"/>
                <a:gd name="T111" fmla="*/ 678 h 704"/>
                <a:gd name="T112" fmla="*/ 193 w 567"/>
                <a:gd name="T113" fmla="*/ 646 h 704"/>
                <a:gd name="T114" fmla="*/ 251 w 567"/>
                <a:gd name="T115" fmla="*/ 639 h 704"/>
                <a:gd name="T116" fmla="*/ 277 w 567"/>
                <a:gd name="T117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704">
                  <a:moveTo>
                    <a:pt x="313" y="703"/>
                  </a:moveTo>
                  <a:cubicBezTo>
                    <a:pt x="314" y="703"/>
                    <a:pt x="314" y="703"/>
                    <a:pt x="315" y="703"/>
                  </a:cubicBezTo>
                  <a:lnTo>
                    <a:pt x="315" y="703"/>
                  </a:lnTo>
                  <a:lnTo>
                    <a:pt x="316" y="703"/>
                  </a:lnTo>
                  <a:cubicBezTo>
                    <a:pt x="316" y="702"/>
                    <a:pt x="316" y="702"/>
                    <a:pt x="316" y="702"/>
                  </a:cubicBezTo>
                  <a:cubicBezTo>
                    <a:pt x="316" y="702"/>
                    <a:pt x="316" y="702"/>
                    <a:pt x="316" y="702"/>
                  </a:cubicBezTo>
                  <a:cubicBezTo>
                    <a:pt x="317" y="700"/>
                    <a:pt x="319" y="699"/>
                    <a:pt x="320" y="697"/>
                  </a:cubicBezTo>
                  <a:cubicBezTo>
                    <a:pt x="321" y="697"/>
                    <a:pt x="321" y="696"/>
                    <a:pt x="321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4" y="694"/>
                    <a:pt x="327" y="693"/>
                    <a:pt x="331" y="693"/>
                  </a:cubicBezTo>
                  <a:lnTo>
                    <a:pt x="362" y="693"/>
                  </a:lnTo>
                  <a:cubicBezTo>
                    <a:pt x="365" y="693"/>
                    <a:pt x="368" y="692"/>
                    <a:pt x="370" y="691"/>
                  </a:cubicBezTo>
                  <a:cubicBezTo>
                    <a:pt x="373" y="690"/>
                    <a:pt x="376" y="689"/>
                    <a:pt x="380" y="689"/>
                  </a:cubicBezTo>
                  <a:cubicBezTo>
                    <a:pt x="383" y="689"/>
                    <a:pt x="385" y="690"/>
                    <a:pt x="387" y="691"/>
                  </a:cubicBezTo>
                  <a:cubicBezTo>
                    <a:pt x="389" y="692"/>
                    <a:pt x="390" y="694"/>
                    <a:pt x="392" y="695"/>
                  </a:cubicBezTo>
                  <a:cubicBezTo>
                    <a:pt x="392" y="695"/>
                    <a:pt x="392" y="695"/>
                    <a:pt x="393" y="696"/>
                  </a:cubicBezTo>
                  <a:cubicBezTo>
                    <a:pt x="395" y="697"/>
                    <a:pt x="397" y="697"/>
                    <a:pt x="400" y="697"/>
                  </a:cubicBezTo>
                  <a:cubicBezTo>
                    <a:pt x="405" y="697"/>
                    <a:pt x="409" y="695"/>
                    <a:pt x="413" y="694"/>
                  </a:cubicBezTo>
                  <a:cubicBezTo>
                    <a:pt x="417" y="692"/>
                    <a:pt x="422" y="690"/>
                    <a:pt x="428" y="690"/>
                  </a:cubicBezTo>
                  <a:cubicBezTo>
                    <a:pt x="434" y="690"/>
                    <a:pt x="439" y="687"/>
                    <a:pt x="442" y="684"/>
                  </a:cubicBezTo>
                  <a:cubicBezTo>
                    <a:pt x="444" y="682"/>
                    <a:pt x="446" y="680"/>
                    <a:pt x="448" y="678"/>
                  </a:cubicBezTo>
                  <a:cubicBezTo>
                    <a:pt x="449" y="677"/>
                    <a:pt x="450" y="676"/>
                    <a:pt x="451" y="675"/>
                  </a:cubicBezTo>
                  <a:cubicBezTo>
                    <a:pt x="453" y="674"/>
                    <a:pt x="456" y="673"/>
                    <a:pt x="459" y="673"/>
                  </a:cubicBezTo>
                  <a:cubicBezTo>
                    <a:pt x="463" y="672"/>
                    <a:pt x="466" y="671"/>
                    <a:pt x="469" y="669"/>
                  </a:cubicBezTo>
                  <a:cubicBezTo>
                    <a:pt x="471" y="668"/>
                    <a:pt x="473" y="666"/>
                    <a:pt x="475" y="664"/>
                  </a:cubicBezTo>
                  <a:cubicBezTo>
                    <a:pt x="478" y="662"/>
                    <a:pt x="480" y="659"/>
                    <a:pt x="482" y="656"/>
                  </a:cubicBezTo>
                  <a:cubicBezTo>
                    <a:pt x="484" y="653"/>
                    <a:pt x="486" y="651"/>
                    <a:pt x="489" y="648"/>
                  </a:cubicBezTo>
                  <a:cubicBezTo>
                    <a:pt x="491" y="646"/>
                    <a:pt x="493" y="645"/>
                    <a:pt x="496" y="644"/>
                  </a:cubicBezTo>
                  <a:cubicBezTo>
                    <a:pt x="495" y="633"/>
                    <a:pt x="494" y="623"/>
                    <a:pt x="494" y="615"/>
                  </a:cubicBezTo>
                  <a:cubicBezTo>
                    <a:pt x="494" y="611"/>
                    <a:pt x="491" y="610"/>
                    <a:pt x="485" y="608"/>
                  </a:cubicBezTo>
                  <a:cubicBezTo>
                    <a:pt x="480" y="607"/>
                    <a:pt x="475" y="606"/>
                    <a:pt x="475" y="601"/>
                  </a:cubicBezTo>
                  <a:cubicBezTo>
                    <a:pt x="475" y="598"/>
                    <a:pt x="477" y="596"/>
                    <a:pt x="478" y="594"/>
                  </a:cubicBezTo>
                  <a:cubicBezTo>
                    <a:pt x="479" y="594"/>
                    <a:pt x="479" y="594"/>
                    <a:pt x="479" y="593"/>
                  </a:cubicBezTo>
                  <a:lnTo>
                    <a:pt x="479" y="584"/>
                  </a:lnTo>
                  <a:cubicBezTo>
                    <a:pt x="478" y="584"/>
                    <a:pt x="478" y="584"/>
                    <a:pt x="477" y="584"/>
                  </a:cubicBezTo>
                  <a:cubicBezTo>
                    <a:pt x="471" y="583"/>
                    <a:pt x="468" y="582"/>
                    <a:pt x="463" y="576"/>
                  </a:cubicBezTo>
                  <a:cubicBezTo>
                    <a:pt x="462" y="575"/>
                    <a:pt x="462" y="574"/>
                    <a:pt x="463" y="573"/>
                  </a:cubicBezTo>
                  <a:cubicBezTo>
                    <a:pt x="464" y="573"/>
                    <a:pt x="465" y="572"/>
                    <a:pt x="466" y="571"/>
                  </a:cubicBezTo>
                  <a:cubicBezTo>
                    <a:pt x="468" y="570"/>
                    <a:pt x="470" y="568"/>
                    <a:pt x="470" y="566"/>
                  </a:cubicBezTo>
                  <a:cubicBezTo>
                    <a:pt x="470" y="562"/>
                    <a:pt x="470" y="559"/>
                    <a:pt x="469" y="555"/>
                  </a:cubicBezTo>
                  <a:cubicBezTo>
                    <a:pt x="468" y="551"/>
                    <a:pt x="467" y="547"/>
                    <a:pt x="467" y="543"/>
                  </a:cubicBezTo>
                  <a:cubicBezTo>
                    <a:pt x="467" y="527"/>
                    <a:pt x="475" y="522"/>
                    <a:pt x="482" y="518"/>
                  </a:cubicBezTo>
                  <a:cubicBezTo>
                    <a:pt x="488" y="515"/>
                    <a:pt x="492" y="513"/>
                    <a:pt x="492" y="503"/>
                  </a:cubicBezTo>
                  <a:cubicBezTo>
                    <a:pt x="492" y="495"/>
                    <a:pt x="499" y="494"/>
                    <a:pt x="503" y="494"/>
                  </a:cubicBezTo>
                  <a:cubicBezTo>
                    <a:pt x="505" y="494"/>
                    <a:pt x="507" y="494"/>
                    <a:pt x="508" y="493"/>
                  </a:cubicBezTo>
                  <a:cubicBezTo>
                    <a:pt x="514" y="491"/>
                    <a:pt x="514" y="486"/>
                    <a:pt x="514" y="479"/>
                  </a:cubicBezTo>
                  <a:lnTo>
                    <a:pt x="514" y="479"/>
                  </a:lnTo>
                  <a:cubicBezTo>
                    <a:pt x="514" y="478"/>
                    <a:pt x="514" y="477"/>
                    <a:pt x="514" y="476"/>
                  </a:cubicBezTo>
                  <a:cubicBezTo>
                    <a:pt x="514" y="472"/>
                    <a:pt x="516" y="471"/>
                    <a:pt x="518" y="470"/>
                  </a:cubicBezTo>
                  <a:cubicBezTo>
                    <a:pt x="519" y="469"/>
                    <a:pt x="519" y="469"/>
                    <a:pt x="519" y="469"/>
                  </a:cubicBezTo>
                  <a:cubicBezTo>
                    <a:pt x="519" y="460"/>
                    <a:pt x="513" y="455"/>
                    <a:pt x="507" y="450"/>
                  </a:cubicBezTo>
                  <a:cubicBezTo>
                    <a:pt x="501" y="445"/>
                    <a:pt x="494" y="439"/>
                    <a:pt x="494" y="429"/>
                  </a:cubicBezTo>
                  <a:cubicBezTo>
                    <a:pt x="494" y="428"/>
                    <a:pt x="494" y="427"/>
                    <a:pt x="494" y="427"/>
                  </a:cubicBezTo>
                  <a:cubicBezTo>
                    <a:pt x="494" y="425"/>
                    <a:pt x="494" y="425"/>
                    <a:pt x="494" y="425"/>
                  </a:cubicBezTo>
                  <a:cubicBezTo>
                    <a:pt x="494" y="424"/>
                    <a:pt x="494" y="424"/>
                    <a:pt x="494" y="423"/>
                  </a:cubicBezTo>
                  <a:cubicBezTo>
                    <a:pt x="495" y="421"/>
                    <a:pt x="496" y="419"/>
                    <a:pt x="496" y="418"/>
                  </a:cubicBezTo>
                  <a:cubicBezTo>
                    <a:pt x="498" y="414"/>
                    <a:pt x="500" y="411"/>
                    <a:pt x="500" y="406"/>
                  </a:cubicBezTo>
                  <a:cubicBezTo>
                    <a:pt x="500" y="402"/>
                    <a:pt x="497" y="395"/>
                    <a:pt x="494" y="389"/>
                  </a:cubicBezTo>
                  <a:cubicBezTo>
                    <a:pt x="492" y="384"/>
                    <a:pt x="490" y="379"/>
                    <a:pt x="490" y="376"/>
                  </a:cubicBezTo>
                  <a:cubicBezTo>
                    <a:pt x="490" y="369"/>
                    <a:pt x="497" y="366"/>
                    <a:pt x="503" y="366"/>
                  </a:cubicBezTo>
                  <a:lnTo>
                    <a:pt x="514" y="366"/>
                  </a:lnTo>
                  <a:cubicBezTo>
                    <a:pt x="515" y="366"/>
                    <a:pt x="515" y="367"/>
                    <a:pt x="516" y="367"/>
                  </a:cubicBezTo>
                  <a:cubicBezTo>
                    <a:pt x="517" y="367"/>
                    <a:pt x="519" y="368"/>
                    <a:pt x="521" y="368"/>
                  </a:cubicBezTo>
                  <a:cubicBezTo>
                    <a:pt x="523" y="368"/>
                    <a:pt x="524" y="368"/>
                    <a:pt x="524" y="367"/>
                  </a:cubicBezTo>
                  <a:cubicBezTo>
                    <a:pt x="526" y="367"/>
                    <a:pt x="527" y="364"/>
                    <a:pt x="529" y="362"/>
                  </a:cubicBezTo>
                  <a:cubicBezTo>
                    <a:pt x="531" y="357"/>
                    <a:pt x="534" y="351"/>
                    <a:pt x="544" y="351"/>
                  </a:cubicBezTo>
                  <a:cubicBezTo>
                    <a:pt x="547" y="351"/>
                    <a:pt x="548" y="351"/>
                    <a:pt x="549" y="352"/>
                  </a:cubicBezTo>
                  <a:cubicBezTo>
                    <a:pt x="549" y="352"/>
                    <a:pt x="550" y="351"/>
                    <a:pt x="550" y="351"/>
                  </a:cubicBezTo>
                  <a:cubicBezTo>
                    <a:pt x="551" y="351"/>
                    <a:pt x="552" y="350"/>
                    <a:pt x="551" y="342"/>
                  </a:cubicBezTo>
                  <a:cubicBezTo>
                    <a:pt x="551" y="342"/>
                    <a:pt x="551" y="341"/>
                    <a:pt x="551" y="341"/>
                  </a:cubicBezTo>
                  <a:lnTo>
                    <a:pt x="548" y="341"/>
                  </a:lnTo>
                  <a:cubicBezTo>
                    <a:pt x="546" y="341"/>
                    <a:pt x="545" y="340"/>
                    <a:pt x="545" y="339"/>
                  </a:cubicBezTo>
                  <a:cubicBezTo>
                    <a:pt x="545" y="336"/>
                    <a:pt x="544" y="334"/>
                    <a:pt x="543" y="333"/>
                  </a:cubicBezTo>
                  <a:cubicBezTo>
                    <a:pt x="542" y="331"/>
                    <a:pt x="541" y="329"/>
                    <a:pt x="541" y="327"/>
                  </a:cubicBezTo>
                  <a:lnTo>
                    <a:pt x="541" y="321"/>
                  </a:lnTo>
                  <a:cubicBezTo>
                    <a:pt x="541" y="319"/>
                    <a:pt x="539" y="319"/>
                    <a:pt x="536" y="317"/>
                  </a:cubicBezTo>
                  <a:cubicBezTo>
                    <a:pt x="533" y="316"/>
                    <a:pt x="530" y="315"/>
                    <a:pt x="529" y="312"/>
                  </a:cubicBezTo>
                  <a:cubicBezTo>
                    <a:pt x="527" y="309"/>
                    <a:pt x="525" y="307"/>
                    <a:pt x="524" y="304"/>
                  </a:cubicBezTo>
                  <a:cubicBezTo>
                    <a:pt x="519" y="299"/>
                    <a:pt x="515" y="293"/>
                    <a:pt x="515" y="280"/>
                  </a:cubicBezTo>
                  <a:cubicBezTo>
                    <a:pt x="515" y="272"/>
                    <a:pt x="520" y="263"/>
                    <a:pt x="526" y="260"/>
                  </a:cubicBezTo>
                  <a:cubicBezTo>
                    <a:pt x="528" y="260"/>
                    <a:pt x="529" y="259"/>
                    <a:pt x="530" y="259"/>
                  </a:cubicBezTo>
                  <a:cubicBezTo>
                    <a:pt x="531" y="259"/>
                    <a:pt x="531" y="259"/>
                    <a:pt x="531" y="259"/>
                  </a:cubicBezTo>
                  <a:cubicBezTo>
                    <a:pt x="531" y="259"/>
                    <a:pt x="531" y="258"/>
                    <a:pt x="531" y="258"/>
                  </a:cubicBezTo>
                  <a:cubicBezTo>
                    <a:pt x="531" y="255"/>
                    <a:pt x="530" y="254"/>
                    <a:pt x="527" y="253"/>
                  </a:cubicBezTo>
                  <a:cubicBezTo>
                    <a:pt x="526" y="252"/>
                    <a:pt x="523" y="250"/>
                    <a:pt x="523" y="247"/>
                  </a:cubicBezTo>
                  <a:cubicBezTo>
                    <a:pt x="523" y="243"/>
                    <a:pt x="527" y="240"/>
                    <a:pt x="530" y="238"/>
                  </a:cubicBezTo>
                  <a:cubicBezTo>
                    <a:pt x="532" y="237"/>
                    <a:pt x="534" y="235"/>
                    <a:pt x="535" y="233"/>
                  </a:cubicBezTo>
                  <a:cubicBezTo>
                    <a:pt x="535" y="233"/>
                    <a:pt x="536" y="232"/>
                    <a:pt x="536" y="231"/>
                  </a:cubicBezTo>
                  <a:cubicBezTo>
                    <a:pt x="536" y="229"/>
                    <a:pt x="537" y="225"/>
                    <a:pt x="540" y="225"/>
                  </a:cubicBezTo>
                  <a:cubicBezTo>
                    <a:pt x="543" y="225"/>
                    <a:pt x="544" y="225"/>
                    <a:pt x="545" y="226"/>
                  </a:cubicBezTo>
                  <a:cubicBezTo>
                    <a:pt x="546" y="227"/>
                    <a:pt x="547" y="227"/>
                    <a:pt x="549" y="227"/>
                  </a:cubicBezTo>
                  <a:cubicBezTo>
                    <a:pt x="553" y="227"/>
                    <a:pt x="554" y="224"/>
                    <a:pt x="555" y="217"/>
                  </a:cubicBezTo>
                  <a:cubicBezTo>
                    <a:pt x="556" y="212"/>
                    <a:pt x="557" y="206"/>
                    <a:pt x="561" y="203"/>
                  </a:cubicBezTo>
                  <a:cubicBezTo>
                    <a:pt x="561" y="203"/>
                    <a:pt x="561" y="202"/>
                    <a:pt x="561" y="202"/>
                  </a:cubicBezTo>
                  <a:cubicBezTo>
                    <a:pt x="560" y="201"/>
                    <a:pt x="559" y="200"/>
                    <a:pt x="559" y="198"/>
                  </a:cubicBezTo>
                  <a:cubicBezTo>
                    <a:pt x="559" y="195"/>
                    <a:pt x="557" y="194"/>
                    <a:pt x="554" y="192"/>
                  </a:cubicBezTo>
                  <a:cubicBezTo>
                    <a:pt x="551" y="190"/>
                    <a:pt x="549" y="189"/>
                    <a:pt x="548" y="186"/>
                  </a:cubicBezTo>
                  <a:cubicBezTo>
                    <a:pt x="548" y="186"/>
                    <a:pt x="548" y="185"/>
                    <a:pt x="548" y="185"/>
                  </a:cubicBezTo>
                  <a:cubicBezTo>
                    <a:pt x="548" y="184"/>
                    <a:pt x="548" y="184"/>
                    <a:pt x="548" y="183"/>
                  </a:cubicBezTo>
                  <a:cubicBezTo>
                    <a:pt x="548" y="179"/>
                    <a:pt x="548" y="172"/>
                    <a:pt x="546" y="170"/>
                  </a:cubicBezTo>
                  <a:cubicBezTo>
                    <a:pt x="546" y="169"/>
                    <a:pt x="545" y="168"/>
                    <a:pt x="543" y="168"/>
                  </a:cubicBezTo>
                  <a:cubicBezTo>
                    <a:pt x="541" y="167"/>
                    <a:pt x="537" y="166"/>
                    <a:pt x="537" y="160"/>
                  </a:cubicBezTo>
                  <a:cubicBezTo>
                    <a:pt x="537" y="157"/>
                    <a:pt x="540" y="154"/>
                    <a:pt x="542" y="152"/>
                  </a:cubicBezTo>
                  <a:cubicBezTo>
                    <a:pt x="541" y="152"/>
                    <a:pt x="541" y="151"/>
                    <a:pt x="540" y="151"/>
                  </a:cubicBezTo>
                  <a:cubicBezTo>
                    <a:pt x="538" y="150"/>
                    <a:pt x="535" y="148"/>
                    <a:pt x="535" y="144"/>
                  </a:cubicBezTo>
                  <a:cubicBezTo>
                    <a:pt x="535" y="138"/>
                    <a:pt x="540" y="135"/>
                    <a:pt x="544" y="133"/>
                  </a:cubicBezTo>
                  <a:cubicBezTo>
                    <a:pt x="547" y="131"/>
                    <a:pt x="550" y="130"/>
                    <a:pt x="551" y="127"/>
                  </a:cubicBezTo>
                  <a:cubicBezTo>
                    <a:pt x="552" y="126"/>
                    <a:pt x="552" y="125"/>
                    <a:pt x="552" y="124"/>
                  </a:cubicBezTo>
                  <a:cubicBezTo>
                    <a:pt x="552" y="122"/>
                    <a:pt x="553" y="119"/>
                    <a:pt x="557" y="119"/>
                  </a:cubicBezTo>
                  <a:cubicBezTo>
                    <a:pt x="558" y="119"/>
                    <a:pt x="559" y="119"/>
                    <a:pt x="560" y="119"/>
                  </a:cubicBezTo>
                  <a:cubicBezTo>
                    <a:pt x="561" y="119"/>
                    <a:pt x="561" y="119"/>
                    <a:pt x="562" y="119"/>
                  </a:cubicBezTo>
                  <a:lnTo>
                    <a:pt x="562" y="113"/>
                  </a:lnTo>
                  <a:cubicBezTo>
                    <a:pt x="562" y="110"/>
                    <a:pt x="563" y="108"/>
                    <a:pt x="565" y="106"/>
                  </a:cubicBezTo>
                  <a:cubicBezTo>
                    <a:pt x="566" y="105"/>
                    <a:pt x="567" y="104"/>
                    <a:pt x="567" y="103"/>
                  </a:cubicBezTo>
                  <a:cubicBezTo>
                    <a:pt x="566" y="103"/>
                    <a:pt x="564" y="101"/>
                    <a:pt x="564" y="100"/>
                  </a:cubicBezTo>
                  <a:cubicBezTo>
                    <a:pt x="563" y="99"/>
                    <a:pt x="562" y="99"/>
                    <a:pt x="562" y="98"/>
                  </a:cubicBezTo>
                  <a:cubicBezTo>
                    <a:pt x="558" y="97"/>
                    <a:pt x="556" y="94"/>
                    <a:pt x="555" y="91"/>
                  </a:cubicBezTo>
                  <a:cubicBezTo>
                    <a:pt x="554" y="87"/>
                    <a:pt x="553" y="84"/>
                    <a:pt x="548" y="84"/>
                  </a:cubicBezTo>
                  <a:cubicBezTo>
                    <a:pt x="546" y="84"/>
                    <a:pt x="544" y="85"/>
                    <a:pt x="543" y="85"/>
                  </a:cubicBezTo>
                  <a:cubicBezTo>
                    <a:pt x="541" y="86"/>
                    <a:pt x="539" y="86"/>
                    <a:pt x="536" y="86"/>
                  </a:cubicBezTo>
                  <a:cubicBezTo>
                    <a:pt x="530" y="86"/>
                    <a:pt x="522" y="82"/>
                    <a:pt x="522" y="78"/>
                  </a:cubicBezTo>
                  <a:cubicBezTo>
                    <a:pt x="522" y="77"/>
                    <a:pt x="522" y="77"/>
                    <a:pt x="523" y="76"/>
                  </a:cubicBezTo>
                  <a:cubicBezTo>
                    <a:pt x="523" y="75"/>
                    <a:pt x="523" y="74"/>
                    <a:pt x="522" y="73"/>
                  </a:cubicBezTo>
                  <a:cubicBezTo>
                    <a:pt x="519" y="73"/>
                    <a:pt x="517" y="72"/>
                    <a:pt x="515" y="71"/>
                  </a:cubicBezTo>
                  <a:cubicBezTo>
                    <a:pt x="514" y="69"/>
                    <a:pt x="513" y="67"/>
                    <a:pt x="513" y="64"/>
                  </a:cubicBezTo>
                  <a:cubicBezTo>
                    <a:pt x="513" y="57"/>
                    <a:pt x="517" y="52"/>
                    <a:pt x="520" y="47"/>
                  </a:cubicBezTo>
                  <a:cubicBezTo>
                    <a:pt x="522" y="44"/>
                    <a:pt x="524" y="41"/>
                    <a:pt x="526" y="38"/>
                  </a:cubicBezTo>
                  <a:cubicBezTo>
                    <a:pt x="526" y="37"/>
                    <a:pt x="526" y="36"/>
                    <a:pt x="525" y="35"/>
                  </a:cubicBezTo>
                  <a:cubicBezTo>
                    <a:pt x="525" y="34"/>
                    <a:pt x="525" y="32"/>
                    <a:pt x="526" y="29"/>
                  </a:cubicBezTo>
                  <a:cubicBezTo>
                    <a:pt x="526" y="27"/>
                    <a:pt x="527" y="26"/>
                    <a:pt x="528" y="25"/>
                  </a:cubicBezTo>
                  <a:cubicBezTo>
                    <a:pt x="530" y="23"/>
                    <a:pt x="531" y="22"/>
                    <a:pt x="531" y="18"/>
                  </a:cubicBezTo>
                  <a:cubicBezTo>
                    <a:pt x="531" y="10"/>
                    <a:pt x="514" y="1"/>
                    <a:pt x="506" y="1"/>
                  </a:cubicBezTo>
                  <a:cubicBezTo>
                    <a:pt x="505" y="1"/>
                    <a:pt x="504" y="0"/>
                    <a:pt x="503" y="0"/>
                  </a:cubicBezTo>
                  <a:cubicBezTo>
                    <a:pt x="503" y="0"/>
                    <a:pt x="503" y="0"/>
                    <a:pt x="502" y="0"/>
                  </a:cubicBezTo>
                  <a:cubicBezTo>
                    <a:pt x="505" y="8"/>
                    <a:pt x="512" y="16"/>
                    <a:pt x="517" y="20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520" y="25"/>
                    <a:pt x="520" y="27"/>
                    <a:pt x="519" y="28"/>
                  </a:cubicBezTo>
                  <a:cubicBezTo>
                    <a:pt x="519" y="29"/>
                    <a:pt x="518" y="30"/>
                    <a:pt x="517" y="30"/>
                  </a:cubicBezTo>
                  <a:cubicBezTo>
                    <a:pt x="515" y="30"/>
                    <a:pt x="513" y="28"/>
                    <a:pt x="508" y="25"/>
                  </a:cubicBezTo>
                  <a:cubicBezTo>
                    <a:pt x="502" y="21"/>
                    <a:pt x="493" y="15"/>
                    <a:pt x="487" y="15"/>
                  </a:cubicBezTo>
                  <a:cubicBezTo>
                    <a:pt x="485" y="15"/>
                    <a:pt x="483" y="16"/>
                    <a:pt x="482" y="17"/>
                  </a:cubicBezTo>
                  <a:cubicBezTo>
                    <a:pt x="480" y="19"/>
                    <a:pt x="479" y="21"/>
                    <a:pt x="477" y="21"/>
                  </a:cubicBezTo>
                  <a:cubicBezTo>
                    <a:pt x="474" y="21"/>
                    <a:pt x="473" y="19"/>
                    <a:pt x="472" y="17"/>
                  </a:cubicBezTo>
                  <a:cubicBezTo>
                    <a:pt x="470" y="14"/>
                    <a:pt x="466" y="9"/>
                    <a:pt x="453" y="6"/>
                  </a:cubicBezTo>
                  <a:cubicBezTo>
                    <a:pt x="452" y="6"/>
                    <a:pt x="451" y="6"/>
                    <a:pt x="449" y="6"/>
                  </a:cubicBezTo>
                  <a:cubicBezTo>
                    <a:pt x="430" y="6"/>
                    <a:pt x="417" y="29"/>
                    <a:pt x="417" y="39"/>
                  </a:cubicBezTo>
                  <a:cubicBezTo>
                    <a:pt x="417" y="47"/>
                    <a:pt x="413" y="69"/>
                    <a:pt x="397" y="69"/>
                  </a:cubicBezTo>
                  <a:cubicBezTo>
                    <a:pt x="393" y="69"/>
                    <a:pt x="390" y="68"/>
                    <a:pt x="386" y="66"/>
                  </a:cubicBezTo>
                  <a:cubicBezTo>
                    <a:pt x="376" y="68"/>
                    <a:pt x="369" y="72"/>
                    <a:pt x="366" y="75"/>
                  </a:cubicBezTo>
                  <a:cubicBezTo>
                    <a:pt x="363" y="76"/>
                    <a:pt x="362" y="77"/>
                    <a:pt x="360" y="77"/>
                  </a:cubicBezTo>
                  <a:cubicBezTo>
                    <a:pt x="359" y="77"/>
                    <a:pt x="358" y="77"/>
                    <a:pt x="357" y="76"/>
                  </a:cubicBezTo>
                  <a:cubicBezTo>
                    <a:pt x="357" y="75"/>
                    <a:pt x="357" y="74"/>
                    <a:pt x="357" y="73"/>
                  </a:cubicBezTo>
                  <a:cubicBezTo>
                    <a:pt x="357" y="72"/>
                    <a:pt x="357" y="71"/>
                    <a:pt x="358" y="69"/>
                  </a:cubicBezTo>
                  <a:cubicBezTo>
                    <a:pt x="358" y="67"/>
                    <a:pt x="359" y="63"/>
                    <a:pt x="358" y="62"/>
                  </a:cubicBezTo>
                  <a:cubicBezTo>
                    <a:pt x="357" y="62"/>
                    <a:pt x="356" y="62"/>
                    <a:pt x="355" y="62"/>
                  </a:cubicBezTo>
                  <a:cubicBezTo>
                    <a:pt x="353" y="62"/>
                    <a:pt x="349" y="62"/>
                    <a:pt x="341" y="66"/>
                  </a:cubicBezTo>
                  <a:cubicBezTo>
                    <a:pt x="330" y="69"/>
                    <a:pt x="332" y="80"/>
                    <a:pt x="335" y="89"/>
                  </a:cubicBezTo>
                  <a:cubicBezTo>
                    <a:pt x="336" y="97"/>
                    <a:pt x="338" y="104"/>
                    <a:pt x="332" y="107"/>
                  </a:cubicBezTo>
                  <a:cubicBezTo>
                    <a:pt x="332" y="107"/>
                    <a:pt x="331" y="107"/>
                    <a:pt x="331" y="107"/>
                  </a:cubicBezTo>
                  <a:cubicBezTo>
                    <a:pt x="328" y="107"/>
                    <a:pt x="328" y="105"/>
                    <a:pt x="327" y="99"/>
                  </a:cubicBezTo>
                  <a:cubicBezTo>
                    <a:pt x="327" y="97"/>
                    <a:pt x="326" y="92"/>
                    <a:pt x="325" y="89"/>
                  </a:cubicBezTo>
                  <a:cubicBezTo>
                    <a:pt x="323" y="91"/>
                    <a:pt x="321" y="92"/>
                    <a:pt x="319" y="94"/>
                  </a:cubicBezTo>
                  <a:cubicBezTo>
                    <a:pt x="318" y="95"/>
                    <a:pt x="316" y="96"/>
                    <a:pt x="315" y="97"/>
                  </a:cubicBezTo>
                  <a:cubicBezTo>
                    <a:pt x="314" y="98"/>
                    <a:pt x="313" y="98"/>
                    <a:pt x="312" y="97"/>
                  </a:cubicBezTo>
                  <a:cubicBezTo>
                    <a:pt x="311" y="96"/>
                    <a:pt x="310" y="95"/>
                    <a:pt x="310" y="94"/>
                  </a:cubicBezTo>
                  <a:cubicBezTo>
                    <a:pt x="310" y="91"/>
                    <a:pt x="312" y="89"/>
                    <a:pt x="314" y="87"/>
                  </a:cubicBezTo>
                  <a:cubicBezTo>
                    <a:pt x="316" y="85"/>
                    <a:pt x="318" y="84"/>
                    <a:pt x="318" y="82"/>
                  </a:cubicBezTo>
                  <a:cubicBezTo>
                    <a:pt x="313" y="84"/>
                    <a:pt x="308" y="88"/>
                    <a:pt x="302" y="92"/>
                  </a:cubicBezTo>
                  <a:cubicBezTo>
                    <a:pt x="294" y="98"/>
                    <a:pt x="285" y="105"/>
                    <a:pt x="276" y="106"/>
                  </a:cubicBezTo>
                  <a:cubicBezTo>
                    <a:pt x="279" y="108"/>
                    <a:pt x="280" y="110"/>
                    <a:pt x="280" y="113"/>
                  </a:cubicBezTo>
                  <a:cubicBezTo>
                    <a:pt x="281" y="116"/>
                    <a:pt x="279" y="118"/>
                    <a:pt x="277" y="120"/>
                  </a:cubicBezTo>
                  <a:cubicBezTo>
                    <a:pt x="274" y="123"/>
                    <a:pt x="271" y="127"/>
                    <a:pt x="270" y="133"/>
                  </a:cubicBezTo>
                  <a:cubicBezTo>
                    <a:pt x="274" y="133"/>
                    <a:pt x="275" y="130"/>
                    <a:pt x="277" y="129"/>
                  </a:cubicBezTo>
                  <a:cubicBezTo>
                    <a:pt x="277" y="128"/>
                    <a:pt x="278" y="127"/>
                    <a:pt x="280" y="127"/>
                  </a:cubicBezTo>
                  <a:cubicBezTo>
                    <a:pt x="283" y="127"/>
                    <a:pt x="283" y="128"/>
                    <a:pt x="287" y="142"/>
                  </a:cubicBezTo>
                  <a:cubicBezTo>
                    <a:pt x="297" y="146"/>
                    <a:pt x="298" y="150"/>
                    <a:pt x="298" y="152"/>
                  </a:cubicBezTo>
                  <a:cubicBezTo>
                    <a:pt x="297" y="155"/>
                    <a:pt x="294" y="157"/>
                    <a:pt x="288" y="157"/>
                  </a:cubicBezTo>
                  <a:cubicBezTo>
                    <a:pt x="286" y="157"/>
                    <a:pt x="283" y="157"/>
                    <a:pt x="280" y="156"/>
                  </a:cubicBezTo>
                  <a:cubicBezTo>
                    <a:pt x="278" y="159"/>
                    <a:pt x="280" y="162"/>
                    <a:pt x="284" y="167"/>
                  </a:cubicBezTo>
                  <a:cubicBezTo>
                    <a:pt x="286" y="170"/>
                    <a:pt x="287" y="172"/>
                    <a:pt x="286" y="173"/>
                  </a:cubicBezTo>
                  <a:cubicBezTo>
                    <a:pt x="286" y="174"/>
                    <a:pt x="285" y="175"/>
                    <a:pt x="283" y="175"/>
                  </a:cubicBezTo>
                  <a:cubicBezTo>
                    <a:pt x="281" y="175"/>
                    <a:pt x="279" y="174"/>
                    <a:pt x="274" y="173"/>
                  </a:cubicBezTo>
                  <a:cubicBezTo>
                    <a:pt x="270" y="173"/>
                    <a:pt x="267" y="173"/>
                    <a:pt x="265" y="173"/>
                  </a:cubicBezTo>
                  <a:cubicBezTo>
                    <a:pt x="264" y="173"/>
                    <a:pt x="263" y="173"/>
                    <a:pt x="262" y="173"/>
                  </a:cubicBezTo>
                  <a:cubicBezTo>
                    <a:pt x="258" y="173"/>
                    <a:pt x="258" y="173"/>
                    <a:pt x="256" y="178"/>
                  </a:cubicBezTo>
                  <a:cubicBezTo>
                    <a:pt x="255" y="180"/>
                    <a:pt x="253" y="184"/>
                    <a:pt x="249" y="189"/>
                  </a:cubicBezTo>
                  <a:cubicBezTo>
                    <a:pt x="249" y="190"/>
                    <a:pt x="249" y="190"/>
                    <a:pt x="249" y="190"/>
                  </a:cubicBezTo>
                  <a:cubicBezTo>
                    <a:pt x="246" y="193"/>
                    <a:pt x="243" y="194"/>
                    <a:pt x="240" y="194"/>
                  </a:cubicBezTo>
                  <a:cubicBezTo>
                    <a:pt x="235" y="194"/>
                    <a:pt x="232" y="192"/>
                    <a:pt x="230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2"/>
                    <a:pt x="231" y="197"/>
                    <a:pt x="232" y="201"/>
                  </a:cubicBezTo>
                  <a:cubicBezTo>
                    <a:pt x="235" y="210"/>
                    <a:pt x="239" y="220"/>
                    <a:pt x="235" y="225"/>
                  </a:cubicBezTo>
                  <a:cubicBezTo>
                    <a:pt x="233" y="228"/>
                    <a:pt x="229" y="229"/>
                    <a:pt x="222" y="227"/>
                  </a:cubicBezTo>
                  <a:cubicBezTo>
                    <a:pt x="203" y="223"/>
                    <a:pt x="194" y="213"/>
                    <a:pt x="194" y="195"/>
                  </a:cubicBezTo>
                  <a:cubicBezTo>
                    <a:pt x="194" y="194"/>
                    <a:pt x="192" y="194"/>
                    <a:pt x="189" y="193"/>
                  </a:cubicBezTo>
                  <a:cubicBezTo>
                    <a:pt x="185" y="192"/>
                    <a:pt x="179" y="191"/>
                    <a:pt x="180" y="184"/>
                  </a:cubicBezTo>
                  <a:cubicBezTo>
                    <a:pt x="178" y="181"/>
                    <a:pt x="177" y="179"/>
                    <a:pt x="176" y="177"/>
                  </a:cubicBezTo>
                  <a:cubicBezTo>
                    <a:pt x="175" y="173"/>
                    <a:pt x="174" y="170"/>
                    <a:pt x="162" y="170"/>
                  </a:cubicBezTo>
                  <a:cubicBezTo>
                    <a:pt x="160" y="170"/>
                    <a:pt x="157" y="170"/>
                    <a:pt x="154" y="171"/>
                  </a:cubicBezTo>
                  <a:cubicBezTo>
                    <a:pt x="152" y="179"/>
                    <a:pt x="144" y="179"/>
                    <a:pt x="141" y="179"/>
                  </a:cubicBezTo>
                  <a:cubicBezTo>
                    <a:pt x="139" y="179"/>
                    <a:pt x="137" y="179"/>
                    <a:pt x="134" y="179"/>
                  </a:cubicBezTo>
                  <a:cubicBezTo>
                    <a:pt x="132" y="179"/>
                    <a:pt x="130" y="178"/>
                    <a:pt x="128" y="178"/>
                  </a:cubicBezTo>
                  <a:cubicBezTo>
                    <a:pt x="123" y="178"/>
                    <a:pt x="121" y="179"/>
                    <a:pt x="119" y="182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3"/>
                    <a:pt x="118" y="183"/>
                  </a:cubicBezTo>
                  <a:cubicBezTo>
                    <a:pt x="118" y="185"/>
                    <a:pt x="122" y="190"/>
                    <a:pt x="124" y="193"/>
                  </a:cubicBezTo>
                  <a:cubicBezTo>
                    <a:pt x="125" y="195"/>
                    <a:pt x="127" y="197"/>
                    <a:pt x="127" y="198"/>
                  </a:cubicBezTo>
                  <a:cubicBezTo>
                    <a:pt x="129" y="202"/>
                    <a:pt x="129" y="206"/>
                    <a:pt x="128" y="209"/>
                  </a:cubicBezTo>
                  <a:cubicBezTo>
                    <a:pt x="125" y="214"/>
                    <a:pt x="118" y="215"/>
                    <a:pt x="110" y="217"/>
                  </a:cubicBezTo>
                  <a:cubicBezTo>
                    <a:pt x="105" y="218"/>
                    <a:pt x="101" y="219"/>
                    <a:pt x="97" y="220"/>
                  </a:cubicBezTo>
                  <a:cubicBezTo>
                    <a:pt x="93" y="222"/>
                    <a:pt x="90" y="223"/>
                    <a:pt x="87" y="223"/>
                  </a:cubicBezTo>
                  <a:cubicBezTo>
                    <a:pt x="78" y="223"/>
                    <a:pt x="77" y="215"/>
                    <a:pt x="76" y="211"/>
                  </a:cubicBezTo>
                  <a:cubicBezTo>
                    <a:pt x="76" y="210"/>
                    <a:pt x="76" y="209"/>
                    <a:pt x="76" y="208"/>
                  </a:cubicBezTo>
                  <a:cubicBezTo>
                    <a:pt x="76" y="209"/>
                    <a:pt x="75" y="209"/>
                    <a:pt x="75" y="209"/>
                  </a:cubicBezTo>
                  <a:lnTo>
                    <a:pt x="51" y="214"/>
                  </a:lnTo>
                  <a:cubicBezTo>
                    <a:pt x="43" y="221"/>
                    <a:pt x="37" y="224"/>
                    <a:pt x="33" y="224"/>
                  </a:cubicBezTo>
                  <a:cubicBezTo>
                    <a:pt x="31" y="224"/>
                    <a:pt x="29" y="223"/>
                    <a:pt x="28" y="221"/>
                  </a:cubicBezTo>
                  <a:cubicBezTo>
                    <a:pt x="27" y="220"/>
                    <a:pt x="27" y="219"/>
                    <a:pt x="27" y="219"/>
                  </a:cubicBezTo>
                  <a:cubicBezTo>
                    <a:pt x="26" y="219"/>
                    <a:pt x="26" y="220"/>
                    <a:pt x="26" y="220"/>
                  </a:cubicBezTo>
                  <a:cubicBezTo>
                    <a:pt x="24" y="222"/>
                    <a:pt x="21" y="225"/>
                    <a:pt x="14" y="225"/>
                  </a:cubicBezTo>
                  <a:cubicBezTo>
                    <a:pt x="13" y="225"/>
                    <a:pt x="13" y="225"/>
                    <a:pt x="12" y="225"/>
                  </a:cubicBezTo>
                  <a:cubicBezTo>
                    <a:pt x="11" y="227"/>
                    <a:pt x="11" y="229"/>
                    <a:pt x="11" y="230"/>
                  </a:cubicBezTo>
                  <a:cubicBezTo>
                    <a:pt x="10" y="231"/>
                    <a:pt x="10" y="231"/>
                    <a:pt x="10" y="232"/>
                  </a:cubicBezTo>
                  <a:cubicBezTo>
                    <a:pt x="10" y="234"/>
                    <a:pt x="9" y="236"/>
                    <a:pt x="8" y="238"/>
                  </a:cubicBezTo>
                  <a:cubicBezTo>
                    <a:pt x="8" y="239"/>
                    <a:pt x="7" y="240"/>
                    <a:pt x="7" y="241"/>
                  </a:cubicBezTo>
                  <a:cubicBezTo>
                    <a:pt x="12" y="244"/>
                    <a:pt x="13" y="247"/>
                    <a:pt x="14" y="250"/>
                  </a:cubicBezTo>
                  <a:cubicBezTo>
                    <a:pt x="14" y="252"/>
                    <a:pt x="15" y="255"/>
                    <a:pt x="16" y="257"/>
                  </a:cubicBezTo>
                  <a:cubicBezTo>
                    <a:pt x="19" y="262"/>
                    <a:pt x="22" y="265"/>
                    <a:pt x="26" y="268"/>
                  </a:cubicBezTo>
                  <a:cubicBezTo>
                    <a:pt x="29" y="270"/>
                    <a:pt x="32" y="272"/>
                    <a:pt x="35" y="276"/>
                  </a:cubicBezTo>
                  <a:cubicBezTo>
                    <a:pt x="38" y="279"/>
                    <a:pt x="38" y="283"/>
                    <a:pt x="38" y="287"/>
                  </a:cubicBezTo>
                  <a:cubicBezTo>
                    <a:pt x="39" y="290"/>
                    <a:pt x="39" y="293"/>
                    <a:pt x="41" y="296"/>
                  </a:cubicBezTo>
                  <a:cubicBezTo>
                    <a:pt x="41" y="296"/>
                    <a:pt x="42" y="297"/>
                    <a:pt x="43" y="298"/>
                  </a:cubicBezTo>
                  <a:cubicBezTo>
                    <a:pt x="46" y="299"/>
                    <a:pt x="50" y="302"/>
                    <a:pt x="50" y="307"/>
                  </a:cubicBezTo>
                  <a:cubicBezTo>
                    <a:pt x="50" y="314"/>
                    <a:pt x="44" y="317"/>
                    <a:pt x="40" y="319"/>
                  </a:cubicBezTo>
                  <a:cubicBezTo>
                    <a:pt x="39" y="320"/>
                    <a:pt x="37" y="320"/>
                    <a:pt x="37" y="321"/>
                  </a:cubicBezTo>
                  <a:lnTo>
                    <a:pt x="26" y="349"/>
                  </a:lnTo>
                  <a:cubicBezTo>
                    <a:pt x="26" y="350"/>
                    <a:pt x="27" y="351"/>
                    <a:pt x="28" y="352"/>
                  </a:cubicBezTo>
                  <a:cubicBezTo>
                    <a:pt x="29" y="354"/>
                    <a:pt x="30" y="356"/>
                    <a:pt x="30" y="358"/>
                  </a:cubicBezTo>
                  <a:cubicBezTo>
                    <a:pt x="30" y="365"/>
                    <a:pt x="26" y="365"/>
                    <a:pt x="23" y="365"/>
                  </a:cubicBezTo>
                  <a:cubicBezTo>
                    <a:pt x="22" y="365"/>
                    <a:pt x="22" y="365"/>
                    <a:pt x="21" y="365"/>
                  </a:cubicBezTo>
                  <a:cubicBezTo>
                    <a:pt x="21" y="365"/>
                    <a:pt x="20" y="365"/>
                    <a:pt x="20" y="365"/>
                  </a:cubicBezTo>
                  <a:cubicBezTo>
                    <a:pt x="18" y="365"/>
                    <a:pt x="17" y="365"/>
                    <a:pt x="16" y="366"/>
                  </a:cubicBezTo>
                  <a:cubicBezTo>
                    <a:pt x="14" y="367"/>
                    <a:pt x="12" y="370"/>
                    <a:pt x="9" y="373"/>
                  </a:cubicBezTo>
                  <a:cubicBezTo>
                    <a:pt x="6" y="376"/>
                    <a:pt x="3" y="380"/>
                    <a:pt x="0" y="382"/>
                  </a:cubicBezTo>
                  <a:cubicBezTo>
                    <a:pt x="15" y="407"/>
                    <a:pt x="22" y="430"/>
                    <a:pt x="22" y="452"/>
                  </a:cubicBezTo>
                  <a:cubicBezTo>
                    <a:pt x="22" y="457"/>
                    <a:pt x="18" y="460"/>
                    <a:pt x="15" y="462"/>
                  </a:cubicBezTo>
                  <a:cubicBezTo>
                    <a:pt x="14" y="463"/>
                    <a:pt x="12" y="464"/>
                    <a:pt x="11" y="465"/>
                  </a:cubicBezTo>
                  <a:cubicBezTo>
                    <a:pt x="16" y="466"/>
                    <a:pt x="22" y="467"/>
                    <a:pt x="23" y="472"/>
                  </a:cubicBezTo>
                  <a:cubicBezTo>
                    <a:pt x="24" y="475"/>
                    <a:pt x="23" y="478"/>
                    <a:pt x="22" y="480"/>
                  </a:cubicBezTo>
                  <a:cubicBezTo>
                    <a:pt x="22" y="482"/>
                    <a:pt x="21" y="484"/>
                    <a:pt x="22" y="486"/>
                  </a:cubicBezTo>
                  <a:cubicBezTo>
                    <a:pt x="23" y="491"/>
                    <a:pt x="26" y="494"/>
                    <a:pt x="29" y="498"/>
                  </a:cubicBezTo>
                  <a:cubicBezTo>
                    <a:pt x="33" y="502"/>
                    <a:pt x="37" y="507"/>
                    <a:pt x="37" y="513"/>
                  </a:cubicBezTo>
                  <a:cubicBezTo>
                    <a:pt x="37" y="515"/>
                    <a:pt x="35" y="517"/>
                    <a:pt x="34" y="519"/>
                  </a:cubicBezTo>
                  <a:cubicBezTo>
                    <a:pt x="32" y="521"/>
                    <a:pt x="30" y="524"/>
                    <a:pt x="30" y="527"/>
                  </a:cubicBezTo>
                  <a:lnTo>
                    <a:pt x="30" y="543"/>
                  </a:lnTo>
                  <a:cubicBezTo>
                    <a:pt x="32" y="544"/>
                    <a:pt x="35" y="543"/>
                    <a:pt x="37" y="543"/>
                  </a:cubicBezTo>
                  <a:cubicBezTo>
                    <a:pt x="38" y="543"/>
                    <a:pt x="40" y="543"/>
                    <a:pt x="42" y="543"/>
                  </a:cubicBezTo>
                  <a:cubicBezTo>
                    <a:pt x="44" y="543"/>
                    <a:pt x="46" y="544"/>
                    <a:pt x="48" y="544"/>
                  </a:cubicBezTo>
                  <a:cubicBezTo>
                    <a:pt x="49" y="545"/>
                    <a:pt x="50" y="546"/>
                    <a:pt x="52" y="546"/>
                  </a:cubicBezTo>
                  <a:cubicBezTo>
                    <a:pt x="53" y="546"/>
                    <a:pt x="55" y="547"/>
                    <a:pt x="57" y="547"/>
                  </a:cubicBezTo>
                  <a:cubicBezTo>
                    <a:pt x="58" y="547"/>
                    <a:pt x="59" y="547"/>
                    <a:pt x="61" y="547"/>
                  </a:cubicBezTo>
                  <a:cubicBezTo>
                    <a:pt x="62" y="546"/>
                    <a:pt x="63" y="546"/>
                    <a:pt x="64" y="546"/>
                  </a:cubicBezTo>
                  <a:cubicBezTo>
                    <a:pt x="67" y="546"/>
                    <a:pt x="74" y="546"/>
                    <a:pt x="74" y="554"/>
                  </a:cubicBezTo>
                  <a:cubicBezTo>
                    <a:pt x="74" y="557"/>
                    <a:pt x="73" y="559"/>
                    <a:pt x="72" y="561"/>
                  </a:cubicBezTo>
                  <a:cubicBezTo>
                    <a:pt x="71" y="561"/>
                    <a:pt x="71" y="561"/>
                    <a:pt x="71" y="561"/>
                  </a:cubicBezTo>
                  <a:cubicBezTo>
                    <a:pt x="81" y="563"/>
                    <a:pt x="87" y="567"/>
                    <a:pt x="90" y="576"/>
                  </a:cubicBezTo>
                  <a:cubicBezTo>
                    <a:pt x="92" y="579"/>
                    <a:pt x="92" y="582"/>
                    <a:pt x="92" y="586"/>
                  </a:cubicBezTo>
                  <a:cubicBezTo>
                    <a:pt x="93" y="588"/>
                    <a:pt x="93" y="591"/>
                    <a:pt x="95" y="594"/>
                  </a:cubicBezTo>
                  <a:cubicBezTo>
                    <a:pt x="95" y="595"/>
                    <a:pt x="97" y="596"/>
                    <a:pt x="99" y="596"/>
                  </a:cubicBezTo>
                  <a:cubicBezTo>
                    <a:pt x="102" y="598"/>
                    <a:pt x="107" y="599"/>
                    <a:pt x="107" y="605"/>
                  </a:cubicBezTo>
                  <a:lnTo>
                    <a:pt x="107" y="614"/>
                  </a:lnTo>
                  <a:cubicBezTo>
                    <a:pt x="107" y="622"/>
                    <a:pt x="112" y="628"/>
                    <a:pt x="125" y="634"/>
                  </a:cubicBezTo>
                  <a:cubicBezTo>
                    <a:pt x="126" y="635"/>
                    <a:pt x="127" y="636"/>
                    <a:pt x="127" y="637"/>
                  </a:cubicBezTo>
                  <a:cubicBezTo>
                    <a:pt x="126" y="640"/>
                    <a:pt x="126" y="642"/>
                    <a:pt x="125" y="644"/>
                  </a:cubicBezTo>
                  <a:cubicBezTo>
                    <a:pt x="124" y="647"/>
                    <a:pt x="123" y="650"/>
                    <a:pt x="123" y="654"/>
                  </a:cubicBezTo>
                  <a:lnTo>
                    <a:pt x="123" y="691"/>
                  </a:lnTo>
                  <a:cubicBezTo>
                    <a:pt x="123" y="698"/>
                    <a:pt x="124" y="701"/>
                    <a:pt x="130" y="701"/>
                  </a:cubicBezTo>
                  <a:cubicBezTo>
                    <a:pt x="138" y="701"/>
                    <a:pt x="143" y="695"/>
                    <a:pt x="148" y="690"/>
                  </a:cubicBezTo>
                  <a:cubicBezTo>
                    <a:pt x="153" y="684"/>
                    <a:pt x="157" y="678"/>
                    <a:pt x="165" y="678"/>
                  </a:cubicBezTo>
                  <a:cubicBezTo>
                    <a:pt x="167" y="678"/>
                    <a:pt x="169" y="681"/>
                    <a:pt x="171" y="683"/>
                  </a:cubicBezTo>
                  <a:cubicBezTo>
                    <a:pt x="172" y="684"/>
                    <a:pt x="174" y="686"/>
                    <a:pt x="176" y="687"/>
                  </a:cubicBezTo>
                  <a:cubicBezTo>
                    <a:pt x="177" y="682"/>
                    <a:pt x="180" y="678"/>
                    <a:pt x="183" y="673"/>
                  </a:cubicBezTo>
                  <a:cubicBezTo>
                    <a:pt x="186" y="670"/>
                    <a:pt x="189" y="666"/>
                    <a:pt x="190" y="660"/>
                  </a:cubicBezTo>
                  <a:cubicBezTo>
                    <a:pt x="191" y="655"/>
                    <a:pt x="192" y="650"/>
                    <a:pt x="193" y="646"/>
                  </a:cubicBezTo>
                  <a:cubicBezTo>
                    <a:pt x="194" y="634"/>
                    <a:pt x="195" y="625"/>
                    <a:pt x="216" y="625"/>
                  </a:cubicBezTo>
                  <a:cubicBezTo>
                    <a:pt x="226" y="625"/>
                    <a:pt x="230" y="632"/>
                    <a:pt x="233" y="637"/>
                  </a:cubicBezTo>
                  <a:cubicBezTo>
                    <a:pt x="235" y="642"/>
                    <a:pt x="238" y="646"/>
                    <a:pt x="243" y="646"/>
                  </a:cubicBezTo>
                  <a:cubicBezTo>
                    <a:pt x="247" y="646"/>
                    <a:pt x="248" y="645"/>
                    <a:pt x="248" y="641"/>
                  </a:cubicBezTo>
                  <a:cubicBezTo>
                    <a:pt x="249" y="640"/>
                    <a:pt x="249" y="639"/>
                    <a:pt x="251" y="639"/>
                  </a:cubicBezTo>
                  <a:lnTo>
                    <a:pt x="258" y="639"/>
                  </a:lnTo>
                  <a:cubicBezTo>
                    <a:pt x="259" y="639"/>
                    <a:pt x="259" y="639"/>
                    <a:pt x="260" y="639"/>
                  </a:cubicBezTo>
                  <a:cubicBezTo>
                    <a:pt x="264" y="643"/>
                    <a:pt x="265" y="647"/>
                    <a:pt x="266" y="651"/>
                  </a:cubicBezTo>
                  <a:cubicBezTo>
                    <a:pt x="267" y="653"/>
                    <a:pt x="267" y="654"/>
                    <a:pt x="268" y="656"/>
                  </a:cubicBezTo>
                  <a:cubicBezTo>
                    <a:pt x="269" y="659"/>
                    <a:pt x="273" y="662"/>
                    <a:pt x="277" y="665"/>
                  </a:cubicBezTo>
                  <a:cubicBezTo>
                    <a:pt x="280" y="666"/>
                    <a:pt x="282" y="668"/>
                    <a:pt x="284" y="670"/>
                  </a:cubicBezTo>
                  <a:cubicBezTo>
                    <a:pt x="288" y="674"/>
                    <a:pt x="291" y="680"/>
                    <a:pt x="294" y="685"/>
                  </a:cubicBezTo>
                  <a:cubicBezTo>
                    <a:pt x="298" y="695"/>
                    <a:pt x="302" y="703"/>
                    <a:pt x="313" y="704"/>
                  </a:cubicBezTo>
                  <a:cubicBezTo>
                    <a:pt x="313" y="704"/>
                    <a:pt x="313" y="703"/>
                    <a:pt x="313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9" name="Freeform 1221"/>
            <p:cNvSpPr>
              <a:spLocks/>
            </p:cNvSpPr>
            <p:nvPr/>
          </p:nvSpPr>
          <p:spPr bwMode="auto">
            <a:xfrm>
              <a:off x="7888759" y="4476498"/>
              <a:ext cx="93973" cy="92094"/>
            </a:xfrm>
            <a:custGeom>
              <a:avLst/>
              <a:gdLst>
                <a:gd name="T0" fmla="*/ 215 w 221"/>
                <a:gd name="T1" fmla="*/ 70 h 215"/>
                <a:gd name="T2" fmla="*/ 202 w 221"/>
                <a:gd name="T3" fmla="*/ 73 h 215"/>
                <a:gd name="T4" fmla="*/ 195 w 221"/>
                <a:gd name="T5" fmla="*/ 62 h 215"/>
                <a:gd name="T6" fmla="*/ 177 w 221"/>
                <a:gd name="T7" fmla="*/ 30 h 215"/>
                <a:gd name="T8" fmla="*/ 176 w 221"/>
                <a:gd name="T9" fmla="*/ 30 h 215"/>
                <a:gd name="T10" fmla="*/ 168 w 221"/>
                <a:gd name="T11" fmla="*/ 41 h 215"/>
                <a:gd name="T12" fmla="*/ 166 w 221"/>
                <a:gd name="T13" fmla="*/ 41 h 215"/>
                <a:gd name="T14" fmla="*/ 157 w 221"/>
                <a:gd name="T15" fmla="*/ 31 h 215"/>
                <a:gd name="T16" fmla="*/ 155 w 221"/>
                <a:gd name="T17" fmla="*/ 13 h 215"/>
                <a:gd name="T18" fmla="*/ 126 w 221"/>
                <a:gd name="T19" fmla="*/ 15 h 215"/>
                <a:gd name="T20" fmla="*/ 105 w 221"/>
                <a:gd name="T21" fmla="*/ 32 h 215"/>
                <a:gd name="T22" fmla="*/ 100 w 221"/>
                <a:gd name="T23" fmla="*/ 47 h 215"/>
                <a:gd name="T24" fmla="*/ 80 w 221"/>
                <a:gd name="T25" fmla="*/ 4 h 215"/>
                <a:gd name="T26" fmla="*/ 72 w 221"/>
                <a:gd name="T27" fmla="*/ 0 h 215"/>
                <a:gd name="T28" fmla="*/ 69 w 221"/>
                <a:gd name="T29" fmla="*/ 30 h 215"/>
                <a:gd name="T30" fmla="*/ 45 w 221"/>
                <a:gd name="T31" fmla="*/ 29 h 215"/>
                <a:gd name="T32" fmla="*/ 38 w 221"/>
                <a:gd name="T33" fmla="*/ 32 h 215"/>
                <a:gd name="T34" fmla="*/ 34 w 221"/>
                <a:gd name="T35" fmla="*/ 28 h 215"/>
                <a:gd name="T36" fmla="*/ 27 w 221"/>
                <a:gd name="T37" fmla="*/ 43 h 215"/>
                <a:gd name="T38" fmla="*/ 24 w 221"/>
                <a:gd name="T39" fmla="*/ 61 h 215"/>
                <a:gd name="T40" fmla="*/ 23 w 221"/>
                <a:gd name="T41" fmla="*/ 71 h 215"/>
                <a:gd name="T42" fmla="*/ 10 w 221"/>
                <a:gd name="T43" fmla="*/ 94 h 215"/>
                <a:gd name="T44" fmla="*/ 7 w 221"/>
                <a:gd name="T45" fmla="*/ 130 h 215"/>
                <a:gd name="T46" fmla="*/ 17 w 221"/>
                <a:gd name="T47" fmla="*/ 142 h 215"/>
                <a:gd name="T48" fmla="*/ 22 w 221"/>
                <a:gd name="T49" fmla="*/ 142 h 215"/>
                <a:gd name="T50" fmla="*/ 28 w 221"/>
                <a:gd name="T51" fmla="*/ 152 h 215"/>
                <a:gd name="T52" fmla="*/ 42 w 221"/>
                <a:gd name="T53" fmla="*/ 157 h 215"/>
                <a:gd name="T54" fmla="*/ 52 w 221"/>
                <a:gd name="T55" fmla="*/ 162 h 215"/>
                <a:gd name="T56" fmla="*/ 54 w 221"/>
                <a:gd name="T57" fmla="*/ 170 h 215"/>
                <a:gd name="T58" fmla="*/ 67 w 221"/>
                <a:gd name="T59" fmla="*/ 171 h 215"/>
                <a:gd name="T60" fmla="*/ 77 w 221"/>
                <a:gd name="T61" fmla="*/ 179 h 215"/>
                <a:gd name="T62" fmla="*/ 77 w 221"/>
                <a:gd name="T63" fmla="*/ 180 h 215"/>
                <a:gd name="T64" fmla="*/ 80 w 221"/>
                <a:gd name="T65" fmla="*/ 185 h 215"/>
                <a:gd name="T66" fmla="*/ 89 w 221"/>
                <a:gd name="T67" fmla="*/ 180 h 215"/>
                <a:gd name="T68" fmla="*/ 94 w 221"/>
                <a:gd name="T69" fmla="*/ 188 h 215"/>
                <a:gd name="T70" fmla="*/ 99 w 221"/>
                <a:gd name="T71" fmla="*/ 196 h 215"/>
                <a:gd name="T72" fmla="*/ 106 w 221"/>
                <a:gd name="T73" fmla="*/ 202 h 215"/>
                <a:gd name="T74" fmla="*/ 113 w 221"/>
                <a:gd name="T75" fmla="*/ 201 h 215"/>
                <a:gd name="T76" fmla="*/ 119 w 221"/>
                <a:gd name="T77" fmla="*/ 213 h 215"/>
                <a:gd name="T78" fmla="*/ 127 w 221"/>
                <a:gd name="T79" fmla="*/ 212 h 215"/>
                <a:gd name="T80" fmla="*/ 145 w 221"/>
                <a:gd name="T81" fmla="*/ 207 h 215"/>
                <a:gd name="T82" fmla="*/ 143 w 221"/>
                <a:gd name="T83" fmla="*/ 196 h 215"/>
                <a:gd name="T84" fmla="*/ 150 w 221"/>
                <a:gd name="T85" fmla="*/ 191 h 215"/>
                <a:gd name="T86" fmla="*/ 166 w 221"/>
                <a:gd name="T87" fmla="*/ 176 h 215"/>
                <a:gd name="T88" fmla="*/ 152 w 221"/>
                <a:gd name="T89" fmla="*/ 173 h 215"/>
                <a:gd name="T90" fmla="*/ 132 w 221"/>
                <a:gd name="T91" fmla="*/ 169 h 215"/>
                <a:gd name="T92" fmla="*/ 144 w 221"/>
                <a:gd name="T93" fmla="*/ 150 h 215"/>
                <a:gd name="T94" fmla="*/ 150 w 221"/>
                <a:gd name="T95" fmla="*/ 145 h 215"/>
                <a:gd name="T96" fmla="*/ 150 w 221"/>
                <a:gd name="T97" fmla="*/ 133 h 215"/>
                <a:gd name="T98" fmla="*/ 149 w 221"/>
                <a:gd name="T99" fmla="*/ 114 h 215"/>
                <a:gd name="T100" fmla="*/ 146 w 221"/>
                <a:gd name="T101" fmla="*/ 105 h 215"/>
                <a:gd name="T102" fmla="*/ 147 w 221"/>
                <a:gd name="T103" fmla="*/ 101 h 215"/>
                <a:gd name="T104" fmla="*/ 153 w 221"/>
                <a:gd name="T105" fmla="*/ 103 h 215"/>
                <a:gd name="T106" fmla="*/ 179 w 221"/>
                <a:gd name="T107" fmla="*/ 118 h 215"/>
                <a:gd name="T108" fmla="*/ 195 w 221"/>
                <a:gd name="T109" fmla="*/ 122 h 215"/>
                <a:gd name="T110" fmla="*/ 197 w 221"/>
                <a:gd name="T111" fmla="*/ 125 h 215"/>
                <a:gd name="T112" fmla="*/ 200 w 221"/>
                <a:gd name="T113" fmla="*/ 122 h 215"/>
                <a:gd name="T114" fmla="*/ 204 w 221"/>
                <a:gd name="T115" fmla="*/ 126 h 215"/>
                <a:gd name="T116" fmla="*/ 213 w 221"/>
                <a:gd name="T117" fmla="*/ 127 h 215"/>
                <a:gd name="T118" fmla="*/ 211 w 221"/>
                <a:gd name="T119" fmla="*/ 108 h 215"/>
                <a:gd name="T120" fmla="*/ 206 w 221"/>
                <a:gd name="T121" fmla="*/ 101 h 215"/>
                <a:gd name="T122" fmla="*/ 221 w 221"/>
                <a:gd name="T123" fmla="*/ 77 h 215"/>
                <a:gd name="T124" fmla="*/ 221 w 221"/>
                <a:gd name="T125" fmla="*/ 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" h="215">
                  <a:moveTo>
                    <a:pt x="216" y="70"/>
                  </a:moveTo>
                  <a:cubicBezTo>
                    <a:pt x="216" y="70"/>
                    <a:pt x="216" y="70"/>
                    <a:pt x="215" y="70"/>
                  </a:cubicBezTo>
                  <a:cubicBezTo>
                    <a:pt x="213" y="70"/>
                    <a:pt x="210" y="71"/>
                    <a:pt x="208" y="72"/>
                  </a:cubicBezTo>
                  <a:cubicBezTo>
                    <a:pt x="206" y="73"/>
                    <a:pt x="204" y="73"/>
                    <a:pt x="202" y="73"/>
                  </a:cubicBezTo>
                  <a:cubicBezTo>
                    <a:pt x="199" y="73"/>
                    <a:pt x="198" y="70"/>
                    <a:pt x="196" y="66"/>
                  </a:cubicBezTo>
                  <a:cubicBezTo>
                    <a:pt x="196" y="64"/>
                    <a:pt x="195" y="63"/>
                    <a:pt x="195" y="62"/>
                  </a:cubicBezTo>
                  <a:cubicBezTo>
                    <a:pt x="193" y="57"/>
                    <a:pt x="189" y="53"/>
                    <a:pt x="186" y="50"/>
                  </a:cubicBezTo>
                  <a:cubicBezTo>
                    <a:pt x="182" y="45"/>
                    <a:pt x="177" y="40"/>
                    <a:pt x="177" y="30"/>
                  </a:cubicBezTo>
                  <a:lnTo>
                    <a:pt x="176" y="30"/>
                  </a:lnTo>
                  <a:cubicBezTo>
                    <a:pt x="176" y="30"/>
                    <a:pt x="176" y="30"/>
                    <a:pt x="176" y="30"/>
                  </a:cubicBezTo>
                  <a:cubicBezTo>
                    <a:pt x="176" y="30"/>
                    <a:pt x="175" y="31"/>
                    <a:pt x="175" y="32"/>
                  </a:cubicBezTo>
                  <a:cubicBezTo>
                    <a:pt x="173" y="34"/>
                    <a:pt x="171" y="37"/>
                    <a:pt x="168" y="41"/>
                  </a:cubicBezTo>
                  <a:lnTo>
                    <a:pt x="165" y="48"/>
                  </a:lnTo>
                  <a:lnTo>
                    <a:pt x="166" y="41"/>
                  </a:lnTo>
                  <a:cubicBezTo>
                    <a:pt x="167" y="36"/>
                    <a:pt x="164" y="34"/>
                    <a:pt x="160" y="33"/>
                  </a:cubicBezTo>
                  <a:cubicBezTo>
                    <a:pt x="158" y="33"/>
                    <a:pt x="157" y="32"/>
                    <a:pt x="157" y="31"/>
                  </a:cubicBezTo>
                  <a:cubicBezTo>
                    <a:pt x="157" y="30"/>
                    <a:pt x="158" y="29"/>
                    <a:pt x="167" y="26"/>
                  </a:cubicBezTo>
                  <a:cubicBezTo>
                    <a:pt x="163" y="19"/>
                    <a:pt x="159" y="12"/>
                    <a:pt x="155" y="13"/>
                  </a:cubicBezTo>
                  <a:cubicBezTo>
                    <a:pt x="150" y="16"/>
                    <a:pt x="145" y="18"/>
                    <a:pt x="139" y="18"/>
                  </a:cubicBezTo>
                  <a:cubicBezTo>
                    <a:pt x="134" y="18"/>
                    <a:pt x="130" y="16"/>
                    <a:pt x="126" y="15"/>
                  </a:cubicBezTo>
                  <a:cubicBezTo>
                    <a:pt x="123" y="14"/>
                    <a:pt x="120" y="14"/>
                    <a:pt x="118" y="14"/>
                  </a:cubicBezTo>
                  <a:cubicBezTo>
                    <a:pt x="106" y="14"/>
                    <a:pt x="105" y="23"/>
                    <a:pt x="105" y="32"/>
                  </a:cubicBezTo>
                  <a:cubicBezTo>
                    <a:pt x="104" y="38"/>
                    <a:pt x="104" y="44"/>
                    <a:pt x="100" y="46"/>
                  </a:cubicBezTo>
                  <a:lnTo>
                    <a:pt x="100" y="47"/>
                  </a:lnTo>
                  <a:lnTo>
                    <a:pt x="99" y="47"/>
                  </a:lnTo>
                  <a:cubicBezTo>
                    <a:pt x="89" y="40"/>
                    <a:pt x="79" y="20"/>
                    <a:pt x="80" y="4"/>
                  </a:cubicBezTo>
                  <a:cubicBezTo>
                    <a:pt x="80" y="4"/>
                    <a:pt x="80" y="4"/>
                    <a:pt x="80" y="3"/>
                  </a:cubicBezTo>
                  <a:cubicBezTo>
                    <a:pt x="78" y="2"/>
                    <a:pt x="75" y="0"/>
                    <a:pt x="72" y="0"/>
                  </a:cubicBezTo>
                  <a:cubicBezTo>
                    <a:pt x="65" y="0"/>
                    <a:pt x="61" y="6"/>
                    <a:pt x="61" y="17"/>
                  </a:cubicBezTo>
                  <a:cubicBezTo>
                    <a:pt x="67" y="22"/>
                    <a:pt x="70" y="26"/>
                    <a:pt x="69" y="30"/>
                  </a:cubicBezTo>
                  <a:cubicBezTo>
                    <a:pt x="68" y="35"/>
                    <a:pt x="62" y="38"/>
                    <a:pt x="59" y="38"/>
                  </a:cubicBezTo>
                  <a:cubicBezTo>
                    <a:pt x="49" y="37"/>
                    <a:pt x="46" y="33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2"/>
                    <a:pt x="38" y="32"/>
                  </a:cubicBezTo>
                  <a:cubicBezTo>
                    <a:pt x="37" y="32"/>
                    <a:pt x="36" y="31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1" y="28"/>
                  </a:lnTo>
                  <a:cubicBezTo>
                    <a:pt x="31" y="35"/>
                    <a:pt x="29" y="39"/>
                    <a:pt x="27" y="43"/>
                  </a:cubicBezTo>
                  <a:cubicBezTo>
                    <a:pt x="24" y="48"/>
                    <a:pt x="22" y="51"/>
                    <a:pt x="22" y="58"/>
                  </a:cubicBezTo>
                  <a:cubicBezTo>
                    <a:pt x="22" y="60"/>
                    <a:pt x="23" y="60"/>
                    <a:pt x="24" y="61"/>
                  </a:cubicBezTo>
                  <a:cubicBezTo>
                    <a:pt x="25" y="62"/>
                    <a:pt x="27" y="63"/>
                    <a:pt x="27" y="65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2" y="72"/>
                    <a:pt x="21" y="72"/>
                    <a:pt x="20" y="74"/>
                  </a:cubicBezTo>
                  <a:cubicBezTo>
                    <a:pt x="19" y="82"/>
                    <a:pt x="15" y="88"/>
                    <a:pt x="10" y="94"/>
                  </a:cubicBezTo>
                  <a:cubicBezTo>
                    <a:pt x="5" y="101"/>
                    <a:pt x="0" y="108"/>
                    <a:pt x="0" y="120"/>
                  </a:cubicBezTo>
                  <a:cubicBezTo>
                    <a:pt x="0" y="126"/>
                    <a:pt x="3" y="128"/>
                    <a:pt x="7" y="130"/>
                  </a:cubicBezTo>
                  <a:cubicBezTo>
                    <a:pt x="10" y="131"/>
                    <a:pt x="13" y="133"/>
                    <a:pt x="13" y="139"/>
                  </a:cubicBezTo>
                  <a:cubicBezTo>
                    <a:pt x="13" y="141"/>
                    <a:pt x="14" y="142"/>
                    <a:pt x="17" y="142"/>
                  </a:cubicBezTo>
                  <a:lnTo>
                    <a:pt x="19" y="142"/>
                  </a:lnTo>
                  <a:cubicBezTo>
                    <a:pt x="20" y="142"/>
                    <a:pt x="21" y="142"/>
                    <a:pt x="22" y="142"/>
                  </a:cubicBezTo>
                  <a:cubicBezTo>
                    <a:pt x="25" y="143"/>
                    <a:pt x="25" y="146"/>
                    <a:pt x="26" y="148"/>
                  </a:cubicBezTo>
                  <a:cubicBezTo>
                    <a:pt x="26" y="151"/>
                    <a:pt x="27" y="152"/>
                    <a:pt x="28" y="152"/>
                  </a:cubicBezTo>
                  <a:lnTo>
                    <a:pt x="34" y="152"/>
                  </a:lnTo>
                  <a:cubicBezTo>
                    <a:pt x="37" y="152"/>
                    <a:pt x="40" y="154"/>
                    <a:pt x="42" y="157"/>
                  </a:cubicBezTo>
                  <a:cubicBezTo>
                    <a:pt x="45" y="159"/>
                    <a:pt x="47" y="161"/>
                    <a:pt x="51" y="162"/>
                  </a:cubicBezTo>
                  <a:lnTo>
                    <a:pt x="52" y="162"/>
                  </a:lnTo>
                  <a:lnTo>
                    <a:pt x="52" y="163"/>
                  </a:lnTo>
                  <a:cubicBezTo>
                    <a:pt x="52" y="167"/>
                    <a:pt x="53" y="169"/>
                    <a:pt x="54" y="170"/>
                  </a:cubicBezTo>
                  <a:lnTo>
                    <a:pt x="67" y="170"/>
                  </a:lnTo>
                  <a:lnTo>
                    <a:pt x="67" y="171"/>
                  </a:lnTo>
                  <a:cubicBezTo>
                    <a:pt x="71" y="173"/>
                    <a:pt x="73" y="175"/>
                    <a:pt x="75" y="177"/>
                  </a:cubicBezTo>
                  <a:cubicBezTo>
                    <a:pt x="75" y="178"/>
                    <a:pt x="76" y="179"/>
                    <a:pt x="77" y="179"/>
                  </a:cubicBezTo>
                  <a:lnTo>
                    <a:pt x="77" y="180"/>
                  </a:lnTo>
                  <a:lnTo>
                    <a:pt x="77" y="180"/>
                  </a:lnTo>
                  <a:cubicBezTo>
                    <a:pt x="77" y="180"/>
                    <a:pt x="77" y="181"/>
                    <a:pt x="77" y="181"/>
                  </a:cubicBezTo>
                  <a:cubicBezTo>
                    <a:pt x="78" y="184"/>
                    <a:pt x="78" y="185"/>
                    <a:pt x="80" y="185"/>
                  </a:cubicBezTo>
                  <a:cubicBezTo>
                    <a:pt x="82" y="185"/>
                    <a:pt x="83" y="184"/>
                    <a:pt x="84" y="182"/>
                  </a:cubicBezTo>
                  <a:cubicBezTo>
                    <a:pt x="85" y="181"/>
                    <a:pt x="86" y="180"/>
                    <a:pt x="89" y="180"/>
                  </a:cubicBezTo>
                  <a:cubicBezTo>
                    <a:pt x="90" y="180"/>
                    <a:pt x="94" y="181"/>
                    <a:pt x="94" y="183"/>
                  </a:cubicBezTo>
                  <a:cubicBezTo>
                    <a:pt x="96" y="185"/>
                    <a:pt x="95" y="187"/>
                    <a:pt x="94" y="188"/>
                  </a:cubicBezTo>
                  <a:cubicBezTo>
                    <a:pt x="94" y="189"/>
                    <a:pt x="94" y="190"/>
                    <a:pt x="94" y="191"/>
                  </a:cubicBezTo>
                  <a:cubicBezTo>
                    <a:pt x="94" y="194"/>
                    <a:pt x="96" y="195"/>
                    <a:pt x="99" y="196"/>
                  </a:cubicBezTo>
                  <a:cubicBezTo>
                    <a:pt x="101" y="197"/>
                    <a:pt x="103" y="198"/>
                    <a:pt x="105" y="201"/>
                  </a:cubicBezTo>
                  <a:cubicBezTo>
                    <a:pt x="105" y="202"/>
                    <a:pt x="105" y="202"/>
                    <a:pt x="106" y="202"/>
                  </a:cubicBezTo>
                  <a:cubicBezTo>
                    <a:pt x="107" y="202"/>
                    <a:pt x="108" y="202"/>
                    <a:pt x="109" y="202"/>
                  </a:cubicBezTo>
                  <a:cubicBezTo>
                    <a:pt x="110" y="202"/>
                    <a:pt x="111" y="201"/>
                    <a:pt x="113" y="201"/>
                  </a:cubicBezTo>
                  <a:cubicBezTo>
                    <a:pt x="114" y="201"/>
                    <a:pt x="116" y="202"/>
                    <a:pt x="116" y="203"/>
                  </a:cubicBezTo>
                  <a:cubicBezTo>
                    <a:pt x="119" y="206"/>
                    <a:pt x="119" y="210"/>
                    <a:pt x="119" y="213"/>
                  </a:cubicBezTo>
                  <a:cubicBezTo>
                    <a:pt x="119" y="213"/>
                    <a:pt x="119" y="214"/>
                    <a:pt x="119" y="215"/>
                  </a:cubicBezTo>
                  <a:cubicBezTo>
                    <a:pt x="121" y="213"/>
                    <a:pt x="124" y="212"/>
                    <a:pt x="127" y="212"/>
                  </a:cubicBezTo>
                  <a:cubicBezTo>
                    <a:pt x="132" y="212"/>
                    <a:pt x="139" y="210"/>
                    <a:pt x="143" y="208"/>
                  </a:cubicBezTo>
                  <a:cubicBezTo>
                    <a:pt x="144" y="208"/>
                    <a:pt x="145" y="208"/>
                    <a:pt x="145" y="207"/>
                  </a:cubicBezTo>
                  <a:cubicBezTo>
                    <a:pt x="146" y="206"/>
                    <a:pt x="145" y="204"/>
                    <a:pt x="144" y="202"/>
                  </a:cubicBezTo>
                  <a:cubicBezTo>
                    <a:pt x="143" y="200"/>
                    <a:pt x="141" y="197"/>
                    <a:pt x="143" y="196"/>
                  </a:cubicBezTo>
                  <a:cubicBezTo>
                    <a:pt x="144" y="195"/>
                    <a:pt x="145" y="195"/>
                    <a:pt x="146" y="194"/>
                  </a:cubicBezTo>
                  <a:cubicBezTo>
                    <a:pt x="148" y="193"/>
                    <a:pt x="149" y="193"/>
                    <a:pt x="150" y="191"/>
                  </a:cubicBezTo>
                  <a:cubicBezTo>
                    <a:pt x="151" y="190"/>
                    <a:pt x="154" y="187"/>
                    <a:pt x="157" y="185"/>
                  </a:cubicBezTo>
                  <a:cubicBezTo>
                    <a:pt x="161" y="182"/>
                    <a:pt x="166" y="178"/>
                    <a:pt x="166" y="176"/>
                  </a:cubicBezTo>
                  <a:cubicBezTo>
                    <a:pt x="166" y="174"/>
                    <a:pt x="161" y="169"/>
                    <a:pt x="156" y="169"/>
                  </a:cubicBezTo>
                  <a:cubicBezTo>
                    <a:pt x="155" y="169"/>
                    <a:pt x="154" y="170"/>
                    <a:pt x="152" y="173"/>
                  </a:cubicBezTo>
                  <a:cubicBezTo>
                    <a:pt x="151" y="175"/>
                    <a:pt x="149" y="177"/>
                    <a:pt x="147" y="177"/>
                  </a:cubicBezTo>
                  <a:cubicBezTo>
                    <a:pt x="142" y="177"/>
                    <a:pt x="132" y="173"/>
                    <a:pt x="132" y="169"/>
                  </a:cubicBezTo>
                  <a:cubicBezTo>
                    <a:pt x="132" y="163"/>
                    <a:pt x="138" y="153"/>
                    <a:pt x="142" y="151"/>
                  </a:cubicBezTo>
                  <a:cubicBezTo>
                    <a:pt x="142" y="151"/>
                    <a:pt x="143" y="150"/>
                    <a:pt x="144" y="150"/>
                  </a:cubicBezTo>
                  <a:cubicBezTo>
                    <a:pt x="147" y="150"/>
                    <a:pt x="150" y="149"/>
                    <a:pt x="150" y="147"/>
                  </a:cubicBezTo>
                  <a:cubicBezTo>
                    <a:pt x="150" y="146"/>
                    <a:pt x="150" y="146"/>
                    <a:pt x="150" y="145"/>
                  </a:cubicBezTo>
                  <a:cubicBezTo>
                    <a:pt x="149" y="144"/>
                    <a:pt x="148" y="143"/>
                    <a:pt x="148" y="141"/>
                  </a:cubicBezTo>
                  <a:cubicBezTo>
                    <a:pt x="148" y="138"/>
                    <a:pt x="149" y="135"/>
                    <a:pt x="150" y="133"/>
                  </a:cubicBezTo>
                  <a:cubicBezTo>
                    <a:pt x="151" y="131"/>
                    <a:pt x="152" y="128"/>
                    <a:pt x="152" y="125"/>
                  </a:cubicBezTo>
                  <a:cubicBezTo>
                    <a:pt x="152" y="121"/>
                    <a:pt x="150" y="117"/>
                    <a:pt x="149" y="114"/>
                  </a:cubicBezTo>
                  <a:cubicBezTo>
                    <a:pt x="148" y="112"/>
                    <a:pt x="147" y="110"/>
                    <a:pt x="147" y="107"/>
                  </a:cubicBezTo>
                  <a:cubicBezTo>
                    <a:pt x="147" y="106"/>
                    <a:pt x="146" y="105"/>
                    <a:pt x="146" y="105"/>
                  </a:cubicBezTo>
                  <a:cubicBezTo>
                    <a:pt x="146" y="104"/>
                    <a:pt x="146" y="103"/>
                    <a:pt x="147" y="102"/>
                  </a:cubicBezTo>
                  <a:lnTo>
                    <a:pt x="147" y="101"/>
                  </a:lnTo>
                  <a:lnTo>
                    <a:pt x="148" y="101"/>
                  </a:lnTo>
                  <a:cubicBezTo>
                    <a:pt x="150" y="102"/>
                    <a:pt x="152" y="102"/>
                    <a:pt x="153" y="103"/>
                  </a:cubicBezTo>
                  <a:cubicBezTo>
                    <a:pt x="161" y="106"/>
                    <a:pt x="168" y="109"/>
                    <a:pt x="176" y="114"/>
                  </a:cubicBezTo>
                  <a:cubicBezTo>
                    <a:pt x="177" y="115"/>
                    <a:pt x="178" y="117"/>
                    <a:pt x="179" y="118"/>
                  </a:cubicBezTo>
                  <a:cubicBezTo>
                    <a:pt x="180" y="120"/>
                    <a:pt x="181" y="122"/>
                    <a:pt x="185" y="122"/>
                  </a:cubicBezTo>
                  <a:lnTo>
                    <a:pt x="195" y="122"/>
                  </a:lnTo>
                  <a:lnTo>
                    <a:pt x="195" y="123"/>
                  </a:lnTo>
                  <a:cubicBezTo>
                    <a:pt x="195" y="124"/>
                    <a:pt x="196" y="125"/>
                    <a:pt x="197" y="125"/>
                  </a:cubicBezTo>
                  <a:cubicBezTo>
                    <a:pt x="197" y="125"/>
                    <a:pt x="199" y="124"/>
                    <a:pt x="199" y="123"/>
                  </a:cubicBezTo>
                  <a:lnTo>
                    <a:pt x="200" y="122"/>
                  </a:lnTo>
                  <a:lnTo>
                    <a:pt x="201" y="123"/>
                  </a:lnTo>
                  <a:cubicBezTo>
                    <a:pt x="202" y="124"/>
                    <a:pt x="203" y="125"/>
                    <a:pt x="204" y="126"/>
                  </a:cubicBezTo>
                  <a:cubicBezTo>
                    <a:pt x="205" y="129"/>
                    <a:pt x="206" y="131"/>
                    <a:pt x="210" y="131"/>
                  </a:cubicBezTo>
                  <a:cubicBezTo>
                    <a:pt x="211" y="131"/>
                    <a:pt x="213" y="131"/>
                    <a:pt x="213" y="127"/>
                  </a:cubicBezTo>
                  <a:cubicBezTo>
                    <a:pt x="213" y="126"/>
                    <a:pt x="213" y="124"/>
                    <a:pt x="213" y="123"/>
                  </a:cubicBezTo>
                  <a:cubicBezTo>
                    <a:pt x="213" y="119"/>
                    <a:pt x="213" y="114"/>
                    <a:pt x="211" y="108"/>
                  </a:cubicBezTo>
                  <a:cubicBezTo>
                    <a:pt x="211" y="107"/>
                    <a:pt x="210" y="107"/>
                    <a:pt x="209" y="106"/>
                  </a:cubicBezTo>
                  <a:cubicBezTo>
                    <a:pt x="208" y="106"/>
                    <a:pt x="206" y="105"/>
                    <a:pt x="206" y="101"/>
                  </a:cubicBezTo>
                  <a:cubicBezTo>
                    <a:pt x="206" y="94"/>
                    <a:pt x="209" y="91"/>
                    <a:pt x="214" y="86"/>
                  </a:cubicBezTo>
                  <a:cubicBezTo>
                    <a:pt x="216" y="84"/>
                    <a:pt x="219" y="81"/>
                    <a:pt x="221" y="77"/>
                  </a:cubicBezTo>
                  <a:lnTo>
                    <a:pt x="217" y="75"/>
                  </a:lnTo>
                  <a:lnTo>
                    <a:pt x="221" y="75"/>
                  </a:lnTo>
                  <a:cubicBezTo>
                    <a:pt x="219" y="74"/>
                    <a:pt x="218" y="73"/>
                    <a:pt x="21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0" name="Freeform 1222"/>
            <p:cNvSpPr>
              <a:spLocks/>
            </p:cNvSpPr>
            <p:nvPr/>
          </p:nvSpPr>
          <p:spPr bwMode="auto">
            <a:xfrm>
              <a:off x="7943263" y="4591146"/>
              <a:ext cx="63902" cy="65782"/>
            </a:xfrm>
            <a:custGeom>
              <a:avLst/>
              <a:gdLst>
                <a:gd name="T0" fmla="*/ 123 w 148"/>
                <a:gd name="T1" fmla="*/ 6 h 155"/>
                <a:gd name="T2" fmla="*/ 103 w 148"/>
                <a:gd name="T3" fmla="*/ 1 h 155"/>
                <a:gd name="T4" fmla="*/ 86 w 148"/>
                <a:gd name="T5" fmla="*/ 3 h 155"/>
                <a:gd name="T6" fmla="*/ 77 w 148"/>
                <a:gd name="T7" fmla="*/ 3 h 155"/>
                <a:gd name="T8" fmla="*/ 76 w 148"/>
                <a:gd name="T9" fmla="*/ 3 h 155"/>
                <a:gd name="T10" fmla="*/ 73 w 148"/>
                <a:gd name="T11" fmla="*/ 19 h 155"/>
                <a:gd name="T12" fmla="*/ 62 w 148"/>
                <a:gd name="T13" fmla="*/ 48 h 155"/>
                <a:gd name="T14" fmla="*/ 71 w 148"/>
                <a:gd name="T15" fmla="*/ 60 h 155"/>
                <a:gd name="T16" fmla="*/ 61 w 148"/>
                <a:gd name="T17" fmla="*/ 64 h 155"/>
                <a:gd name="T18" fmla="*/ 55 w 148"/>
                <a:gd name="T19" fmla="*/ 64 h 155"/>
                <a:gd name="T20" fmla="*/ 30 w 148"/>
                <a:gd name="T21" fmla="*/ 55 h 155"/>
                <a:gd name="T22" fmla="*/ 17 w 148"/>
                <a:gd name="T23" fmla="*/ 85 h 155"/>
                <a:gd name="T24" fmla="*/ 11 w 148"/>
                <a:gd name="T25" fmla="*/ 109 h 155"/>
                <a:gd name="T26" fmla="*/ 7 w 148"/>
                <a:gd name="T27" fmla="*/ 111 h 155"/>
                <a:gd name="T28" fmla="*/ 7 w 148"/>
                <a:gd name="T29" fmla="*/ 123 h 155"/>
                <a:gd name="T30" fmla="*/ 8 w 148"/>
                <a:gd name="T31" fmla="*/ 124 h 155"/>
                <a:gd name="T32" fmla="*/ 19 w 148"/>
                <a:gd name="T33" fmla="*/ 136 h 155"/>
                <a:gd name="T34" fmla="*/ 28 w 148"/>
                <a:gd name="T35" fmla="*/ 142 h 155"/>
                <a:gd name="T36" fmla="*/ 34 w 148"/>
                <a:gd name="T37" fmla="*/ 144 h 155"/>
                <a:gd name="T38" fmla="*/ 36 w 148"/>
                <a:gd name="T39" fmla="*/ 153 h 155"/>
                <a:gd name="T40" fmla="*/ 42 w 148"/>
                <a:gd name="T41" fmla="*/ 154 h 155"/>
                <a:gd name="T42" fmla="*/ 44 w 148"/>
                <a:gd name="T43" fmla="*/ 154 h 155"/>
                <a:gd name="T44" fmla="*/ 60 w 148"/>
                <a:gd name="T45" fmla="*/ 136 h 155"/>
                <a:gd name="T46" fmla="*/ 66 w 148"/>
                <a:gd name="T47" fmla="*/ 131 h 155"/>
                <a:gd name="T48" fmla="*/ 81 w 148"/>
                <a:gd name="T49" fmla="*/ 123 h 155"/>
                <a:gd name="T50" fmla="*/ 86 w 148"/>
                <a:gd name="T51" fmla="*/ 119 h 155"/>
                <a:gd name="T52" fmla="*/ 107 w 148"/>
                <a:gd name="T53" fmla="*/ 101 h 155"/>
                <a:gd name="T54" fmla="*/ 104 w 148"/>
                <a:gd name="T55" fmla="*/ 94 h 155"/>
                <a:gd name="T56" fmla="*/ 109 w 148"/>
                <a:gd name="T57" fmla="*/ 85 h 155"/>
                <a:gd name="T58" fmla="*/ 104 w 148"/>
                <a:gd name="T59" fmla="*/ 71 h 155"/>
                <a:gd name="T60" fmla="*/ 121 w 148"/>
                <a:gd name="T61" fmla="*/ 59 h 155"/>
                <a:gd name="T62" fmla="*/ 134 w 148"/>
                <a:gd name="T63" fmla="*/ 41 h 155"/>
                <a:gd name="T64" fmla="*/ 142 w 148"/>
                <a:gd name="T65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5">
                  <a:moveTo>
                    <a:pt x="142" y="13"/>
                  </a:moveTo>
                  <a:cubicBezTo>
                    <a:pt x="134" y="13"/>
                    <a:pt x="128" y="9"/>
                    <a:pt x="123" y="6"/>
                  </a:cubicBezTo>
                  <a:cubicBezTo>
                    <a:pt x="118" y="3"/>
                    <a:pt x="113" y="0"/>
                    <a:pt x="107" y="0"/>
                  </a:cubicBezTo>
                  <a:cubicBezTo>
                    <a:pt x="106" y="0"/>
                    <a:pt x="105" y="1"/>
                    <a:pt x="103" y="1"/>
                  </a:cubicBezTo>
                  <a:cubicBezTo>
                    <a:pt x="102" y="2"/>
                    <a:pt x="100" y="3"/>
                    <a:pt x="98" y="3"/>
                  </a:cubicBezTo>
                  <a:cubicBezTo>
                    <a:pt x="93" y="3"/>
                    <a:pt x="89" y="3"/>
                    <a:pt x="86" y="3"/>
                  </a:cubicBezTo>
                  <a:cubicBezTo>
                    <a:pt x="83" y="3"/>
                    <a:pt x="80" y="2"/>
                    <a:pt x="77" y="2"/>
                  </a:cubicBez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cubicBezTo>
                    <a:pt x="75" y="5"/>
                    <a:pt x="75" y="7"/>
                    <a:pt x="75" y="8"/>
                  </a:cubicBezTo>
                  <a:cubicBezTo>
                    <a:pt x="74" y="12"/>
                    <a:pt x="73" y="15"/>
                    <a:pt x="73" y="19"/>
                  </a:cubicBezTo>
                  <a:cubicBezTo>
                    <a:pt x="73" y="26"/>
                    <a:pt x="70" y="30"/>
                    <a:pt x="67" y="35"/>
                  </a:cubicBezTo>
                  <a:cubicBezTo>
                    <a:pt x="65" y="39"/>
                    <a:pt x="62" y="43"/>
                    <a:pt x="62" y="48"/>
                  </a:cubicBezTo>
                  <a:cubicBezTo>
                    <a:pt x="62" y="52"/>
                    <a:pt x="65" y="53"/>
                    <a:pt x="67" y="55"/>
                  </a:cubicBezTo>
                  <a:cubicBezTo>
                    <a:pt x="69" y="57"/>
                    <a:pt x="71" y="58"/>
                    <a:pt x="71" y="60"/>
                  </a:cubicBezTo>
                  <a:cubicBezTo>
                    <a:pt x="71" y="63"/>
                    <a:pt x="67" y="64"/>
                    <a:pt x="64" y="64"/>
                  </a:cubicBezTo>
                  <a:cubicBezTo>
                    <a:pt x="63" y="64"/>
                    <a:pt x="62" y="64"/>
                    <a:pt x="61" y="64"/>
                  </a:cubicBezTo>
                  <a:cubicBezTo>
                    <a:pt x="59" y="64"/>
                    <a:pt x="57" y="64"/>
                    <a:pt x="55" y="64"/>
                  </a:cubicBezTo>
                  <a:lnTo>
                    <a:pt x="55" y="64"/>
                  </a:lnTo>
                  <a:cubicBezTo>
                    <a:pt x="54" y="64"/>
                    <a:pt x="52" y="64"/>
                    <a:pt x="51" y="64"/>
                  </a:cubicBezTo>
                  <a:cubicBezTo>
                    <a:pt x="41" y="64"/>
                    <a:pt x="31" y="63"/>
                    <a:pt x="30" y="55"/>
                  </a:cubicBezTo>
                  <a:lnTo>
                    <a:pt x="28" y="56"/>
                  </a:lnTo>
                  <a:cubicBezTo>
                    <a:pt x="21" y="59"/>
                    <a:pt x="18" y="74"/>
                    <a:pt x="17" y="85"/>
                  </a:cubicBezTo>
                  <a:cubicBezTo>
                    <a:pt x="16" y="89"/>
                    <a:pt x="16" y="92"/>
                    <a:pt x="15" y="94"/>
                  </a:cubicBezTo>
                  <a:cubicBezTo>
                    <a:pt x="14" y="101"/>
                    <a:pt x="13" y="107"/>
                    <a:pt x="11" y="109"/>
                  </a:cubicBezTo>
                  <a:lnTo>
                    <a:pt x="11" y="109"/>
                  </a:lnTo>
                  <a:cubicBezTo>
                    <a:pt x="10" y="110"/>
                    <a:pt x="8" y="111"/>
                    <a:pt x="7" y="111"/>
                  </a:cubicBezTo>
                  <a:cubicBezTo>
                    <a:pt x="2" y="113"/>
                    <a:pt x="0" y="114"/>
                    <a:pt x="0" y="117"/>
                  </a:cubicBezTo>
                  <a:cubicBezTo>
                    <a:pt x="0" y="121"/>
                    <a:pt x="2" y="123"/>
                    <a:pt x="7" y="123"/>
                  </a:cubicBezTo>
                  <a:lnTo>
                    <a:pt x="8" y="123"/>
                  </a:lnTo>
                  <a:lnTo>
                    <a:pt x="8" y="124"/>
                  </a:lnTo>
                  <a:cubicBezTo>
                    <a:pt x="9" y="131"/>
                    <a:pt x="12" y="135"/>
                    <a:pt x="16" y="136"/>
                  </a:cubicBezTo>
                  <a:cubicBezTo>
                    <a:pt x="17" y="136"/>
                    <a:pt x="18" y="136"/>
                    <a:pt x="19" y="136"/>
                  </a:cubicBezTo>
                  <a:cubicBezTo>
                    <a:pt x="22" y="136"/>
                    <a:pt x="25" y="136"/>
                    <a:pt x="26" y="139"/>
                  </a:cubicBezTo>
                  <a:cubicBezTo>
                    <a:pt x="27" y="141"/>
                    <a:pt x="27" y="141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31" y="142"/>
                    <a:pt x="34" y="144"/>
                  </a:cubicBezTo>
                  <a:cubicBezTo>
                    <a:pt x="36" y="145"/>
                    <a:pt x="36" y="147"/>
                    <a:pt x="35" y="150"/>
                  </a:cubicBezTo>
                  <a:cubicBezTo>
                    <a:pt x="35" y="151"/>
                    <a:pt x="35" y="152"/>
                    <a:pt x="36" y="153"/>
                  </a:cubicBezTo>
                  <a:cubicBezTo>
                    <a:pt x="36" y="153"/>
                    <a:pt x="37" y="154"/>
                    <a:pt x="39" y="154"/>
                  </a:cubicBezTo>
                  <a:cubicBezTo>
                    <a:pt x="40" y="154"/>
                    <a:pt x="41" y="154"/>
                    <a:pt x="42" y="154"/>
                  </a:cubicBezTo>
                  <a:cubicBezTo>
                    <a:pt x="42" y="155"/>
                    <a:pt x="43" y="155"/>
                    <a:pt x="43" y="155"/>
                  </a:cubicBezTo>
                  <a:cubicBezTo>
                    <a:pt x="43" y="155"/>
                    <a:pt x="43" y="155"/>
                    <a:pt x="44" y="154"/>
                  </a:cubicBezTo>
                  <a:cubicBezTo>
                    <a:pt x="44" y="148"/>
                    <a:pt x="50" y="137"/>
                    <a:pt x="56" y="136"/>
                  </a:cubicBezTo>
                  <a:cubicBezTo>
                    <a:pt x="57" y="135"/>
                    <a:pt x="58" y="135"/>
                    <a:pt x="60" y="136"/>
                  </a:cubicBezTo>
                  <a:cubicBezTo>
                    <a:pt x="61" y="136"/>
                    <a:pt x="63" y="136"/>
                    <a:pt x="64" y="135"/>
                  </a:cubicBezTo>
                  <a:cubicBezTo>
                    <a:pt x="64" y="134"/>
                    <a:pt x="65" y="133"/>
                    <a:pt x="66" y="131"/>
                  </a:cubicBezTo>
                  <a:cubicBezTo>
                    <a:pt x="68" y="127"/>
                    <a:pt x="71" y="122"/>
                    <a:pt x="76" y="122"/>
                  </a:cubicBezTo>
                  <a:cubicBezTo>
                    <a:pt x="78" y="122"/>
                    <a:pt x="80" y="123"/>
                    <a:pt x="81" y="123"/>
                  </a:cubicBezTo>
                  <a:cubicBezTo>
                    <a:pt x="82" y="123"/>
                    <a:pt x="83" y="124"/>
                    <a:pt x="83" y="124"/>
                  </a:cubicBezTo>
                  <a:cubicBezTo>
                    <a:pt x="86" y="124"/>
                    <a:pt x="86" y="122"/>
                    <a:pt x="86" y="119"/>
                  </a:cubicBezTo>
                  <a:cubicBezTo>
                    <a:pt x="87" y="116"/>
                    <a:pt x="88" y="111"/>
                    <a:pt x="94" y="111"/>
                  </a:cubicBezTo>
                  <a:cubicBezTo>
                    <a:pt x="99" y="111"/>
                    <a:pt x="107" y="108"/>
                    <a:pt x="107" y="101"/>
                  </a:cubicBezTo>
                  <a:cubicBezTo>
                    <a:pt x="107" y="100"/>
                    <a:pt x="107" y="99"/>
                    <a:pt x="106" y="98"/>
                  </a:cubicBezTo>
                  <a:cubicBezTo>
                    <a:pt x="105" y="97"/>
                    <a:pt x="104" y="96"/>
                    <a:pt x="104" y="94"/>
                  </a:cubicBezTo>
                  <a:cubicBezTo>
                    <a:pt x="104" y="92"/>
                    <a:pt x="106" y="90"/>
                    <a:pt x="107" y="89"/>
                  </a:cubicBezTo>
                  <a:cubicBezTo>
                    <a:pt x="108" y="87"/>
                    <a:pt x="109" y="86"/>
                    <a:pt x="109" y="85"/>
                  </a:cubicBezTo>
                  <a:cubicBezTo>
                    <a:pt x="109" y="83"/>
                    <a:pt x="108" y="81"/>
                    <a:pt x="107" y="80"/>
                  </a:cubicBezTo>
                  <a:cubicBezTo>
                    <a:pt x="106" y="78"/>
                    <a:pt x="104" y="75"/>
                    <a:pt x="104" y="71"/>
                  </a:cubicBezTo>
                  <a:cubicBezTo>
                    <a:pt x="104" y="64"/>
                    <a:pt x="110" y="63"/>
                    <a:pt x="115" y="61"/>
                  </a:cubicBezTo>
                  <a:cubicBezTo>
                    <a:pt x="118" y="61"/>
                    <a:pt x="120" y="60"/>
                    <a:pt x="121" y="59"/>
                  </a:cubicBezTo>
                  <a:cubicBezTo>
                    <a:pt x="126" y="56"/>
                    <a:pt x="129" y="51"/>
                    <a:pt x="132" y="44"/>
                  </a:cubicBezTo>
                  <a:cubicBezTo>
                    <a:pt x="132" y="43"/>
                    <a:pt x="133" y="42"/>
                    <a:pt x="134" y="41"/>
                  </a:cubicBezTo>
                  <a:cubicBezTo>
                    <a:pt x="139" y="32"/>
                    <a:pt x="144" y="22"/>
                    <a:pt x="148" y="12"/>
                  </a:cubicBezTo>
                  <a:cubicBezTo>
                    <a:pt x="146" y="13"/>
                    <a:pt x="144" y="13"/>
                    <a:pt x="1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1" name="Freeform 1223"/>
            <p:cNvSpPr>
              <a:spLocks/>
            </p:cNvSpPr>
            <p:nvPr/>
          </p:nvSpPr>
          <p:spPr bwMode="auto">
            <a:xfrm>
              <a:off x="7792906" y="4491534"/>
              <a:ext cx="30071" cy="48866"/>
            </a:xfrm>
            <a:custGeom>
              <a:avLst/>
              <a:gdLst>
                <a:gd name="T0" fmla="*/ 70 w 70"/>
                <a:gd name="T1" fmla="*/ 20 h 114"/>
                <a:gd name="T2" fmla="*/ 68 w 70"/>
                <a:gd name="T3" fmla="*/ 13 h 114"/>
                <a:gd name="T4" fmla="*/ 65 w 70"/>
                <a:gd name="T5" fmla="*/ 4 h 114"/>
                <a:gd name="T6" fmla="*/ 65 w 70"/>
                <a:gd name="T7" fmla="*/ 0 h 114"/>
                <a:gd name="T8" fmla="*/ 53 w 70"/>
                <a:gd name="T9" fmla="*/ 0 h 114"/>
                <a:gd name="T10" fmla="*/ 46 w 70"/>
                <a:gd name="T11" fmla="*/ 9 h 114"/>
                <a:gd name="T12" fmla="*/ 40 w 70"/>
                <a:gd name="T13" fmla="*/ 14 h 114"/>
                <a:gd name="T14" fmla="*/ 38 w 70"/>
                <a:gd name="T15" fmla="*/ 18 h 114"/>
                <a:gd name="T16" fmla="*/ 35 w 70"/>
                <a:gd name="T17" fmla="*/ 24 h 114"/>
                <a:gd name="T18" fmla="*/ 31 w 70"/>
                <a:gd name="T19" fmla="*/ 25 h 114"/>
                <a:gd name="T20" fmla="*/ 29 w 70"/>
                <a:gd name="T21" fmla="*/ 25 h 114"/>
                <a:gd name="T22" fmla="*/ 27 w 70"/>
                <a:gd name="T23" fmla="*/ 25 h 114"/>
                <a:gd name="T24" fmla="*/ 23 w 70"/>
                <a:gd name="T25" fmla="*/ 26 h 114"/>
                <a:gd name="T26" fmla="*/ 22 w 70"/>
                <a:gd name="T27" fmla="*/ 31 h 114"/>
                <a:gd name="T28" fmla="*/ 23 w 70"/>
                <a:gd name="T29" fmla="*/ 38 h 114"/>
                <a:gd name="T30" fmla="*/ 23 w 70"/>
                <a:gd name="T31" fmla="*/ 38 h 114"/>
                <a:gd name="T32" fmla="*/ 23 w 70"/>
                <a:gd name="T33" fmla="*/ 38 h 114"/>
                <a:gd name="T34" fmla="*/ 13 w 70"/>
                <a:gd name="T35" fmla="*/ 42 h 114"/>
                <a:gd name="T36" fmla="*/ 8 w 70"/>
                <a:gd name="T37" fmla="*/ 54 h 114"/>
                <a:gd name="T38" fmla="*/ 5 w 70"/>
                <a:gd name="T39" fmla="*/ 62 h 114"/>
                <a:gd name="T40" fmla="*/ 2 w 70"/>
                <a:gd name="T41" fmla="*/ 65 h 114"/>
                <a:gd name="T42" fmla="*/ 0 w 70"/>
                <a:gd name="T43" fmla="*/ 70 h 114"/>
                <a:gd name="T44" fmla="*/ 3 w 70"/>
                <a:gd name="T45" fmla="*/ 77 h 114"/>
                <a:gd name="T46" fmla="*/ 7 w 70"/>
                <a:gd name="T47" fmla="*/ 84 h 114"/>
                <a:gd name="T48" fmla="*/ 3 w 70"/>
                <a:gd name="T49" fmla="*/ 89 h 114"/>
                <a:gd name="T50" fmla="*/ 1 w 70"/>
                <a:gd name="T51" fmla="*/ 92 h 114"/>
                <a:gd name="T52" fmla="*/ 5 w 70"/>
                <a:gd name="T53" fmla="*/ 95 h 114"/>
                <a:gd name="T54" fmla="*/ 14 w 70"/>
                <a:gd name="T55" fmla="*/ 101 h 114"/>
                <a:gd name="T56" fmla="*/ 15 w 70"/>
                <a:gd name="T57" fmla="*/ 106 h 114"/>
                <a:gd name="T58" fmla="*/ 17 w 70"/>
                <a:gd name="T59" fmla="*/ 113 h 114"/>
                <a:gd name="T60" fmla="*/ 18 w 70"/>
                <a:gd name="T61" fmla="*/ 112 h 114"/>
                <a:gd name="T62" fmla="*/ 21 w 70"/>
                <a:gd name="T63" fmla="*/ 110 h 114"/>
                <a:gd name="T64" fmla="*/ 24 w 70"/>
                <a:gd name="T65" fmla="*/ 112 h 114"/>
                <a:gd name="T66" fmla="*/ 26 w 70"/>
                <a:gd name="T67" fmla="*/ 114 h 114"/>
                <a:gd name="T68" fmla="*/ 40 w 70"/>
                <a:gd name="T69" fmla="*/ 103 h 114"/>
                <a:gd name="T70" fmla="*/ 40 w 70"/>
                <a:gd name="T71" fmla="*/ 97 h 114"/>
                <a:gd name="T72" fmla="*/ 41 w 70"/>
                <a:gd name="T73" fmla="*/ 91 h 114"/>
                <a:gd name="T74" fmla="*/ 42 w 70"/>
                <a:gd name="T75" fmla="*/ 85 h 114"/>
                <a:gd name="T76" fmla="*/ 42 w 70"/>
                <a:gd name="T77" fmla="*/ 84 h 114"/>
                <a:gd name="T78" fmla="*/ 43 w 70"/>
                <a:gd name="T79" fmla="*/ 84 h 114"/>
                <a:gd name="T80" fmla="*/ 45 w 70"/>
                <a:gd name="T81" fmla="*/ 84 h 114"/>
                <a:gd name="T82" fmla="*/ 47 w 70"/>
                <a:gd name="T83" fmla="*/ 84 h 114"/>
                <a:gd name="T84" fmla="*/ 47 w 70"/>
                <a:gd name="T85" fmla="*/ 80 h 114"/>
                <a:gd name="T86" fmla="*/ 56 w 70"/>
                <a:gd name="T87" fmla="*/ 68 h 114"/>
                <a:gd name="T88" fmla="*/ 64 w 70"/>
                <a:gd name="T89" fmla="*/ 57 h 114"/>
                <a:gd name="T90" fmla="*/ 63 w 70"/>
                <a:gd name="T91" fmla="*/ 54 h 114"/>
                <a:gd name="T92" fmla="*/ 61 w 70"/>
                <a:gd name="T93" fmla="*/ 48 h 114"/>
                <a:gd name="T94" fmla="*/ 68 w 70"/>
                <a:gd name="T95" fmla="*/ 38 h 114"/>
                <a:gd name="T96" fmla="*/ 68 w 70"/>
                <a:gd name="T97" fmla="*/ 32 h 114"/>
                <a:gd name="T98" fmla="*/ 69 w 70"/>
                <a:gd name="T99" fmla="*/ 26 h 114"/>
                <a:gd name="T100" fmla="*/ 70 w 70"/>
                <a:gd name="T10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114">
                  <a:moveTo>
                    <a:pt x="70" y="20"/>
                  </a:moveTo>
                  <a:cubicBezTo>
                    <a:pt x="70" y="17"/>
                    <a:pt x="69" y="15"/>
                    <a:pt x="68" y="13"/>
                  </a:cubicBezTo>
                  <a:cubicBezTo>
                    <a:pt x="67" y="11"/>
                    <a:pt x="65" y="9"/>
                    <a:pt x="65" y="4"/>
                  </a:cubicBezTo>
                  <a:cubicBezTo>
                    <a:pt x="65" y="2"/>
                    <a:pt x="65" y="1"/>
                    <a:pt x="65" y="0"/>
                  </a:cubicBezTo>
                  <a:lnTo>
                    <a:pt x="53" y="0"/>
                  </a:lnTo>
                  <a:cubicBezTo>
                    <a:pt x="51" y="4"/>
                    <a:pt x="48" y="6"/>
                    <a:pt x="46" y="9"/>
                  </a:cubicBezTo>
                  <a:cubicBezTo>
                    <a:pt x="44" y="10"/>
                    <a:pt x="42" y="11"/>
                    <a:pt x="40" y="14"/>
                  </a:cubicBezTo>
                  <a:cubicBezTo>
                    <a:pt x="39" y="15"/>
                    <a:pt x="39" y="16"/>
                    <a:pt x="38" y="18"/>
                  </a:cubicBezTo>
                  <a:cubicBezTo>
                    <a:pt x="37" y="20"/>
                    <a:pt x="37" y="22"/>
                    <a:pt x="35" y="24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5"/>
                    <a:pt x="23" y="25"/>
                    <a:pt x="23" y="26"/>
                  </a:cubicBezTo>
                  <a:cubicBezTo>
                    <a:pt x="21" y="27"/>
                    <a:pt x="21" y="29"/>
                    <a:pt x="22" y="31"/>
                  </a:cubicBezTo>
                  <a:cubicBezTo>
                    <a:pt x="23" y="33"/>
                    <a:pt x="23" y="35"/>
                    <a:pt x="23" y="38"/>
                  </a:cubicBezTo>
                  <a:lnTo>
                    <a:pt x="23" y="38"/>
                  </a:lnTo>
                  <a:lnTo>
                    <a:pt x="23" y="38"/>
                  </a:lnTo>
                  <a:cubicBezTo>
                    <a:pt x="22" y="39"/>
                    <a:pt x="17" y="41"/>
                    <a:pt x="13" y="42"/>
                  </a:cubicBezTo>
                  <a:cubicBezTo>
                    <a:pt x="10" y="45"/>
                    <a:pt x="9" y="50"/>
                    <a:pt x="8" y="54"/>
                  </a:cubicBezTo>
                  <a:cubicBezTo>
                    <a:pt x="7" y="57"/>
                    <a:pt x="6" y="60"/>
                    <a:pt x="5" y="62"/>
                  </a:cubicBezTo>
                  <a:cubicBezTo>
                    <a:pt x="4" y="64"/>
                    <a:pt x="3" y="65"/>
                    <a:pt x="2" y="65"/>
                  </a:cubicBezTo>
                  <a:cubicBezTo>
                    <a:pt x="1" y="67"/>
                    <a:pt x="0" y="67"/>
                    <a:pt x="0" y="70"/>
                  </a:cubicBezTo>
                  <a:cubicBezTo>
                    <a:pt x="0" y="73"/>
                    <a:pt x="1" y="75"/>
                    <a:pt x="3" y="77"/>
                  </a:cubicBezTo>
                  <a:cubicBezTo>
                    <a:pt x="5" y="79"/>
                    <a:pt x="7" y="81"/>
                    <a:pt x="7" y="84"/>
                  </a:cubicBezTo>
                  <a:cubicBezTo>
                    <a:pt x="7" y="86"/>
                    <a:pt x="5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2" y="93"/>
                    <a:pt x="4" y="94"/>
                    <a:pt x="5" y="95"/>
                  </a:cubicBezTo>
                  <a:cubicBezTo>
                    <a:pt x="10" y="97"/>
                    <a:pt x="13" y="99"/>
                    <a:pt x="14" y="101"/>
                  </a:cubicBezTo>
                  <a:cubicBezTo>
                    <a:pt x="14" y="102"/>
                    <a:pt x="14" y="104"/>
                    <a:pt x="15" y="106"/>
                  </a:cubicBezTo>
                  <a:cubicBezTo>
                    <a:pt x="15" y="111"/>
                    <a:pt x="15" y="113"/>
                    <a:pt x="17" y="113"/>
                  </a:cubicBezTo>
                  <a:cubicBezTo>
                    <a:pt x="18" y="113"/>
                    <a:pt x="18" y="112"/>
                    <a:pt x="18" y="112"/>
                  </a:cubicBezTo>
                  <a:cubicBezTo>
                    <a:pt x="19" y="111"/>
                    <a:pt x="20" y="110"/>
                    <a:pt x="21" y="110"/>
                  </a:cubicBezTo>
                  <a:cubicBezTo>
                    <a:pt x="22" y="110"/>
                    <a:pt x="23" y="111"/>
                    <a:pt x="24" y="112"/>
                  </a:cubicBezTo>
                  <a:cubicBezTo>
                    <a:pt x="25" y="113"/>
                    <a:pt x="25" y="114"/>
                    <a:pt x="26" y="114"/>
                  </a:cubicBezTo>
                  <a:cubicBezTo>
                    <a:pt x="30" y="114"/>
                    <a:pt x="40" y="106"/>
                    <a:pt x="40" y="103"/>
                  </a:cubicBezTo>
                  <a:lnTo>
                    <a:pt x="40" y="97"/>
                  </a:lnTo>
                  <a:cubicBezTo>
                    <a:pt x="40" y="95"/>
                    <a:pt x="40" y="93"/>
                    <a:pt x="41" y="91"/>
                  </a:cubicBezTo>
                  <a:cubicBezTo>
                    <a:pt x="41" y="89"/>
                    <a:pt x="42" y="87"/>
                    <a:pt x="42" y="85"/>
                  </a:cubicBezTo>
                  <a:lnTo>
                    <a:pt x="42" y="84"/>
                  </a:lnTo>
                  <a:lnTo>
                    <a:pt x="43" y="84"/>
                  </a:lnTo>
                  <a:cubicBezTo>
                    <a:pt x="44" y="84"/>
                    <a:pt x="44" y="84"/>
                    <a:pt x="45" y="84"/>
                  </a:cubicBezTo>
                  <a:cubicBezTo>
                    <a:pt x="45" y="84"/>
                    <a:pt x="46" y="84"/>
                    <a:pt x="47" y="84"/>
                  </a:cubicBezTo>
                  <a:lnTo>
                    <a:pt x="47" y="80"/>
                  </a:lnTo>
                  <a:cubicBezTo>
                    <a:pt x="47" y="76"/>
                    <a:pt x="51" y="72"/>
                    <a:pt x="56" y="68"/>
                  </a:cubicBezTo>
                  <a:cubicBezTo>
                    <a:pt x="60" y="64"/>
                    <a:pt x="64" y="61"/>
                    <a:pt x="64" y="57"/>
                  </a:cubicBezTo>
                  <a:cubicBezTo>
                    <a:pt x="64" y="56"/>
                    <a:pt x="64" y="55"/>
                    <a:pt x="63" y="54"/>
                  </a:cubicBezTo>
                  <a:cubicBezTo>
                    <a:pt x="62" y="52"/>
                    <a:pt x="61" y="51"/>
                    <a:pt x="61" y="48"/>
                  </a:cubicBezTo>
                  <a:cubicBezTo>
                    <a:pt x="61" y="42"/>
                    <a:pt x="63" y="38"/>
                    <a:pt x="68" y="38"/>
                  </a:cubicBezTo>
                  <a:cubicBezTo>
                    <a:pt x="68" y="36"/>
                    <a:pt x="68" y="34"/>
                    <a:pt x="68" y="32"/>
                  </a:cubicBezTo>
                  <a:cubicBezTo>
                    <a:pt x="68" y="29"/>
                    <a:pt x="69" y="27"/>
                    <a:pt x="69" y="26"/>
                  </a:cubicBezTo>
                  <a:cubicBezTo>
                    <a:pt x="70" y="24"/>
                    <a:pt x="70" y="22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2" name="Freeform 1224"/>
            <p:cNvSpPr>
              <a:spLocks/>
            </p:cNvSpPr>
            <p:nvPr/>
          </p:nvSpPr>
          <p:spPr bwMode="auto">
            <a:xfrm>
              <a:off x="7813581" y="4506570"/>
              <a:ext cx="43228" cy="33830"/>
            </a:xfrm>
            <a:custGeom>
              <a:avLst/>
              <a:gdLst>
                <a:gd name="T0" fmla="*/ 0 w 100"/>
                <a:gd name="T1" fmla="*/ 43 h 76"/>
                <a:gd name="T2" fmla="*/ 0 w 100"/>
                <a:gd name="T3" fmla="*/ 47 h 76"/>
                <a:gd name="T4" fmla="*/ 4 w 100"/>
                <a:gd name="T5" fmla="*/ 52 h 76"/>
                <a:gd name="T6" fmla="*/ 6 w 100"/>
                <a:gd name="T7" fmla="*/ 54 h 76"/>
                <a:gd name="T8" fmla="*/ 20 w 100"/>
                <a:gd name="T9" fmla="*/ 57 h 76"/>
                <a:gd name="T10" fmla="*/ 32 w 100"/>
                <a:gd name="T11" fmla="*/ 59 h 76"/>
                <a:gd name="T12" fmla="*/ 36 w 100"/>
                <a:gd name="T13" fmla="*/ 62 h 76"/>
                <a:gd name="T14" fmla="*/ 39 w 100"/>
                <a:gd name="T15" fmla="*/ 65 h 76"/>
                <a:gd name="T16" fmla="*/ 51 w 100"/>
                <a:gd name="T17" fmla="*/ 60 h 76"/>
                <a:gd name="T18" fmla="*/ 60 w 100"/>
                <a:gd name="T19" fmla="*/ 57 h 76"/>
                <a:gd name="T20" fmla="*/ 68 w 100"/>
                <a:gd name="T21" fmla="*/ 65 h 76"/>
                <a:gd name="T22" fmla="*/ 71 w 100"/>
                <a:gd name="T23" fmla="*/ 68 h 76"/>
                <a:gd name="T24" fmla="*/ 73 w 100"/>
                <a:gd name="T25" fmla="*/ 67 h 76"/>
                <a:gd name="T26" fmla="*/ 76 w 100"/>
                <a:gd name="T27" fmla="*/ 66 h 76"/>
                <a:gd name="T28" fmla="*/ 77 w 100"/>
                <a:gd name="T29" fmla="*/ 66 h 76"/>
                <a:gd name="T30" fmla="*/ 77 w 100"/>
                <a:gd name="T31" fmla="*/ 67 h 76"/>
                <a:gd name="T32" fmla="*/ 81 w 100"/>
                <a:gd name="T33" fmla="*/ 72 h 76"/>
                <a:gd name="T34" fmla="*/ 82 w 100"/>
                <a:gd name="T35" fmla="*/ 71 h 76"/>
                <a:gd name="T36" fmla="*/ 85 w 100"/>
                <a:gd name="T37" fmla="*/ 69 h 76"/>
                <a:gd name="T38" fmla="*/ 91 w 100"/>
                <a:gd name="T39" fmla="*/ 72 h 76"/>
                <a:gd name="T40" fmla="*/ 98 w 100"/>
                <a:gd name="T41" fmla="*/ 76 h 76"/>
                <a:gd name="T42" fmla="*/ 98 w 100"/>
                <a:gd name="T43" fmla="*/ 74 h 76"/>
                <a:gd name="T44" fmla="*/ 98 w 100"/>
                <a:gd name="T45" fmla="*/ 63 h 76"/>
                <a:gd name="T46" fmla="*/ 96 w 100"/>
                <a:gd name="T47" fmla="*/ 63 h 76"/>
                <a:gd name="T48" fmla="*/ 90 w 100"/>
                <a:gd name="T49" fmla="*/ 59 h 76"/>
                <a:gd name="T50" fmla="*/ 91 w 100"/>
                <a:gd name="T51" fmla="*/ 53 h 76"/>
                <a:gd name="T52" fmla="*/ 93 w 100"/>
                <a:gd name="T53" fmla="*/ 47 h 76"/>
                <a:gd name="T54" fmla="*/ 84 w 100"/>
                <a:gd name="T55" fmla="*/ 35 h 76"/>
                <a:gd name="T56" fmla="*/ 83 w 100"/>
                <a:gd name="T57" fmla="*/ 29 h 76"/>
                <a:gd name="T58" fmla="*/ 79 w 100"/>
                <a:gd name="T59" fmla="*/ 21 h 76"/>
                <a:gd name="T60" fmla="*/ 79 w 100"/>
                <a:gd name="T61" fmla="*/ 21 h 76"/>
                <a:gd name="T62" fmla="*/ 79 w 100"/>
                <a:gd name="T63" fmla="*/ 21 h 76"/>
                <a:gd name="T64" fmla="*/ 78 w 100"/>
                <a:gd name="T65" fmla="*/ 21 h 76"/>
                <a:gd name="T66" fmla="*/ 75 w 100"/>
                <a:gd name="T67" fmla="*/ 21 h 76"/>
                <a:gd name="T68" fmla="*/ 69 w 100"/>
                <a:gd name="T69" fmla="*/ 13 h 76"/>
                <a:gd name="T70" fmla="*/ 63 w 100"/>
                <a:gd name="T71" fmla="*/ 6 h 76"/>
                <a:gd name="T72" fmla="*/ 61 w 100"/>
                <a:gd name="T73" fmla="*/ 7 h 76"/>
                <a:gd name="T74" fmla="*/ 57 w 100"/>
                <a:gd name="T75" fmla="*/ 9 h 76"/>
                <a:gd name="T76" fmla="*/ 51 w 100"/>
                <a:gd name="T77" fmla="*/ 6 h 76"/>
                <a:gd name="T78" fmla="*/ 49 w 100"/>
                <a:gd name="T79" fmla="*/ 5 h 76"/>
                <a:gd name="T80" fmla="*/ 42 w 100"/>
                <a:gd name="T81" fmla="*/ 4 h 76"/>
                <a:gd name="T82" fmla="*/ 35 w 100"/>
                <a:gd name="T83" fmla="*/ 4 h 76"/>
                <a:gd name="T84" fmla="*/ 33 w 100"/>
                <a:gd name="T85" fmla="*/ 2 h 76"/>
                <a:gd name="T86" fmla="*/ 30 w 100"/>
                <a:gd name="T87" fmla="*/ 0 h 76"/>
                <a:gd name="T88" fmla="*/ 29 w 100"/>
                <a:gd name="T89" fmla="*/ 2 h 76"/>
                <a:gd name="T90" fmla="*/ 24 w 100"/>
                <a:gd name="T91" fmla="*/ 5 h 76"/>
                <a:gd name="T92" fmla="*/ 21 w 100"/>
                <a:gd name="T93" fmla="*/ 3 h 76"/>
                <a:gd name="T94" fmla="*/ 14 w 100"/>
                <a:gd name="T95" fmla="*/ 11 h 76"/>
                <a:gd name="T96" fmla="*/ 16 w 100"/>
                <a:gd name="T97" fmla="*/ 16 h 76"/>
                <a:gd name="T98" fmla="*/ 17 w 100"/>
                <a:gd name="T99" fmla="*/ 20 h 76"/>
                <a:gd name="T100" fmla="*/ 8 w 100"/>
                <a:gd name="T101" fmla="*/ 33 h 76"/>
                <a:gd name="T102" fmla="*/ 0 w 100"/>
                <a:gd name="T103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6">
                  <a:moveTo>
                    <a:pt x="0" y="43"/>
                  </a:moveTo>
                  <a:lnTo>
                    <a:pt x="0" y="47"/>
                  </a:lnTo>
                  <a:cubicBezTo>
                    <a:pt x="3" y="48"/>
                    <a:pt x="4" y="50"/>
                    <a:pt x="4" y="52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12" y="56"/>
                    <a:pt x="16" y="56"/>
                    <a:pt x="20" y="57"/>
                  </a:cubicBezTo>
                  <a:cubicBezTo>
                    <a:pt x="24" y="57"/>
                    <a:pt x="27" y="57"/>
                    <a:pt x="32" y="59"/>
                  </a:cubicBezTo>
                  <a:cubicBezTo>
                    <a:pt x="34" y="60"/>
                    <a:pt x="35" y="61"/>
                    <a:pt x="36" y="62"/>
                  </a:cubicBezTo>
                  <a:cubicBezTo>
                    <a:pt x="37" y="64"/>
                    <a:pt x="38" y="65"/>
                    <a:pt x="39" y="65"/>
                  </a:cubicBezTo>
                  <a:cubicBezTo>
                    <a:pt x="44" y="65"/>
                    <a:pt x="48" y="62"/>
                    <a:pt x="51" y="60"/>
                  </a:cubicBezTo>
                  <a:cubicBezTo>
                    <a:pt x="54" y="58"/>
                    <a:pt x="57" y="57"/>
                    <a:pt x="60" y="57"/>
                  </a:cubicBezTo>
                  <a:cubicBezTo>
                    <a:pt x="66" y="57"/>
                    <a:pt x="68" y="62"/>
                    <a:pt x="68" y="65"/>
                  </a:cubicBezTo>
                  <a:cubicBezTo>
                    <a:pt x="69" y="67"/>
                    <a:pt x="70" y="68"/>
                    <a:pt x="71" y="68"/>
                  </a:cubicBezTo>
                  <a:cubicBezTo>
                    <a:pt x="71" y="68"/>
                    <a:pt x="72" y="68"/>
                    <a:pt x="73" y="67"/>
                  </a:cubicBezTo>
                  <a:cubicBezTo>
                    <a:pt x="74" y="67"/>
                    <a:pt x="75" y="66"/>
                    <a:pt x="76" y="66"/>
                  </a:cubicBezTo>
                  <a:lnTo>
                    <a:pt x="77" y="66"/>
                  </a:lnTo>
                  <a:lnTo>
                    <a:pt x="77" y="67"/>
                  </a:lnTo>
                  <a:cubicBezTo>
                    <a:pt x="78" y="68"/>
                    <a:pt x="79" y="72"/>
                    <a:pt x="81" y="72"/>
                  </a:cubicBezTo>
                  <a:cubicBezTo>
                    <a:pt x="81" y="72"/>
                    <a:pt x="82" y="71"/>
                    <a:pt x="82" y="71"/>
                  </a:cubicBezTo>
                  <a:cubicBezTo>
                    <a:pt x="83" y="70"/>
                    <a:pt x="84" y="69"/>
                    <a:pt x="85" y="69"/>
                  </a:cubicBezTo>
                  <a:cubicBezTo>
                    <a:pt x="87" y="69"/>
                    <a:pt x="89" y="71"/>
                    <a:pt x="91" y="72"/>
                  </a:cubicBezTo>
                  <a:cubicBezTo>
                    <a:pt x="93" y="74"/>
                    <a:pt x="95" y="75"/>
                    <a:pt x="98" y="76"/>
                  </a:cubicBezTo>
                  <a:cubicBezTo>
                    <a:pt x="98" y="75"/>
                    <a:pt x="98" y="74"/>
                    <a:pt x="98" y="74"/>
                  </a:cubicBezTo>
                  <a:cubicBezTo>
                    <a:pt x="99" y="70"/>
                    <a:pt x="100" y="66"/>
                    <a:pt x="98" y="63"/>
                  </a:cubicBezTo>
                  <a:cubicBezTo>
                    <a:pt x="98" y="63"/>
                    <a:pt x="97" y="63"/>
                    <a:pt x="96" y="63"/>
                  </a:cubicBezTo>
                  <a:cubicBezTo>
                    <a:pt x="93" y="62"/>
                    <a:pt x="90" y="61"/>
                    <a:pt x="90" y="59"/>
                  </a:cubicBezTo>
                  <a:cubicBezTo>
                    <a:pt x="90" y="57"/>
                    <a:pt x="91" y="55"/>
                    <a:pt x="91" y="53"/>
                  </a:cubicBezTo>
                  <a:cubicBezTo>
                    <a:pt x="92" y="52"/>
                    <a:pt x="93" y="50"/>
                    <a:pt x="93" y="47"/>
                  </a:cubicBezTo>
                  <a:cubicBezTo>
                    <a:pt x="89" y="44"/>
                    <a:pt x="86" y="41"/>
                    <a:pt x="84" y="35"/>
                  </a:cubicBezTo>
                  <a:cubicBezTo>
                    <a:pt x="84" y="33"/>
                    <a:pt x="83" y="31"/>
                    <a:pt x="83" y="29"/>
                  </a:cubicBezTo>
                  <a:cubicBezTo>
                    <a:pt x="82" y="24"/>
                    <a:pt x="81" y="21"/>
                    <a:pt x="79" y="21"/>
                  </a:cubicBezTo>
                  <a:lnTo>
                    <a:pt x="79" y="21"/>
                  </a:lnTo>
                  <a:lnTo>
                    <a:pt x="79" y="21"/>
                  </a:ln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5" y="21"/>
                  </a:cubicBezTo>
                  <a:cubicBezTo>
                    <a:pt x="70" y="21"/>
                    <a:pt x="70" y="17"/>
                    <a:pt x="69" y="13"/>
                  </a:cubicBezTo>
                  <a:cubicBezTo>
                    <a:pt x="68" y="9"/>
                    <a:pt x="67" y="6"/>
                    <a:pt x="63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60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7" y="4"/>
                    <a:pt x="45" y="4"/>
                    <a:pt x="42" y="4"/>
                  </a:cubicBezTo>
                  <a:cubicBezTo>
                    <a:pt x="40" y="4"/>
                    <a:pt x="37" y="5"/>
                    <a:pt x="35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30" y="0"/>
                    <a:pt x="29" y="1"/>
                    <a:pt x="29" y="2"/>
                  </a:cubicBezTo>
                  <a:cubicBezTo>
                    <a:pt x="28" y="3"/>
                    <a:pt x="26" y="5"/>
                    <a:pt x="24" y="5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7" y="3"/>
                    <a:pt x="14" y="5"/>
                    <a:pt x="14" y="11"/>
                  </a:cubicBezTo>
                  <a:cubicBezTo>
                    <a:pt x="14" y="13"/>
                    <a:pt x="15" y="14"/>
                    <a:pt x="16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7" y="25"/>
                    <a:pt x="13" y="29"/>
                    <a:pt x="8" y="33"/>
                  </a:cubicBezTo>
                  <a:cubicBezTo>
                    <a:pt x="4" y="36"/>
                    <a:pt x="0" y="4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" name="Freeform 1225"/>
            <p:cNvSpPr>
              <a:spLocks/>
            </p:cNvSpPr>
            <p:nvPr/>
          </p:nvSpPr>
          <p:spPr bwMode="auto">
            <a:xfrm>
              <a:off x="7853049" y="4512209"/>
              <a:ext cx="78937" cy="65782"/>
            </a:xfrm>
            <a:custGeom>
              <a:avLst/>
              <a:gdLst>
                <a:gd name="T0" fmla="*/ 24 w 185"/>
                <a:gd name="T1" fmla="*/ 80 h 151"/>
                <a:gd name="T2" fmla="*/ 27 w 185"/>
                <a:gd name="T3" fmla="*/ 80 h 151"/>
                <a:gd name="T4" fmla="*/ 37 w 185"/>
                <a:gd name="T5" fmla="*/ 85 h 151"/>
                <a:gd name="T6" fmla="*/ 42 w 185"/>
                <a:gd name="T7" fmla="*/ 88 h 151"/>
                <a:gd name="T8" fmla="*/ 57 w 185"/>
                <a:gd name="T9" fmla="*/ 101 h 151"/>
                <a:gd name="T10" fmla="*/ 72 w 185"/>
                <a:gd name="T11" fmla="*/ 113 h 151"/>
                <a:gd name="T12" fmla="*/ 85 w 185"/>
                <a:gd name="T13" fmla="*/ 113 h 151"/>
                <a:gd name="T14" fmla="*/ 92 w 185"/>
                <a:gd name="T15" fmla="*/ 112 h 151"/>
                <a:gd name="T16" fmla="*/ 95 w 185"/>
                <a:gd name="T17" fmla="*/ 108 h 151"/>
                <a:gd name="T18" fmla="*/ 99 w 185"/>
                <a:gd name="T19" fmla="*/ 114 h 151"/>
                <a:gd name="T20" fmla="*/ 114 w 185"/>
                <a:gd name="T21" fmla="*/ 130 h 151"/>
                <a:gd name="T22" fmla="*/ 125 w 185"/>
                <a:gd name="T23" fmla="*/ 140 h 151"/>
                <a:gd name="T24" fmla="*/ 149 w 185"/>
                <a:gd name="T25" fmla="*/ 151 h 151"/>
                <a:gd name="T26" fmla="*/ 185 w 185"/>
                <a:gd name="T27" fmla="*/ 116 h 151"/>
                <a:gd name="T28" fmla="*/ 174 w 185"/>
                <a:gd name="T29" fmla="*/ 106 h 151"/>
                <a:gd name="T30" fmla="*/ 175 w 185"/>
                <a:gd name="T31" fmla="*/ 99 h 151"/>
                <a:gd name="T32" fmla="*/ 172 w 185"/>
                <a:gd name="T33" fmla="*/ 97 h 151"/>
                <a:gd name="T34" fmla="*/ 163 w 185"/>
                <a:gd name="T35" fmla="*/ 102 h 151"/>
                <a:gd name="T36" fmla="*/ 158 w 185"/>
                <a:gd name="T37" fmla="*/ 96 h 151"/>
                <a:gd name="T38" fmla="*/ 149 w 185"/>
                <a:gd name="T39" fmla="*/ 88 h 151"/>
                <a:gd name="T40" fmla="*/ 135 w 185"/>
                <a:gd name="T41" fmla="*/ 87 h 151"/>
                <a:gd name="T42" fmla="*/ 123 w 185"/>
                <a:gd name="T43" fmla="*/ 73 h 151"/>
                <a:gd name="T44" fmla="*/ 111 w 185"/>
                <a:gd name="T45" fmla="*/ 70 h 151"/>
                <a:gd name="T46" fmla="*/ 104 w 185"/>
                <a:gd name="T47" fmla="*/ 59 h 151"/>
                <a:gd name="T48" fmla="*/ 100 w 185"/>
                <a:gd name="T49" fmla="*/ 59 h 151"/>
                <a:gd name="T50" fmla="*/ 88 w 185"/>
                <a:gd name="T51" fmla="*/ 47 h 151"/>
                <a:gd name="T52" fmla="*/ 88 w 185"/>
                <a:gd name="T53" fmla="*/ 12 h 151"/>
                <a:gd name="T54" fmla="*/ 80 w 185"/>
                <a:gd name="T55" fmla="*/ 1 h 151"/>
                <a:gd name="T56" fmla="*/ 70 w 185"/>
                <a:gd name="T57" fmla="*/ 0 h 151"/>
                <a:gd name="T58" fmla="*/ 61 w 185"/>
                <a:gd name="T59" fmla="*/ 7 h 151"/>
                <a:gd name="T60" fmla="*/ 27 w 185"/>
                <a:gd name="T61" fmla="*/ 17 h 151"/>
                <a:gd name="T62" fmla="*/ 27 w 185"/>
                <a:gd name="T63" fmla="*/ 29 h 151"/>
                <a:gd name="T64" fmla="*/ 3 w 185"/>
                <a:gd name="T65" fmla="*/ 35 h 151"/>
                <a:gd name="T66" fmla="*/ 0 w 185"/>
                <a:gd name="T67" fmla="*/ 46 h 151"/>
                <a:gd name="T68" fmla="*/ 8 w 185"/>
                <a:gd name="T69" fmla="*/ 49 h 151"/>
                <a:gd name="T70" fmla="*/ 8 w 185"/>
                <a:gd name="T71" fmla="*/ 65 h 151"/>
                <a:gd name="T72" fmla="*/ 13 w 185"/>
                <a:gd name="T73" fmla="*/ 66 h 151"/>
                <a:gd name="T74" fmla="*/ 21 w 185"/>
                <a:gd name="T75" fmla="*/ 65 h 151"/>
                <a:gd name="T76" fmla="*/ 23 w 185"/>
                <a:gd name="T77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51">
                  <a:moveTo>
                    <a:pt x="23" y="78"/>
                  </a:moveTo>
                  <a:cubicBezTo>
                    <a:pt x="23" y="79"/>
                    <a:pt x="23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3" y="80"/>
                    <a:pt x="35" y="82"/>
                    <a:pt x="37" y="85"/>
                  </a:cubicBezTo>
                  <a:cubicBezTo>
                    <a:pt x="38" y="87"/>
                    <a:pt x="40" y="88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3" y="87"/>
                    <a:pt x="44" y="85"/>
                    <a:pt x="46" y="85"/>
                  </a:cubicBezTo>
                  <a:cubicBezTo>
                    <a:pt x="53" y="85"/>
                    <a:pt x="55" y="93"/>
                    <a:pt x="57" y="101"/>
                  </a:cubicBezTo>
                  <a:cubicBezTo>
                    <a:pt x="58" y="108"/>
                    <a:pt x="60" y="115"/>
                    <a:pt x="66" y="115"/>
                  </a:cubicBezTo>
                  <a:cubicBezTo>
                    <a:pt x="69" y="115"/>
                    <a:pt x="70" y="114"/>
                    <a:pt x="72" y="113"/>
                  </a:cubicBezTo>
                  <a:cubicBezTo>
                    <a:pt x="74" y="112"/>
                    <a:pt x="76" y="111"/>
                    <a:pt x="79" y="111"/>
                  </a:cubicBezTo>
                  <a:cubicBezTo>
                    <a:pt x="81" y="111"/>
                    <a:pt x="83" y="112"/>
                    <a:pt x="85" y="113"/>
                  </a:cubicBezTo>
                  <a:cubicBezTo>
                    <a:pt x="86" y="114"/>
                    <a:pt x="88" y="115"/>
                    <a:pt x="90" y="115"/>
                  </a:cubicBezTo>
                  <a:cubicBezTo>
                    <a:pt x="91" y="115"/>
                    <a:pt x="91" y="114"/>
                    <a:pt x="92" y="112"/>
                  </a:cubicBezTo>
                  <a:cubicBezTo>
                    <a:pt x="93" y="111"/>
                    <a:pt x="93" y="109"/>
                    <a:pt x="95" y="108"/>
                  </a:cubicBezTo>
                  <a:lnTo>
                    <a:pt x="95" y="108"/>
                  </a:lnTo>
                  <a:lnTo>
                    <a:pt x="96" y="109"/>
                  </a:lnTo>
                  <a:cubicBezTo>
                    <a:pt x="98" y="111"/>
                    <a:pt x="98" y="113"/>
                    <a:pt x="99" y="114"/>
                  </a:cubicBezTo>
                  <a:cubicBezTo>
                    <a:pt x="99" y="116"/>
                    <a:pt x="99" y="117"/>
                    <a:pt x="100" y="118"/>
                  </a:cubicBezTo>
                  <a:cubicBezTo>
                    <a:pt x="104" y="124"/>
                    <a:pt x="109" y="127"/>
                    <a:pt x="114" y="130"/>
                  </a:cubicBezTo>
                  <a:cubicBezTo>
                    <a:pt x="118" y="133"/>
                    <a:pt x="121" y="136"/>
                    <a:pt x="125" y="139"/>
                  </a:cubicBezTo>
                  <a:lnTo>
                    <a:pt x="125" y="140"/>
                  </a:lnTo>
                  <a:cubicBezTo>
                    <a:pt x="128" y="145"/>
                    <a:pt x="137" y="151"/>
                    <a:pt x="146" y="151"/>
                  </a:cubicBezTo>
                  <a:cubicBezTo>
                    <a:pt x="147" y="151"/>
                    <a:pt x="148" y="151"/>
                    <a:pt x="149" y="151"/>
                  </a:cubicBezTo>
                  <a:cubicBezTo>
                    <a:pt x="159" y="148"/>
                    <a:pt x="166" y="139"/>
                    <a:pt x="173" y="130"/>
                  </a:cubicBezTo>
                  <a:cubicBezTo>
                    <a:pt x="177" y="125"/>
                    <a:pt x="181" y="120"/>
                    <a:pt x="185" y="116"/>
                  </a:cubicBezTo>
                  <a:cubicBezTo>
                    <a:pt x="184" y="115"/>
                    <a:pt x="182" y="114"/>
                    <a:pt x="181" y="113"/>
                  </a:cubicBezTo>
                  <a:cubicBezTo>
                    <a:pt x="178" y="112"/>
                    <a:pt x="175" y="110"/>
                    <a:pt x="174" y="106"/>
                  </a:cubicBezTo>
                  <a:cubicBezTo>
                    <a:pt x="174" y="105"/>
                    <a:pt x="175" y="104"/>
                    <a:pt x="175" y="103"/>
                  </a:cubicBezTo>
                  <a:cubicBezTo>
                    <a:pt x="176" y="101"/>
                    <a:pt x="176" y="100"/>
                    <a:pt x="175" y="99"/>
                  </a:cubicBezTo>
                  <a:lnTo>
                    <a:pt x="175" y="99"/>
                  </a:lnTo>
                  <a:cubicBezTo>
                    <a:pt x="175" y="98"/>
                    <a:pt x="173" y="97"/>
                    <a:pt x="172" y="97"/>
                  </a:cubicBezTo>
                  <a:cubicBezTo>
                    <a:pt x="170" y="97"/>
                    <a:pt x="170" y="98"/>
                    <a:pt x="169" y="99"/>
                  </a:cubicBezTo>
                  <a:cubicBezTo>
                    <a:pt x="168" y="100"/>
                    <a:pt x="167" y="102"/>
                    <a:pt x="163" y="102"/>
                  </a:cubicBezTo>
                  <a:cubicBezTo>
                    <a:pt x="159" y="102"/>
                    <a:pt x="159" y="99"/>
                    <a:pt x="158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7" y="95"/>
                    <a:pt x="157" y="94"/>
                    <a:pt x="156" y="94"/>
                  </a:cubicBezTo>
                  <a:cubicBezTo>
                    <a:pt x="154" y="92"/>
                    <a:pt x="152" y="90"/>
                    <a:pt x="149" y="88"/>
                  </a:cubicBezTo>
                  <a:lnTo>
                    <a:pt x="136" y="88"/>
                  </a:lnTo>
                  <a:lnTo>
                    <a:pt x="135" y="87"/>
                  </a:lnTo>
                  <a:cubicBezTo>
                    <a:pt x="134" y="85"/>
                    <a:pt x="133" y="83"/>
                    <a:pt x="133" y="79"/>
                  </a:cubicBezTo>
                  <a:cubicBezTo>
                    <a:pt x="129" y="78"/>
                    <a:pt x="126" y="76"/>
                    <a:pt x="123" y="73"/>
                  </a:cubicBezTo>
                  <a:cubicBezTo>
                    <a:pt x="121" y="71"/>
                    <a:pt x="119" y="70"/>
                    <a:pt x="117" y="70"/>
                  </a:cubicBezTo>
                  <a:lnTo>
                    <a:pt x="111" y="70"/>
                  </a:lnTo>
                  <a:cubicBezTo>
                    <a:pt x="107" y="70"/>
                    <a:pt x="107" y="66"/>
                    <a:pt x="106" y="64"/>
                  </a:cubicBezTo>
                  <a:cubicBezTo>
                    <a:pt x="106" y="62"/>
                    <a:pt x="105" y="60"/>
                    <a:pt x="104" y="59"/>
                  </a:cubicBezTo>
                  <a:cubicBezTo>
                    <a:pt x="103" y="59"/>
                    <a:pt x="102" y="59"/>
                    <a:pt x="102" y="59"/>
                  </a:cubicBezTo>
                  <a:lnTo>
                    <a:pt x="100" y="59"/>
                  </a:lnTo>
                  <a:cubicBezTo>
                    <a:pt x="98" y="59"/>
                    <a:pt x="94" y="59"/>
                    <a:pt x="94" y="54"/>
                  </a:cubicBezTo>
                  <a:cubicBezTo>
                    <a:pt x="94" y="50"/>
                    <a:pt x="92" y="48"/>
                    <a:pt x="88" y="47"/>
                  </a:cubicBezTo>
                  <a:cubicBezTo>
                    <a:pt x="85" y="45"/>
                    <a:pt x="81" y="42"/>
                    <a:pt x="81" y="35"/>
                  </a:cubicBezTo>
                  <a:cubicBezTo>
                    <a:pt x="81" y="24"/>
                    <a:pt x="84" y="18"/>
                    <a:pt x="88" y="12"/>
                  </a:cubicBezTo>
                  <a:cubicBezTo>
                    <a:pt x="86" y="11"/>
                    <a:pt x="85" y="8"/>
                    <a:pt x="83" y="5"/>
                  </a:cubicBezTo>
                  <a:cubicBezTo>
                    <a:pt x="82" y="3"/>
                    <a:pt x="81" y="1"/>
                    <a:pt x="80" y="1"/>
                  </a:cubicBezTo>
                  <a:cubicBezTo>
                    <a:pt x="78" y="0"/>
                    <a:pt x="75" y="0"/>
                    <a:pt x="72" y="0"/>
                  </a:cubicBezTo>
                  <a:lnTo>
                    <a:pt x="70" y="0"/>
                  </a:lnTo>
                  <a:cubicBezTo>
                    <a:pt x="69" y="0"/>
                    <a:pt x="69" y="0"/>
                    <a:pt x="69" y="0"/>
                  </a:cubicBezTo>
                  <a:cubicBezTo>
                    <a:pt x="68" y="2"/>
                    <a:pt x="66" y="7"/>
                    <a:pt x="61" y="7"/>
                  </a:cubicBezTo>
                  <a:cubicBezTo>
                    <a:pt x="60" y="7"/>
                    <a:pt x="50" y="6"/>
                    <a:pt x="48" y="3"/>
                  </a:cubicBezTo>
                  <a:cubicBezTo>
                    <a:pt x="39" y="7"/>
                    <a:pt x="31" y="13"/>
                    <a:pt x="27" y="17"/>
                  </a:cubicBezTo>
                  <a:cubicBezTo>
                    <a:pt x="26" y="18"/>
                    <a:pt x="26" y="20"/>
                    <a:pt x="27" y="22"/>
                  </a:cubicBezTo>
                  <a:cubicBezTo>
                    <a:pt x="27" y="24"/>
                    <a:pt x="28" y="26"/>
                    <a:pt x="27" y="29"/>
                  </a:cubicBezTo>
                  <a:cubicBezTo>
                    <a:pt x="26" y="31"/>
                    <a:pt x="15" y="37"/>
                    <a:pt x="13" y="37"/>
                  </a:cubicBezTo>
                  <a:cubicBezTo>
                    <a:pt x="10" y="37"/>
                    <a:pt x="6" y="37"/>
                    <a:pt x="3" y="35"/>
                  </a:cubicBezTo>
                  <a:cubicBezTo>
                    <a:pt x="3" y="38"/>
                    <a:pt x="2" y="40"/>
                    <a:pt x="1" y="41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1" y="46"/>
                    <a:pt x="4" y="47"/>
                    <a:pt x="5" y="47"/>
                  </a:cubicBezTo>
                  <a:cubicBezTo>
                    <a:pt x="7" y="48"/>
                    <a:pt x="8" y="48"/>
                    <a:pt x="8" y="49"/>
                  </a:cubicBezTo>
                  <a:cubicBezTo>
                    <a:pt x="10" y="53"/>
                    <a:pt x="9" y="57"/>
                    <a:pt x="9" y="61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8" y="68"/>
                    <a:pt x="9" y="68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3" y="67"/>
                    <a:pt x="23" y="71"/>
                    <a:pt x="23" y="74"/>
                  </a:cubicBezTo>
                  <a:cubicBezTo>
                    <a:pt x="23" y="75"/>
                    <a:pt x="23" y="77"/>
                    <a:pt x="2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4" name="Freeform 1226"/>
            <p:cNvSpPr>
              <a:spLocks/>
            </p:cNvSpPr>
            <p:nvPr/>
          </p:nvSpPr>
          <p:spPr bwMode="auto">
            <a:xfrm>
              <a:off x="7821099" y="4476498"/>
              <a:ext cx="54505" cy="50746"/>
            </a:xfrm>
            <a:custGeom>
              <a:avLst/>
              <a:gdLst>
                <a:gd name="T0" fmla="*/ 125 w 128"/>
                <a:gd name="T1" fmla="*/ 80 h 118"/>
                <a:gd name="T2" fmla="*/ 128 w 128"/>
                <a:gd name="T3" fmla="*/ 77 h 118"/>
                <a:gd name="T4" fmla="*/ 122 w 128"/>
                <a:gd name="T5" fmla="*/ 70 h 118"/>
                <a:gd name="T6" fmla="*/ 111 w 128"/>
                <a:gd name="T7" fmla="*/ 58 h 118"/>
                <a:gd name="T8" fmla="*/ 111 w 128"/>
                <a:gd name="T9" fmla="*/ 59 h 118"/>
                <a:gd name="T10" fmla="*/ 108 w 128"/>
                <a:gd name="T11" fmla="*/ 65 h 118"/>
                <a:gd name="T12" fmla="*/ 89 w 128"/>
                <a:gd name="T13" fmla="*/ 60 h 118"/>
                <a:gd name="T14" fmla="*/ 87 w 128"/>
                <a:gd name="T15" fmla="*/ 61 h 118"/>
                <a:gd name="T16" fmla="*/ 82 w 128"/>
                <a:gd name="T17" fmla="*/ 63 h 118"/>
                <a:gd name="T18" fmla="*/ 78 w 128"/>
                <a:gd name="T19" fmla="*/ 66 h 118"/>
                <a:gd name="T20" fmla="*/ 78 w 128"/>
                <a:gd name="T21" fmla="*/ 67 h 118"/>
                <a:gd name="T22" fmla="*/ 72 w 128"/>
                <a:gd name="T23" fmla="*/ 67 h 118"/>
                <a:gd name="T24" fmla="*/ 71 w 128"/>
                <a:gd name="T25" fmla="*/ 67 h 118"/>
                <a:gd name="T26" fmla="*/ 67 w 128"/>
                <a:gd name="T27" fmla="*/ 64 h 118"/>
                <a:gd name="T28" fmla="*/ 53 w 128"/>
                <a:gd name="T29" fmla="*/ 56 h 118"/>
                <a:gd name="T30" fmla="*/ 61 w 128"/>
                <a:gd name="T31" fmla="*/ 36 h 118"/>
                <a:gd name="T32" fmla="*/ 67 w 128"/>
                <a:gd name="T33" fmla="*/ 26 h 118"/>
                <a:gd name="T34" fmla="*/ 68 w 128"/>
                <a:gd name="T35" fmla="*/ 20 h 118"/>
                <a:gd name="T36" fmla="*/ 69 w 128"/>
                <a:gd name="T37" fmla="*/ 12 h 118"/>
                <a:gd name="T38" fmla="*/ 67 w 128"/>
                <a:gd name="T39" fmla="*/ 2 h 118"/>
                <a:gd name="T40" fmla="*/ 44 w 128"/>
                <a:gd name="T41" fmla="*/ 0 h 118"/>
                <a:gd name="T42" fmla="*/ 43 w 128"/>
                <a:gd name="T43" fmla="*/ 3 h 118"/>
                <a:gd name="T44" fmla="*/ 39 w 128"/>
                <a:gd name="T45" fmla="*/ 19 h 118"/>
                <a:gd name="T46" fmla="*/ 42 w 128"/>
                <a:gd name="T47" fmla="*/ 28 h 118"/>
                <a:gd name="T48" fmla="*/ 45 w 128"/>
                <a:gd name="T49" fmla="*/ 44 h 118"/>
                <a:gd name="T50" fmla="*/ 41 w 128"/>
                <a:gd name="T51" fmla="*/ 48 h 118"/>
                <a:gd name="T52" fmla="*/ 37 w 128"/>
                <a:gd name="T53" fmla="*/ 38 h 118"/>
                <a:gd name="T54" fmla="*/ 34 w 128"/>
                <a:gd name="T55" fmla="*/ 30 h 118"/>
                <a:gd name="T56" fmla="*/ 26 w 128"/>
                <a:gd name="T57" fmla="*/ 27 h 118"/>
                <a:gd name="T58" fmla="*/ 21 w 128"/>
                <a:gd name="T59" fmla="*/ 25 h 118"/>
                <a:gd name="T60" fmla="*/ 16 w 128"/>
                <a:gd name="T61" fmla="*/ 22 h 118"/>
                <a:gd name="T62" fmla="*/ 12 w 128"/>
                <a:gd name="T63" fmla="*/ 24 h 118"/>
                <a:gd name="T64" fmla="*/ 11 w 128"/>
                <a:gd name="T65" fmla="*/ 25 h 118"/>
                <a:gd name="T66" fmla="*/ 11 w 128"/>
                <a:gd name="T67" fmla="*/ 32 h 118"/>
                <a:gd name="T68" fmla="*/ 6 w 128"/>
                <a:gd name="T69" fmla="*/ 32 h 118"/>
                <a:gd name="T70" fmla="*/ 0 w 128"/>
                <a:gd name="T71" fmla="*/ 38 h 118"/>
                <a:gd name="T72" fmla="*/ 3 w 128"/>
                <a:gd name="T73" fmla="*/ 46 h 118"/>
                <a:gd name="T74" fmla="*/ 6 w 128"/>
                <a:gd name="T75" fmla="*/ 54 h 118"/>
                <a:gd name="T76" fmla="*/ 5 w 128"/>
                <a:gd name="T77" fmla="*/ 60 h 118"/>
                <a:gd name="T78" fmla="*/ 3 w 128"/>
                <a:gd name="T79" fmla="*/ 66 h 118"/>
                <a:gd name="T80" fmla="*/ 5 w 128"/>
                <a:gd name="T81" fmla="*/ 73 h 118"/>
                <a:gd name="T82" fmla="*/ 9 w 128"/>
                <a:gd name="T83" fmla="*/ 71 h 118"/>
                <a:gd name="T84" fmla="*/ 12 w 128"/>
                <a:gd name="T85" fmla="*/ 69 h 118"/>
                <a:gd name="T86" fmla="*/ 17 w 128"/>
                <a:gd name="T87" fmla="*/ 72 h 118"/>
                <a:gd name="T88" fmla="*/ 18 w 128"/>
                <a:gd name="T89" fmla="*/ 73 h 118"/>
                <a:gd name="T90" fmla="*/ 24 w 128"/>
                <a:gd name="T91" fmla="*/ 73 h 118"/>
                <a:gd name="T92" fmla="*/ 32 w 128"/>
                <a:gd name="T93" fmla="*/ 73 h 118"/>
                <a:gd name="T94" fmla="*/ 35 w 128"/>
                <a:gd name="T95" fmla="*/ 75 h 118"/>
                <a:gd name="T96" fmla="*/ 39 w 128"/>
                <a:gd name="T97" fmla="*/ 77 h 118"/>
                <a:gd name="T98" fmla="*/ 42 w 128"/>
                <a:gd name="T99" fmla="*/ 76 h 118"/>
                <a:gd name="T100" fmla="*/ 45 w 128"/>
                <a:gd name="T101" fmla="*/ 75 h 118"/>
                <a:gd name="T102" fmla="*/ 53 w 128"/>
                <a:gd name="T103" fmla="*/ 84 h 118"/>
                <a:gd name="T104" fmla="*/ 57 w 128"/>
                <a:gd name="T105" fmla="*/ 90 h 118"/>
                <a:gd name="T106" fmla="*/ 59 w 128"/>
                <a:gd name="T107" fmla="*/ 90 h 118"/>
                <a:gd name="T108" fmla="*/ 62 w 128"/>
                <a:gd name="T109" fmla="*/ 90 h 118"/>
                <a:gd name="T110" fmla="*/ 68 w 128"/>
                <a:gd name="T111" fmla="*/ 101 h 118"/>
                <a:gd name="T112" fmla="*/ 69 w 128"/>
                <a:gd name="T113" fmla="*/ 106 h 118"/>
                <a:gd name="T114" fmla="*/ 87 w 128"/>
                <a:gd name="T115" fmla="*/ 118 h 118"/>
                <a:gd name="T116" fmla="*/ 99 w 128"/>
                <a:gd name="T117" fmla="*/ 112 h 118"/>
                <a:gd name="T118" fmla="*/ 98 w 128"/>
                <a:gd name="T119" fmla="*/ 106 h 118"/>
                <a:gd name="T120" fmla="*/ 100 w 128"/>
                <a:gd name="T121" fmla="*/ 99 h 118"/>
                <a:gd name="T122" fmla="*/ 122 w 128"/>
                <a:gd name="T123" fmla="*/ 84 h 118"/>
                <a:gd name="T124" fmla="*/ 125 w 128"/>
                <a:gd name="T125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18">
                  <a:moveTo>
                    <a:pt x="125" y="80"/>
                  </a:moveTo>
                  <a:cubicBezTo>
                    <a:pt x="126" y="79"/>
                    <a:pt x="127" y="78"/>
                    <a:pt x="128" y="77"/>
                  </a:cubicBezTo>
                  <a:cubicBezTo>
                    <a:pt x="126" y="75"/>
                    <a:pt x="124" y="72"/>
                    <a:pt x="122" y="70"/>
                  </a:cubicBezTo>
                  <a:cubicBezTo>
                    <a:pt x="119" y="65"/>
                    <a:pt x="115" y="61"/>
                    <a:pt x="111" y="58"/>
                  </a:cubicBezTo>
                  <a:cubicBezTo>
                    <a:pt x="111" y="58"/>
                    <a:pt x="111" y="59"/>
                    <a:pt x="111" y="59"/>
                  </a:cubicBezTo>
                  <a:cubicBezTo>
                    <a:pt x="110" y="63"/>
                    <a:pt x="110" y="65"/>
                    <a:pt x="108" y="65"/>
                  </a:cubicBezTo>
                  <a:cubicBezTo>
                    <a:pt x="103" y="65"/>
                    <a:pt x="94" y="63"/>
                    <a:pt x="89" y="60"/>
                  </a:cubicBezTo>
                  <a:cubicBezTo>
                    <a:pt x="88" y="61"/>
                    <a:pt x="88" y="61"/>
                    <a:pt x="87" y="61"/>
                  </a:cubicBezTo>
                  <a:cubicBezTo>
                    <a:pt x="85" y="62"/>
                    <a:pt x="83" y="62"/>
                    <a:pt x="82" y="63"/>
                  </a:cubicBezTo>
                  <a:cubicBezTo>
                    <a:pt x="80" y="63"/>
                    <a:pt x="79" y="63"/>
                    <a:pt x="78" y="66"/>
                  </a:cubicBezTo>
                  <a:lnTo>
                    <a:pt x="78" y="67"/>
                  </a:lnTo>
                  <a:lnTo>
                    <a:pt x="72" y="67"/>
                  </a:lnTo>
                  <a:lnTo>
                    <a:pt x="71" y="67"/>
                  </a:lnTo>
                  <a:cubicBezTo>
                    <a:pt x="71" y="66"/>
                    <a:pt x="69" y="65"/>
                    <a:pt x="67" y="64"/>
                  </a:cubicBezTo>
                  <a:cubicBezTo>
                    <a:pt x="55" y="58"/>
                    <a:pt x="53" y="57"/>
                    <a:pt x="53" y="56"/>
                  </a:cubicBezTo>
                  <a:cubicBezTo>
                    <a:pt x="53" y="47"/>
                    <a:pt x="57" y="42"/>
                    <a:pt x="61" y="36"/>
                  </a:cubicBezTo>
                  <a:cubicBezTo>
                    <a:pt x="64" y="33"/>
                    <a:pt x="66" y="30"/>
                    <a:pt x="67" y="26"/>
                  </a:cubicBezTo>
                  <a:cubicBezTo>
                    <a:pt x="68" y="24"/>
                    <a:pt x="68" y="22"/>
                    <a:pt x="68" y="20"/>
                  </a:cubicBezTo>
                  <a:cubicBezTo>
                    <a:pt x="68" y="18"/>
                    <a:pt x="67" y="15"/>
                    <a:pt x="69" y="12"/>
                  </a:cubicBezTo>
                  <a:cubicBezTo>
                    <a:pt x="68" y="9"/>
                    <a:pt x="67" y="6"/>
                    <a:pt x="67" y="2"/>
                  </a:cubicBezTo>
                  <a:cubicBezTo>
                    <a:pt x="58" y="2"/>
                    <a:pt x="50" y="1"/>
                    <a:pt x="44" y="0"/>
                  </a:cubicBezTo>
                  <a:cubicBezTo>
                    <a:pt x="44" y="1"/>
                    <a:pt x="43" y="2"/>
                    <a:pt x="43" y="3"/>
                  </a:cubicBezTo>
                  <a:cubicBezTo>
                    <a:pt x="41" y="9"/>
                    <a:pt x="39" y="14"/>
                    <a:pt x="39" y="19"/>
                  </a:cubicBezTo>
                  <a:cubicBezTo>
                    <a:pt x="38" y="23"/>
                    <a:pt x="40" y="25"/>
                    <a:pt x="42" y="28"/>
                  </a:cubicBezTo>
                  <a:cubicBezTo>
                    <a:pt x="45" y="32"/>
                    <a:pt x="49" y="37"/>
                    <a:pt x="45" y="44"/>
                  </a:cubicBezTo>
                  <a:cubicBezTo>
                    <a:pt x="44" y="47"/>
                    <a:pt x="43" y="48"/>
                    <a:pt x="41" y="48"/>
                  </a:cubicBezTo>
                  <a:cubicBezTo>
                    <a:pt x="39" y="48"/>
                    <a:pt x="38" y="43"/>
                    <a:pt x="37" y="38"/>
                  </a:cubicBezTo>
                  <a:cubicBezTo>
                    <a:pt x="36" y="35"/>
                    <a:pt x="35" y="31"/>
                    <a:pt x="34" y="30"/>
                  </a:cubicBezTo>
                  <a:cubicBezTo>
                    <a:pt x="31" y="28"/>
                    <a:pt x="28" y="27"/>
                    <a:pt x="26" y="27"/>
                  </a:cubicBezTo>
                  <a:cubicBezTo>
                    <a:pt x="24" y="26"/>
                    <a:pt x="23" y="26"/>
                    <a:pt x="21" y="25"/>
                  </a:cubicBezTo>
                  <a:cubicBezTo>
                    <a:pt x="19" y="23"/>
                    <a:pt x="17" y="22"/>
                    <a:pt x="16" y="22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2" y="25"/>
                    <a:pt x="11" y="25"/>
                    <a:pt x="11" y="25"/>
                  </a:cubicBezTo>
                  <a:lnTo>
                    <a:pt x="11" y="32"/>
                  </a:lnTo>
                  <a:lnTo>
                    <a:pt x="6" y="32"/>
                  </a:lnTo>
                  <a:cubicBezTo>
                    <a:pt x="1" y="32"/>
                    <a:pt x="0" y="32"/>
                    <a:pt x="0" y="38"/>
                  </a:cubicBezTo>
                  <a:cubicBezTo>
                    <a:pt x="0" y="42"/>
                    <a:pt x="2" y="44"/>
                    <a:pt x="3" y="46"/>
                  </a:cubicBezTo>
                  <a:cubicBezTo>
                    <a:pt x="4" y="48"/>
                    <a:pt x="6" y="50"/>
                    <a:pt x="6" y="54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70"/>
                    <a:pt x="4" y="73"/>
                    <a:pt x="5" y="73"/>
                  </a:cubicBezTo>
                  <a:cubicBezTo>
                    <a:pt x="7" y="73"/>
                    <a:pt x="8" y="72"/>
                    <a:pt x="9" y="71"/>
                  </a:cubicBezTo>
                  <a:cubicBezTo>
                    <a:pt x="10" y="70"/>
                    <a:pt x="11" y="69"/>
                    <a:pt x="12" y="69"/>
                  </a:cubicBezTo>
                  <a:cubicBezTo>
                    <a:pt x="16" y="69"/>
                    <a:pt x="17" y="71"/>
                    <a:pt x="17" y="72"/>
                  </a:cubicBezTo>
                  <a:cubicBezTo>
                    <a:pt x="17" y="72"/>
                    <a:pt x="18" y="73"/>
                    <a:pt x="18" y="73"/>
                  </a:cubicBezTo>
                  <a:cubicBezTo>
                    <a:pt x="19" y="73"/>
                    <a:pt x="22" y="73"/>
                    <a:pt x="24" y="73"/>
                  </a:cubicBezTo>
                  <a:cubicBezTo>
                    <a:pt x="27" y="73"/>
                    <a:pt x="30" y="73"/>
                    <a:pt x="32" y="73"/>
                  </a:cubicBezTo>
                  <a:cubicBezTo>
                    <a:pt x="33" y="74"/>
                    <a:pt x="34" y="74"/>
                    <a:pt x="35" y="75"/>
                  </a:cubicBezTo>
                  <a:cubicBezTo>
                    <a:pt x="36" y="76"/>
                    <a:pt x="37" y="77"/>
                    <a:pt x="39" y="77"/>
                  </a:cubicBezTo>
                  <a:cubicBezTo>
                    <a:pt x="40" y="77"/>
                    <a:pt x="41" y="77"/>
                    <a:pt x="42" y="76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75"/>
                    <a:pt x="53" y="80"/>
                    <a:pt x="53" y="84"/>
                  </a:cubicBezTo>
                  <a:cubicBezTo>
                    <a:pt x="54" y="88"/>
                    <a:pt x="54" y="90"/>
                    <a:pt x="57" y="90"/>
                  </a:cubicBezTo>
                  <a:cubicBezTo>
                    <a:pt x="58" y="90"/>
                    <a:pt x="59" y="90"/>
                    <a:pt x="59" y="90"/>
                  </a:cubicBezTo>
                  <a:cubicBezTo>
                    <a:pt x="59" y="89"/>
                    <a:pt x="60" y="89"/>
                    <a:pt x="62" y="90"/>
                  </a:cubicBezTo>
                  <a:cubicBezTo>
                    <a:pt x="66" y="90"/>
                    <a:pt x="67" y="96"/>
                    <a:pt x="68" y="101"/>
                  </a:cubicBezTo>
                  <a:cubicBezTo>
                    <a:pt x="68" y="103"/>
                    <a:pt x="68" y="104"/>
                    <a:pt x="69" y="106"/>
                  </a:cubicBezTo>
                  <a:cubicBezTo>
                    <a:pt x="71" y="116"/>
                    <a:pt x="77" y="118"/>
                    <a:pt x="87" y="118"/>
                  </a:cubicBezTo>
                  <a:cubicBezTo>
                    <a:pt x="89" y="118"/>
                    <a:pt x="98" y="113"/>
                    <a:pt x="99" y="112"/>
                  </a:cubicBezTo>
                  <a:cubicBezTo>
                    <a:pt x="99" y="110"/>
                    <a:pt x="99" y="108"/>
                    <a:pt x="98" y="106"/>
                  </a:cubicBezTo>
                  <a:cubicBezTo>
                    <a:pt x="98" y="104"/>
                    <a:pt x="97" y="102"/>
                    <a:pt x="100" y="99"/>
                  </a:cubicBezTo>
                  <a:cubicBezTo>
                    <a:pt x="106" y="93"/>
                    <a:pt x="117" y="87"/>
                    <a:pt x="122" y="84"/>
                  </a:cubicBezTo>
                  <a:cubicBezTo>
                    <a:pt x="122" y="82"/>
                    <a:pt x="124" y="81"/>
                    <a:pt x="12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5" name="Freeform 1227"/>
            <p:cNvSpPr>
              <a:spLocks/>
            </p:cNvSpPr>
            <p:nvPr/>
          </p:nvSpPr>
          <p:spPr bwMode="auto">
            <a:xfrm>
              <a:off x="8351107" y="4643771"/>
              <a:ext cx="93973" cy="144719"/>
            </a:xfrm>
            <a:custGeom>
              <a:avLst/>
              <a:gdLst>
                <a:gd name="T0" fmla="*/ 216 w 221"/>
                <a:gd name="T1" fmla="*/ 177 h 339"/>
                <a:gd name="T2" fmla="*/ 213 w 221"/>
                <a:gd name="T3" fmla="*/ 159 h 339"/>
                <a:gd name="T4" fmla="*/ 201 w 221"/>
                <a:gd name="T5" fmla="*/ 161 h 339"/>
                <a:gd name="T6" fmla="*/ 196 w 221"/>
                <a:gd name="T7" fmla="*/ 157 h 339"/>
                <a:gd name="T8" fmla="*/ 220 w 221"/>
                <a:gd name="T9" fmla="*/ 116 h 339"/>
                <a:gd name="T10" fmla="*/ 210 w 221"/>
                <a:gd name="T11" fmla="*/ 105 h 339"/>
                <a:gd name="T12" fmla="*/ 203 w 221"/>
                <a:gd name="T13" fmla="*/ 95 h 339"/>
                <a:gd name="T14" fmla="*/ 209 w 221"/>
                <a:gd name="T15" fmla="*/ 90 h 339"/>
                <a:gd name="T16" fmla="*/ 202 w 221"/>
                <a:gd name="T17" fmla="*/ 84 h 339"/>
                <a:gd name="T18" fmla="*/ 195 w 221"/>
                <a:gd name="T19" fmla="*/ 66 h 339"/>
                <a:gd name="T20" fmla="*/ 188 w 221"/>
                <a:gd name="T21" fmla="*/ 61 h 339"/>
                <a:gd name="T22" fmla="*/ 178 w 221"/>
                <a:gd name="T23" fmla="*/ 57 h 339"/>
                <a:gd name="T24" fmla="*/ 168 w 221"/>
                <a:gd name="T25" fmla="*/ 58 h 339"/>
                <a:gd name="T26" fmla="*/ 155 w 221"/>
                <a:gd name="T27" fmla="*/ 59 h 339"/>
                <a:gd name="T28" fmla="*/ 158 w 221"/>
                <a:gd name="T29" fmla="*/ 49 h 339"/>
                <a:gd name="T30" fmla="*/ 153 w 221"/>
                <a:gd name="T31" fmla="*/ 47 h 339"/>
                <a:gd name="T32" fmla="*/ 145 w 221"/>
                <a:gd name="T33" fmla="*/ 44 h 339"/>
                <a:gd name="T34" fmla="*/ 141 w 221"/>
                <a:gd name="T35" fmla="*/ 34 h 339"/>
                <a:gd name="T36" fmla="*/ 120 w 221"/>
                <a:gd name="T37" fmla="*/ 12 h 339"/>
                <a:gd name="T38" fmla="*/ 113 w 221"/>
                <a:gd name="T39" fmla="*/ 1 h 339"/>
                <a:gd name="T40" fmla="*/ 94 w 221"/>
                <a:gd name="T41" fmla="*/ 5 h 339"/>
                <a:gd name="T42" fmla="*/ 89 w 221"/>
                <a:gd name="T43" fmla="*/ 29 h 339"/>
                <a:gd name="T44" fmla="*/ 104 w 221"/>
                <a:gd name="T45" fmla="*/ 36 h 339"/>
                <a:gd name="T46" fmla="*/ 105 w 221"/>
                <a:gd name="T47" fmla="*/ 38 h 339"/>
                <a:gd name="T48" fmla="*/ 103 w 221"/>
                <a:gd name="T49" fmla="*/ 43 h 339"/>
                <a:gd name="T50" fmla="*/ 105 w 221"/>
                <a:gd name="T51" fmla="*/ 50 h 339"/>
                <a:gd name="T52" fmla="*/ 104 w 221"/>
                <a:gd name="T53" fmla="*/ 52 h 339"/>
                <a:gd name="T54" fmla="*/ 88 w 221"/>
                <a:gd name="T55" fmla="*/ 64 h 339"/>
                <a:gd name="T56" fmla="*/ 78 w 221"/>
                <a:gd name="T57" fmla="*/ 61 h 339"/>
                <a:gd name="T58" fmla="*/ 76 w 221"/>
                <a:gd name="T59" fmla="*/ 67 h 339"/>
                <a:gd name="T60" fmla="*/ 78 w 221"/>
                <a:gd name="T61" fmla="*/ 72 h 339"/>
                <a:gd name="T62" fmla="*/ 83 w 221"/>
                <a:gd name="T63" fmla="*/ 78 h 339"/>
                <a:gd name="T64" fmla="*/ 95 w 221"/>
                <a:gd name="T65" fmla="*/ 104 h 339"/>
                <a:gd name="T66" fmla="*/ 111 w 221"/>
                <a:gd name="T67" fmla="*/ 108 h 339"/>
                <a:gd name="T68" fmla="*/ 121 w 221"/>
                <a:gd name="T69" fmla="*/ 120 h 339"/>
                <a:gd name="T70" fmla="*/ 109 w 221"/>
                <a:gd name="T71" fmla="*/ 134 h 339"/>
                <a:gd name="T72" fmla="*/ 91 w 221"/>
                <a:gd name="T73" fmla="*/ 167 h 339"/>
                <a:gd name="T74" fmla="*/ 82 w 221"/>
                <a:gd name="T75" fmla="*/ 176 h 339"/>
                <a:gd name="T76" fmla="*/ 96 w 221"/>
                <a:gd name="T77" fmla="*/ 196 h 339"/>
                <a:gd name="T78" fmla="*/ 85 w 221"/>
                <a:gd name="T79" fmla="*/ 213 h 339"/>
                <a:gd name="T80" fmla="*/ 52 w 221"/>
                <a:gd name="T81" fmla="*/ 247 h 339"/>
                <a:gd name="T82" fmla="*/ 47 w 221"/>
                <a:gd name="T83" fmla="*/ 255 h 339"/>
                <a:gd name="T84" fmla="*/ 36 w 221"/>
                <a:gd name="T85" fmla="*/ 262 h 339"/>
                <a:gd name="T86" fmla="*/ 32 w 221"/>
                <a:gd name="T87" fmla="*/ 262 h 339"/>
                <a:gd name="T88" fmla="*/ 17 w 221"/>
                <a:gd name="T89" fmla="*/ 272 h 339"/>
                <a:gd name="T90" fmla="*/ 7 w 221"/>
                <a:gd name="T91" fmla="*/ 281 h 339"/>
                <a:gd name="T92" fmla="*/ 9 w 221"/>
                <a:gd name="T93" fmla="*/ 283 h 339"/>
                <a:gd name="T94" fmla="*/ 6 w 221"/>
                <a:gd name="T95" fmla="*/ 287 h 339"/>
                <a:gd name="T96" fmla="*/ 11 w 221"/>
                <a:gd name="T97" fmla="*/ 300 h 339"/>
                <a:gd name="T98" fmla="*/ 14 w 221"/>
                <a:gd name="T99" fmla="*/ 301 h 339"/>
                <a:gd name="T100" fmla="*/ 7 w 221"/>
                <a:gd name="T101" fmla="*/ 314 h 339"/>
                <a:gd name="T102" fmla="*/ 31 w 221"/>
                <a:gd name="T103" fmla="*/ 338 h 339"/>
                <a:gd name="T104" fmla="*/ 124 w 221"/>
                <a:gd name="T105" fmla="*/ 269 h 339"/>
                <a:gd name="T106" fmla="*/ 146 w 221"/>
                <a:gd name="T107" fmla="*/ 273 h 339"/>
                <a:gd name="T108" fmla="*/ 156 w 221"/>
                <a:gd name="T109" fmla="*/ 268 h 339"/>
                <a:gd name="T110" fmla="*/ 176 w 221"/>
                <a:gd name="T111" fmla="*/ 266 h 339"/>
                <a:gd name="T112" fmla="*/ 209 w 221"/>
                <a:gd name="T113" fmla="*/ 255 h 339"/>
                <a:gd name="T114" fmla="*/ 221 w 221"/>
                <a:gd name="T115" fmla="*/ 241 h 339"/>
                <a:gd name="T116" fmla="*/ 212 w 221"/>
                <a:gd name="T117" fmla="*/ 2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339">
                  <a:moveTo>
                    <a:pt x="212" y="218"/>
                  </a:moveTo>
                  <a:cubicBezTo>
                    <a:pt x="212" y="199"/>
                    <a:pt x="212" y="196"/>
                    <a:pt x="216" y="177"/>
                  </a:cubicBezTo>
                  <a:cubicBezTo>
                    <a:pt x="218" y="169"/>
                    <a:pt x="219" y="163"/>
                    <a:pt x="217" y="161"/>
                  </a:cubicBezTo>
                  <a:cubicBezTo>
                    <a:pt x="216" y="160"/>
                    <a:pt x="215" y="159"/>
                    <a:pt x="213" y="159"/>
                  </a:cubicBezTo>
                  <a:cubicBezTo>
                    <a:pt x="211" y="159"/>
                    <a:pt x="209" y="160"/>
                    <a:pt x="207" y="160"/>
                  </a:cubicBezTo>
                  <a:cubicBezTo>
                    <a:pt x="205" y="161"/>
                    <a:pt x="203" y="161"/>
                    <a:pt x="201" y="161"/>
                  </a:cubicBezTo>
                  <a:cubicBezTo>
                    <a:pt x="198" y="161"/>
                    <a:pt x="196" y="160"/>
                    <a:pt x="196" y="157"/>
                  </a:cubicBezTo>
                  <a:lnTo>
                    <a:pt x="196" y="157"/>
                  </a:lnTo>
                  <a:lnTo>
                    <a:pt x="196" y="157"/>
                  </a:lnTo>
                  <a:cubicBezTo>
                    <a:pt x="198" y="136"/>
                    <a:pt x="213" y="122"/>
                    <a:pt x="220" y="116"/>
                  </a:cubicBezTo>
                  <a:cubicBezTo>
                    <a:pt x="219" y="115"/>
                    <a:pt x="217" y="112"/>
                    <a:pt x="214" y="110"/>
                  </a:cubicBezTo>
                  <a:cubicBezTo>
                    <a:pt x="212" y="108"/>
                    <a:pt x="211" y="107"/>
                    <a:pt x="210" y="105"/>
                  </a:cubicBezTo>
                  <a:cubicBezTo>
                    <a:pt x="209" y="104"/>
                    <a:pt x="208" y="103"/>
                    <a:pt x="206" y="101"/>
                  </a:cubicBezTo>
                  <a:cubicBezTo>
                    <a:pt x="203" y="99"/>
                    <a:pt x="202" y="97"/>
                    <a:pt x="203" y="95"/>
                  </a:cubicBezTo>
                  <a:cubicBezTo>
                    <a:pt x="203" y="93"/>
                    <a:pt x="204" y="92"/>
                    <a:pt x="207" y="91"/>
                  </a:cubicBezTo>
                  <a:cubicBezTo>
                    <a:pt x="209" y="91"/>
                    <a:pt x="209" y="90"/>
                    <a:pt x="209" y="90"/>
                  </a:cubicBezTo>
                  <a:cubicBezTo>
                    <a:pt x="209" y="89"/>
                    <a:pt x="206" y="87"/>
                    <a:pt x="205" y="86"/>
                  </a:cubicBezTo>
                  <a:cubicBezTo>
                    <a:pt x="204" y="85"/>
                    <a:pt x="203" y="85"/>
                    <a:pt x="202" y="84"/>
                  </a:cubicBezTo>
                  <a:cubicBezTo>
                    <a:pt x="200" y="83"/>
                    <a:pt x="197" y="81"/>
                    <a:pt x="199" y="78"/>
                  </a:cubicBezTo>
                  <a:cubicBezTo>
                    <a:pt x="200" y="76"/>
                    <a:pt x="199" y="73"/>
                    <a:pt x="195" y="66"/>
                  </a:cubicBezTo>
                  <a:cubicBezTo>
                    <a:pt x="193" y="62"/>
                    <a:pt x="192" y="60"/>
                    <a:pt x="190" y="60"/>
                  </a:cubicBezTo>
                  <a:cubicBezTo>
                    <a:pt x="190" y="60"/>
                    <a:pt x="189" y="60"/>
                    <a:pt x="188" y="61"/>
                  </a:cubicBezTo>
                  <a:cubicBezTo>
                    <a:pt x="187" y="62"/>
                    <a:pt x="186" y="63"/>
                    <a:pt x="184" y="63"/>
                  </a:cubicBezTo>
                  <a:cubicBezTo>
                    <a:pt x="182" y="63"/>
                    <a:pt x="180" y="61"/>
                    <a:pt x="178" y="57"/>
                  </a:cubicBezTo>
                  <a:cubicBezTo>
                    <a:pt x="176" y="53"/>
                    <a:pt x="175" y="53"/>
                    <a:pt x="174" y="53"/>
                  </a:cubicBezTo>
                  <a:cubicBezTo>
                    <a:pt x="173" y="53"/>
                    <a:pt x="171" y="55"/>
                    <a:pt x="168" y="58"/>
                  </a:cubicBezTo>
                  <a:cubicBezTo>
                    <a:pt x="166" y="60"/>
                    <a:pt x="163" y="61"/>
                    <a:pt x="160" y="61"/>
                  </a:cubicBezTo>
                  <a:cubicBezTo>
                    <a:pt x="158" y="61"/>
                    <a:pt x="156" y="60"/>
                    <a:pt x="155" y="59"/>
                  </a:cubicBezTo>
                  <a:cubicBezTo>
                    <a:pt x="154" y="57"/>
                    <a:pt x="155" y="54"/>
                    <a:pt x="157" y="51"/>
                  </a:cubicBezTo>
                  <a:cubicBezTo>
                    <a:pt x="158" y="50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49"/>
                    <a:pt x="155" y="48"/>
                    <a:pt x="153" y="47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49" y="46"/>
                    <a:pt x="148" y="45"/>
                    <a:pt x="145" y="44"/>
                  </a:cubicBezTo>
                  <a:cubicBezTo>
                    <a:pt x="142" y="43"/>
                    <a:pt x="141" y="41"/>
                    <a:pt x="141" y="39"/>
                  </a:cubicBezTo>
                  <a:cubicBezTo>
                    <a:pt x="140" y="37"/>
                    <a:pt x="141" y="35"/>
                    <a:pt x="141" y="34"/>
                  </a:cubicBezTo>
                  <a:cubicBezTo>
                    <a:pt x="135" y="33"/>
                    <a:pt x="131" y="29"/>
                    <a:pt x="128" y="25"/>
                  </a:cubicBezTo>
                  <a:cubicBezTo>
                    <a:pt x="125" y="21"/>
                    <a:pt x="122" y="16"/>
                    <a:pt x="120" y="12"/>
                  </a:cubicBezTo>
                  <a:cubicBezTo>
                    <a:pt x="118" y="8"/>
                    <a:pt x="116" y="4"/>
                    <a:pt x="113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0" y="3"/>
                    <a:pt x="108" y="5"/>
                    <a:pt x="103" y="5"/>
                  </a:cubicBezTo>
                  <a:lnTo>
                    <a:pt x="94" y="5"/>
                  </a:lnTo>
                  <a:cubicBezTo>
                    <a:pt x="93" y="5"/>
                    <a:pt x="89" y="6"/>
                    <a:pt x="89" y="7"/>
                  </a:cubicBezTo>
                  <a:lnTo>
                    <a:pt x="89" y="29"/>
                  </a:lnTo>
                  <a:cubicBezTo>
                    <a:pt x="89" y="33"/>
                    <a:pt x="94" y="34"/>
                    <a:pt x="101" y="36"/>
                  </a:cubicBezTo>
                  <a:cubicBezTo>
                    <a:pt x="102" y="36"/>
                    <a:pt x="103" y="36"/>
                    <a:pt x="104" y="36"/>
                  </a:cubicBezTo>
                  <a:lnTo>
                    <a:pt x="106" y="36"/>
                  </a:lnTo>
                  <a:lnTo>
                    <a:pt x="105" y="38"/>
                  </a:lnTo>
                  <a:cubicBezTo>
                    <a:pt x="105" y="39"/>
                    <a:pt x="104" y="39"/>
                    <a:pt x="104" y="40"/>
                  </a:cubicBezTo>
                  <a:cubicBezTo>
                    <a:pt x="103" y="41"/>
                    <a:pt x="103" y="41"/>
                    <a:pt x="103" y="43"/>
                  </a:cubicBezTo>
                  <a:cubicBezTo>
                    <a:pt x="103" y="44"/>
                    <a:pt x="104" y="46"/>
                    <a:pt x="104" y="48"/>
                  </a:cubicBezTo>
                  <a:cubicBezTo>
                    <a:pt x="105" y="49"/>
                    <a:pt x="105" y="50"/>
                    <a:pt x="105" y="50"/>
                  </a:cubicBezTo>
                  <a:lnTo>
                    <a:pt x="106" y="51"/>
                  </a:lnTo>
                  <a:lnTo>
                    <a:pt x="104" y="52"/>
                  </a:lnTo>
                  <a:cubicBezTo>
                    <a:pt x="102" y="52"/>
                    <a:pt x="101" y="54"/>
                    <a:pt x="99" y="57"/>
                  </a:cubicBezTo>
                  <a:cubicBezTo>
                    <a:pt x="96" y="60"/>
                    <a:pt x="93" y="64"/>
                    <a:pt x="88" y="64"/>
                  </a:cubicBezTo>
                  <a:cubicBezTo>
                    <a:pt x="85" y="64"/>
                    <a:pt x="83" y="63"/>
                    <a:pt x="82" y="63"/>
                  </a:cubicBezTo>
                  <a:cubicBezTo>
                    <a:pt x="81" y="62"/>
                    <a:pt x="80" y="61"/>
                    <a:pt x="78" y="61"/>
                  </a:cubicBezTo>
                  <a:cubicBezTo>
                    <a:pt x="77" y="61"/>
                    <a:pt x="77" y="62"/>
                    <a:pt x="77" y="62"/>
                  </a:cubicBezTo>
                  <a:cubicBezTo>
                    <a:pt x="76" y="63"/>
                    <a:pt x="76" y="65"/>
                    <a:pt x="76" y="67"/>
                  </a:cubicBezTo>
                  <a:cubicBezTo>
                    <a:pt x="76" y="67"/>
                    <a:pt x="76" y="68"/>
                    <a:pt x="76" y="68"/>
                  </a:cubicBezTo>
                  <a:cubicBezTo>
                    <a:pt x="76" y="70"/>
                    <a:pt x="77" y="71"/>
                    <a:pt x="78" y="72"/>
                  </a:cubicBezTo>
                  <a:cubicBezTo>
                    <a:pt x="79" y="73"/>
                    <a:pt x="80" y="73"/>
                    <a:pt x="80" y="74"/>
                  </a:cubicBezTo>
                  <a:cubicBezTo>
                    <a:pt x="81" y="75"/>
                    <a:pt x="82" y="77"/>
                    <a:pt x="83" y="78"/>
                  </a:cubicBezTo>
                  <a:cubicBezTo>
                    <a:pt x="85" y="82"/>
                    <a:pt x="88" y="86"/>
                    <a:pt x="89" y="90"/>
                  </a:cubicBezTo>
                  <a:cubicBezTo>
                    <a:pt x="90" y="92"/>
                    <a:pt x="94" y="102"/>
                    <a:pt x="95" y="104"/>
                  </a:cubicBezTo>
                  <a:cubicBezTo>
                    <a:pt x="98" y="105"/>
                    <a:pt x="100" y="105"/>
                    <a:pt x="102" y="105"/>
                  </a:cubicBezTo>
                  <a:cubicBezTo>
                    <a:pt x="105" y="105"/>
                    <a:pt x="108" y="105"/>
                    <a:pt x="111" y="108"/>
                  </a:cubicBezTo>
                  <a:cubicBezTo>
                    <a:pt x="112" y="108"/>
                    <a:pt x="113" y="109"/>
                    <a:pt x="113" y="109"/>
                  </a:cubicBezTo>
                  <a:cubicBezTo>
                    <a:pt x="117" y="112"/>
                    <a:pt x="121" y="114"/>
                    <a:pt x="121" y="120"/>
                  </a:cubicBezTo>
                  <a:cubicBezTo>
                    <a:pt x="121" y="128"/>
                    <a:pt x="116" y="131"/>
                    <a:pt x="112" y="133"/>
                  </a:cubicBezTo>
                  <a:cubicBezTo>
                    <a:pt x="111" y="133"/>
                    <a:pt x="110" y="134"/>
                    <a:pt x="109" y="134"/>
                  </a:cubicBezTo>
                  <a:cubicBezTo>
                    <a:pt x="102" y="138"/>
                    <a:pt x="98" y="149"/>
                    <a:pt x="94" y="159"/>
                  </a:cubicBezTo>
                  <a:cubicBezTo>
                    <a:pt x="93" y="162"/>
                    <a:pt x="92" y="165"/>
                    <a:pt x="91" y="167"/>
                  </a:cubicBezTo>
                  <a:cubicBezTo>
                    <a:pt x="90" y="169"/>
                    <a:pt x="88" y="170"/>
                    <a:pt x="86" y="171"/>
                  </a:cubicBezTo>
                  <a:cubicBezTo>
                    <a:pt x="83" y="172"/>
                    <a:pt x="82" y="173"/>
                    <a:pt x="82" y="176"/>
                  </a:cubicBezTo>
                  <a:cubicBezTo>
                    <a:pt x="82" y="180"/>
                    <a:pt x="84" y="182"/>
                    <a:pt x="88" y="184"/>
                  </a:cubicBezTo>
                  <a:cubicBezTo>
                    <a:pt x="91" y="187"/>
                    <a:pt x="96" y="190"/>
                    <a:pt x="96" y="196"/>
                  </a:cubicBezTo>
                  <a:cubicBezTo>
                    <a:pt x="96" y="204"/>
                    <a:pt x="92" y="207"/>
                    <a:pt x="87" y="211"/>
                  </a:cubicBezTo>
                  <a:cubicBezTo>
                    <a:pt x="87" y="212"/>
                    <a:pt x="86" y="212"/>
                    <a:pt x="85" y="213"/>
                  </a:cubicBezTo>
                  <a:cubicBezTo>
                    <a:pt x="79" y="220"/>
                    <a:pt x="72" y="227"/>
                    <a:pt x="64" y="227"/>
                  </a:cubicBezTo>
                  <a:cubicBezTo>
                    <a:pt x="61" y="238"/>
                    <a:pt x="58" y="242"/>
                    <a:pt x="52" y="247"/>
                  </a:cubicBezTo>
                  <a:cubicBezTo>
                    <a:pt x="51" y="248"/>
                    <a:pt x="49" y="249"/>
                    <a:pt x="48" y="251"/>
                  </a:cubicBezTo>
                  <a:cubicBezTo>
                    <a:pt x="47" y="252"/>
                    <a:pt x="47" y="253"/>
                    <a:pt x="47" y="255"/>
                  </a:cubicBezTo>
                  <a:cubicBezTo>
                    <a:pt x="47" y="256"/>
                    <a:pt x="47" y="258"/>
                    <a:pt x="46" y="259"/>
                  </a:cubicBezTo>
                  <a:cubicBezTo>
                    <a:pt x="43" y="262"/>
                    <a:pt x="40" y="262"/>
                    <a:pt x="36" y="262"/>
                  </a:cubicBezTo>
                  <a:cubicBezTo>
                    <a:pt x="36" y="262"/>
                    <a:pt x="35" y="262"/>
                    <a:pt x="34" y="262"/>
                  </a:cubicBezTo>
                  <a:cubicBezTo>
                    <a:pt x="33" y="262"/>
                    <a:pt x="32" y="262"/>
                    <a:pt x="32" y="262"/>
                  </a:cubicBezTo>
                  <a:cubicBezTo>
                    <a:pt x="28" y="262"/>
                    <a:pt x="27" y="264"/>
                    <a:pt x="25" y="267"/>
                  </a:cubicBezTo>
                  <a:cubicBezTo>
                    <a:pt x="23" y="269"/>
                    <a:pt x="21" y="272"/>
                    <a:pt x="17" y="272"/>
                  </a:cubicBezTo>
                  <a:cubicBezTo>
                    <a:pt x="9" y="272"/>
                    <a:pt x="4" y="273"/>
                    <a:pt x="4" y="276"/>
                  </a:cubicBezTo>
                  <a:cubicBezTo>
                    <a:pt x="4" y="278"/>
                    <a:pt x="5" y="280"/>
                    <a:pt x="7" y="281"/>
                  </a:cubicBezTo>
                  <a:cubicBezTo>
                    <a:pt x="7" y="281"/>
                    <a:pt x="8" y="282"/>
                    <a:pt x="8" y="282"/>
                  </a:cubicBezTo>
                  <a:lnTo>
                    <a:pt x="9" y="283"/>
                  </a:lnTo>
                  <a:lnTo>
                    <a:pt x="8" y="284"/>
                  </a:lnTo>
                  <a:cubicBezTo>
                    <a:pt x="7" y="285"/>
                    <a:pt x="7" y="286"/>
                    <a:pt x="6" y="287"/>
                  </a:cubicBezTo>
                  <a:cubicBezTo>
                    <a:pt x="4" y="289"/>
                    <a:pt x="2" y="292"/>
                    <a:pt x="2" y="296"/>
                  </a:cubicBezTo>
                  <a:cubicBezTo>
                    <a:pt x="2" y="299"/>
                    <a:pt x="6" y="300"/>
                    <a:pt x="11" y="300"/>
                  </a:cubicBezTo>
                  <a:cubicBezTo>
                    <a:pt x="12" y="300"/>
                    <a:pt x="12" y="301"/>
                    <a:pt x="13" y="301"/>
                  </a:cubicBezTo>
                  <a:lnTo>
                    <a:pt x="14" y="301"/>
                  </a:lnTo>
                  <a:lnTo>
                    <a:pt x="14" y="302"/>
                  </a:lnTo>
                  <a:cubicBezTo>
                    <a:pt x="13" y="307"/>
                    <a:pt x="10" y="310"/>
                    <a:pt x="7" y="314"/>
                  </a:cubicBezTo>
                  <a:cubicBezTo>
                    <a:pt x="4" y="317"/>
                    <a:pt x="1" y="319"/>
                    <a:pt x="0" y="323"/>
                  </a:cubicBezTo>
                  <a:cubicBezTo>
                    <a:pt x="1" y="325"/>
                    <a:pt x="6" y="339"/>
                    <a:pt x="31" y="338"/>
                  </a:cubicBezTo>
                  <a:cubicBezTo>
                    <a:pt x="78" y="336"/>
                    <a:pt x="110" y="293"/>
                    <a:pt x="117" y="273"/>
                  </a:cubicBezTo>
                  <a:cubicBezTo>
                    <a:pt x="118" y="270"/>
                    <a:pt x="121" y="269"/>
                    <a:pt x="124" y="269"/>
                  </a:cubicBezTo>
                  <a:cubicBezTo>
                    <a:pt x="127" y="269"/>
                    <a:pt x="131" y="270"/>
                    <a:pt x="134" y="271"/>
                  </a:cubicBezTo>
                  <a:cubicBezTo>
                    <a:pt x="138" y="272"/>
                    <a:pt x="142" y="273"/>
                    <a:pt x="146" y="273"/>
                  </a:cubicBezTo>
                  <a:cubicBezTo>
                    <a:pt x="147" y="273"/>
                    <a:pt x="148" y="273"/>
                    <a:pt x="149" y="272"/>
                  </a:cubicBezTo>
                  <a:cubicBezTo>
                    <a:pt x="151" y="272"/>
                    <a:pt x="154" y="270"/>
                    <a:pt x="156" y="268"/>
                  </a:cubicBezTo>
                  <a:cubicBezTo>
                    <a:pt x="159" y="266"/>
                    <a:pt x="162" y="264"/>
                    <a:pt x="165" y="264"/>
                  </a:cubicBezTo>
                  <a:cubicBezTo>
                    <a:pt x="169" y="264"/>
                    <a:pt x="173" y="265"/>
                    <a:pt x="176" y="266"/>
                  </a:cubicBezTo>
                  <a:cubicBezTo>
                    <a:pt x="179" y="267"/>
                    <a:pt x="183" y="269"/>
                    <a:pt x="188" y="269"/>
                  </a:cubicBezTo>
                  <a:cubicBezTo>
                    <a:pt x="200" y="272"/>
                    <a:pt x="205" y="264"/>
                    <a:pt x="209" y="255"/>
                  </a:cubicBezTo>
                  <a:cubicBezTo>
                    <a:pt x="212" y="250"/>
                    <a:pt x="215" y="245"/>
                    <a:pt x="220" y="242"/>
                  </a:cubicBezTo>
                  <a:cubicBezTo>
                    <a:pt x="221" y="241"/>
                    <a:pt x="221" y="241"/>
                    <a:pt x="221" y="241"/>
                  </a:cubicBezTo>
                  <a:cubicBezTo>
                    <a:pt x="221" y="240"/>
                    <a:pt x="220" y="238"/>
                    <a:pt x="218" y="236"/>
                  </a:cubicBezTo>
                  <a:cubicBezTo>
                    <a:pt x="216" y="232"/>
                    <a:pt x="212" y="226"/>
                    <a:pt x="21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36" name="Freeform 1228"/>
            <p:cNvSpPr>
              <a:spLocks/>
            </p:cNvSpPr>
            <p:nvPr/>
          </p:nvSpPr>
          <p:spPr bwMode="auto">
            <a:xfrm>
              <a:off x="8005286" y="4506570"/>
              <a:ext cx="3759" cy="3759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0 h 7"/>
                <a:gd name="T4" fmla="*/ 11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8" y="3"/>
                    <a:pt x="4" y="0"/>
                    <a:pt x="0" y="0"/>
                  </a:cubicBezTo>
                  <a:cubicBezTo>
                    <a:pt x="4" y="0"/>
                    <a:pt x="8" y="3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7" name="Freeform 1229"/>
            <p:cNvSpPr>
              <a:spLocks/>
            </p:cNvSpPr>
            <p:nvPr/>
          </p:nvSpPr>
          <p:spPr bwMode="auto">
            <a:xfrm>
              <a:off x="8082343" y="4482137"/>
              <a:ext cx="56384" cy="80818"/>
            </a:xfrm>
            <a:custGeom>
              <a:avLst/>
              <a:gdLst>
                <a:gd name="T0" fmla="*/ 129 w 136"/>
                <a:gd name="T1" fmla="*/ 128 h 187"/>
                <a:gd name="T2" fmla="*/ 110 w 136"/>
                <a:gd name="T3" fmla="*/ 102 h 187"/>
                <a:gd name="T4" fmla="*/ 87 w 136"/>
                <a:gd name="T5" fmla="*/ 89 h 187"/>
                <a:gd name="T6" fmla="*/ 95 w 136"/>
                <a:gd name="T7" fmla="*/ 61 h 187"/>
                <a:gd name="T8" fmla="*/ 96 w 136"/>
                <a:gd name="T9" fmla="*/ 23 h 187"/>
                <a:gd name="T10" fmla="*/ 104 w 136"/>
                <a:gd name="T11" fmla="*/ 9 h 187"/>
                <a:gd name="T12" fmla="*/ 98 w 136"/>
                <a:gd name="T13" fmla="*/ 0 h 187"/>
                <a:gd name="T14" fmla="*/ 85 w 136"/>
                <a:gd name="T15" fmla="*/ 15 h 187"/>
                <a:gd name="T16" fmla="*/ 89 w 136"/>
                <a:gd name="T17" fmla="*/ 45 h 187"/>
                <a:gd name="T18" fmla="*/ 73 w 136"/>
                <a:gd name="T19" fmla="*/ 105 h 187"/>
                <a:gd name="T20" fmla="*/ 69 w 136"/>
                <a:gd name="T21" fmla="*/ 139 h 187"/>
                <a:gd name="T22" fmla="*/ 35 w 136"/>
                <a:gd name="T23" fmla="*/ 177 h 187"/>
                <a:gd name="T24" fmla="*/ 17 w 136"/>
                <a:gd name="T25" fmla="*/ 159 h 187"/>
                <a:gd name="T26" fmla="*/ 15 w 136"/>
                <a:gd name="T27" fmla="*/ 170 h 187"/>
                <a:gd name="T28" fmla="*/ 43 w 136"/>
                <a:gd name="T29" fmla="*/ 187 h 187"/>
                <a:gd name="T30" fmla="*/ 72 w 136"/>
                <a:gd name="T31" fmla="*/ 164 h 187"/>
                <a:gd name="T32" fmla="*/ 88 w 136"/>
                <a:gd name="T33" fmla="*/ 149 h 187"/>
                <a:gd name="T34" fmla="*/ 100 w 136"/>
                <a:gd name="T35" fmla="*/ 110 h 187"/>
                <a:gd name="T36" fmla="*/ 122 w 136"/>
                <a:gd name="T37" fmla="*/ 128 h 187"/>
                <a:gd name="T38" fmla="*/ 115 w 136"/>
                <a:gd name="T39" fmla="*/ 152 h 187"/>
                <a:gd name="T40" fmla="*/ 135 w 136"/>
                <a:gd name="T41" fmla="*/ 164 h 187"/>
                <a:gd name="T42" fmla="*/ 119 w 136"/>
                <a:gd name="T43" fmla="*/ 146 h 187"/>
                <a:gd name="T44" fmla="*/ 129 w 136"/>
                <a:gd name="T45" fmla="*/ 1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7">
                  <a:moveTo>
                    <a:pt x="129" y="128"/>
                  </a:moveTo>
                  <a:cubicBezTo>
                    <a:pt x="126" y="115"/>
                    <a:pt x="121" y="104"/>
                    <a:pt x="110" y="102"/>
                  </a:cubicBezTo>
                  <a:cubicBezTo>
                    <a:pt x="84" y="109"/>
                    <a:pt x="87" y="103"/>
                    <a:pt x="87" y="89"/>
                  </a:cubicBezTo>
                  <a:cubicBezTo>
                    <a:pt x="87" y="81"/>
                    <a:pt x="91" y="72"/>
                    <a:pt x="95" y="61"/>
                  </a:cubicBezTo>
                  <a:cubicBezTo>
                    <a:pt x="106" y="57"/>
                    <a:pt x="92" y="36"/>
                    <a:pt x="96" y="23"/>
                  </a:cubicBezTo>
                  <a:cubicBezTo>
                    <a:pt x="97" y="18"/>
                    <a:pt x="97" y="13"/>
                    <a:pt x="104" y="9"/>
                  </a:cubicBezTo>
                  <a:lnTo>
                    <a:pt x="98" y="0"/>
                  </a:lnTo>
                  <a:cubicBezTo>
                    <a:pt x="94" y="7"/>
                    <a:pt x="89" y="4"/>
                    <a:pt x="85" y="15"/>
                  </a:cubicBezTo>
                  <a:cubicBezTo>
                    <a:pt x="81" y="33"/>
                    <a:pt x="96" y="30"/>
                    <a:pt x="89" y="45"/>
                  </a:cubicBezTo>
                  <a:cubicBezTo>
                    <a:pt x="81" y="59"/>
                    <a:pt x="65" y="90"/>
                    <a:pt x="73" y="105"/>
                  </a:cubicBezTo>
                  <a:cubicBezTo>
                    <a:pt x="90" y="140"/>
                    <a:pt x="73" y="115"/>
                    <a:pt x="69" y="139"/>
                  </a:cubicBezTo>
                  <a:cubicBezTo>
                    <a:pt x="52" y="151"/>
                    <a:pt x="46" y="176"/>
                    <a:pt x="35" y="177"/>
                  </a:cubicBezTo>
                  <a:cubicBezTo>
                    <a:pt x="21" y="177"/>
                    <a:pt x="26" y="160"/>
                    <a:pt x="17" y="159"/>
                  </a:cubicBezTo>
                  <a:cubicBezTo>
                    <a:pt x="0" y="158"/>
                    <a:pt x="15" y="164"/>
                    <a:pt x="15" y="170"/>
                  </a:cubicBezTo>
                  <a:cubicBezTo>
                    <a:pt x="15" y="181"/>
                    <a:pt x="31" y="175"/>
                    <a:pt x="43" y="187"/>
                  </a:cubicBezTo>
                  <a:cubicBezTo>
                    <a:pt x="48" y="169"/>
                    <a:pt x="60" y="185"/>
                    <a:pt x="72" y="164"/>
                  </a:cubicBezTo>
                  <a:cubicBezTo>
                    <a:pt x="76" y="157"/>
                    <a:pt x="72" y="157"/>
                    <a:pt x="88" y="149"/>
                  </a:cubicBezTo>
                  <a:cubicBezTo>
                    <a:pt x="84" y="120"/>
                    <a:pt x="85" y="111"/>
                    <a:pt x="100" y="110"/>
                  </a:cubicBezTo>
                  <a:cubicBezTo>
                    <a:pt x="117" y="107"/>
                    <a:pt x="115" y="122"/>
                    <a:pt x="122" y="128"/>
                  </a:cubicBezTo>
                  <a:cubicBezTo>
                    <a:pt x="118" y="139"/>
                    <a:pt x="115" y="145"/>
                    <a:pt x="115" y="152"/>
                  </a:cubicBezTo>
                  <a:cubicBezTo>
                    <a:pt x="115" y="159"/>
                    <a:pt x="126" y="165"/>
                    <a:pt x="135" y="164"/>
                  </a:cubicBezTo>
                  <a:cubicBezTo>
                    <a:pt x="136" y="162"/>
                    <a:pt x="118" y="157"/>
                    <a:pt x="119" y="146"/>
                  </a:cubicBezTo>
                  <a:cubicBezTo>
                    <a:pt x="120" y="138"/>
                    <a:pt x="131" y="142"/>
                    <a:pt x="12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8" name="Freeform 1230"/>
            <p:cNvSpPr>
              <a:spLocks/>
            </p:cNvSpPr>
            <p:nvPr/>
          </p:nvSpPr>
          <p:spPr bwMode="auto">
            <a:xfrm>
              <a:off x="8266531" y="4455825"/>
              <a:ext cx="13157" cy="13157"/>
            </a:xfrm>
            <a:custGeom>
              <a:avLst/>
              <a:gdLst>
                <a:gd name="T0" fmla="*/ 0 w 30"/>
                <a:gd name="T1" fmla="*/ 31 h 31"/>
                <a:gd name="T2" fmla="*/ 17 w 30"/>
                <a:gd name="T3" fmla="*/ 0 h 31"/>
                <a:gd name="T4" fmla="*/ 21 w 30"/>
                <a:gd name="T5" fmla="*/ 1 h 31"/>
                <a:gd name="T6" fmla="*/ 26 w 30"/>
                <a:gd name="T7" fmla="*/ 9 h 31"/>
                <a:gd name="T8" fmla="*/ 0 w 3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cubicBezTo>
                    <a:pt x="0" y="24"/>
                    <a:pt x="8" y="13"/>
                    <a:pt x="17" y="0"/>
                  </a:cubicBezTo>
                  <a:lnTo>
                    <a:pt x="21" y="1"/>
                  </a:lnTo>
                  <a:cubicBezTo>
                    <a:pt x="22" y="4"/>
                    <a:pt x="30" y="7"/>
                    <a:pt x="26" y="9"/>
                  </a:cubicBezTo>
                  <a:cubicBezTo>
                    <a:pt x="21" y="22"/>
                    <a:pt x="5" y="24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9" name="Freeform 1231"/>
            <p:cNvSpPr>
              <a:spLocks/>
            </p:cNvSpPr>
            <p:nvPr/>
          </p:nvSpPr>
          <p:spPr bwMode="auto">
            <a:xfrm>
              <a:off x="8313518" y="4702034"/>
              <a:ext cx="37589" cy="65782"/>
            </a:xfrm>
            <a:custGeom>
              <a:avLst/>
              <a:gdLst>
                <a:gd name="T0" fmla="*/ 10 w 88"/>
                <a:gd name="T1" fmla="*/ 157 h 157"/>
                <a:gd name="T2" fmla="*/ 16 w 88"/>
                <a:gd name="T3" fmla="*/ 156 h 157"/>
                <a:gd name="T4" fmla="*/ 16 w 88"/>
                <a:gd name="T5" fmla="*/ 156 h 157"/>
                <a:gd name="T6" fmla="*/ 44 w 88"/>
                <a:gd name="T7" fmla="*/ 134 h 157"/>
                <a:gd name="T8" fmla="*/ 44 w 88"/>
                <a:gd name="T9" fmla="*/ 125 h 157"/>
                <a:gd name="T10" fmla="*/ 47 w 88"/>
                <a:gd name="T11" fmla="*/ 120 h 157"/>
                <a:gd name="T12" fmla="*/ 51 w 88"/>
                <a:gd name="T13" fmla="*/ 118 h 157"/>
                <a:gd name="T14" fmla="*/ 55 w 88"/>
                <a:gd name="T15" fmla="*/ 112 h 157"/>
                <a:gd name="T16" fmla="*/ 57 w 88"/>
                <a:gd name="T17" fmla="*/ 108 h 157"/>
                <a:gd name="T18" fmla="*/ 66 w 88"/>
                <a:gd name="T19" fmla="*/ 103 h 157"/>
                <a:gd name="T20" fmla="*/ 70 w 88"/>
                <a:gd name="T21" fmla="*/ 100 h 157"/>
                <a:gd name="T22" fmla="*/ 72 w 88"/>
                <a:gd name="T23" fmla="*/ 95 h 157"/>
                <a:gd name="T24" fmla="*/ 74 w 88"/>
                <a:gd name="T25" fmla="*/ 89 h 157"/>
                <a:gd name="T26" fmla="*/ 85 w 88"/>
                <a:gd name="T27" fmla="*/ 74 h 157"/>
                <a:gd name="T28" fmla="*/ 83 w 88"/>
                <a:gd name="T29" fmla="*/ 72 h 157"/>
                <a:gd name="T30" fmla="*/ 81 w 88"/>
                <a:gd name="T31" fmla="*/ 72 h 157"/>
                <a:gd name="T32" fmla="*/ 78 w 88"/>
                <a:gd name="T33" fmla="*/ 73 h 157"/>
                <a:gd name="T34" fmla="*/ 77 w 88"/>
                <a:gd name="T35" fmla="*/ 71 h 157"/>
                <a:gd name="T36" fmla="*/ 77 w 88"/>
                <a:gd name="T37" fmla="*/ 64 h 157"/>
                <a:gd name="T38" fmla="*/ 77 w 88"/>
                <a:gd name="T39" fmla="*/ 63 h 157"/>
                <a:gd name="T40" fmla="*/ 79 w 88"/>
                <a:gd name="T41" fmla="*/ 63 h 157"/>
                <a:gd name="T42" fmla="*/ 80 w 88"/>
                <a:gd name="T43" fmla="*/ 63 h 157"/>
                <a:gd name="T44" fmla="*/ 82 w 88"/>
                <a:gd name="T45" fmla="*/ 62 h 157"/>
                <a:gd name="T46" fmla="*/ 88 w 88"/>
                <a:gd name="T47" fmla="*/ 50 h 157"/>
                <a:gd name="T48" fmla="*/ 82 w 88"/>
                <a:gd name="T49" fmla="*/ 35 h 157"/>
                <a:gd name="T50" fmla="*/ 82 w 88"/>
                <a:gd name="T51" fmla="*/ 34 h 157"/>
                <a:gd name="T52" fmla="*/ 82 w 88"/>
                <a:gd name="T53" fmla="*/ 33 h 157"/>
                <a:gd name="T54" fmla="*/ 84 w 88"/>
                <a:gd name="T55" fmla="*/ 19 h 157"/>
                <a:gd name="T56" fmla="*/ 77 w 88"/>
                <a:gd name="T57" fmla="*/ 0 h 157"/>
                <a:gd name="T58" fmla="*/ 70 w 88"/>
                <a:gd name="T59" fmla="*/ 9 h 157"/>
                <a:gd name="T60" fmla="*/ 72 w 88"/>
                <a:gd name="T61" fmla="*/ 14 h 157"/>
                <a:gd name="T62" fmla="*/ 74 w 88"/>
                <a:gd name="T63" fmla="*/ 20 h 157"/>
                <a:gd name="T64" fmla="*/ 70 w 88"/>
                <a:gd name="T65" fmla="*/ 36 h 157"/>
                <a:gd name="T66" fmla="*/ 70 w 88"/>
                <a:gd name="T67" fmla="*/ 36 h 157"/>
                <a:gd name="T68" fmla="*/ 68 w 88"/>
                <a:gd name="T69" fmla="*/ 40 h 157"/>
                <a:gd name="T70" fmla="*/ 68 w 88"/>
                <a:gd name="T71" fmla="*/ 60 h 157"/>
                <a:gd name="T72" fmla="*/ 68 w 88"/>
                <a:gd name="T73" fmla="*/ 60 h 157"/>
                <a:gd name="T74" fmla="*/ 60 w 88"/>
                <a:gd name="T75" fmla="*/ 71 h 157"/>
                <a:gd name="T76" fmla="*/ 57 w 88"/>
                <a:gd name="T77" fmla="*/ 76 h 157"/>
                <a:gd name="T78" fmla="*/ 56 w 88"/>
                <a:gd name="T79" fmla="*/ 81 h 157"/>
                <a:gd name="T80" fmla="*/ 56 w 88"/>
                <a:gd name="T81" fmla="*/ 86 h 157"/>
                <a:gd name="T82" fmla="*/ 53 w 88"/>
                <a:gd name="T83" fmla="*/ 90 h 157"/>
                <a:gd name="T84" fmla="*/ 50 w 88"/>
                <a:gd name="T85" fmla="*/ 93 h 157"/>
                <a:gd name="T86" fmla="*/ 46 w 88"/>
                <a:gd name="T87" fmla="*/ 102 h 157"/>
                <a:gd name="T88" fmla="*/ 39 w 88"/>
                <a:gd name="T89" fmla="*/ 115 h 157"/>
                <a:gd name="T90" fmla="*/ 33 w 88"/>
                <a:gd name="T91" fmla="*/ 124 h 157"/>
                <a:gd name="T92" fmla="*/ 22 w 88"/>
                <a:gd name="T93" fmla="*/ 139 h 157"/>
                <a:gd name="T94" fmla="*/ 19 w 88"/>
                <a:gd name="T95" fmla="*/ 141 h 157"/>
                <a:gd name="T96" fmla="*/ 0 w 88"/>
                <a:gd name="T97" fmla="*/ 154 h 157"/>
                <a:gd name="T98" fmla="*/ 10 w 88"/>
                <a:gd name="T9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157">
                  <a:moveTo>
                    <a:pt x="10" y="157"/>
                  </a:moveTo>
                  <a:cubicBezTo>
                    <a:pt x="11" y="157"/>
                    <a:pt x="14" y="157"/>
                    <a:pt x="16" y="156"/>
                  </a:cubicBezTo>
                  <a:lnTo>
                    <a:pt x="16" y="156"/>
                  </a:lnTo>
                  <a:cubicBezTo>
                    <a:pt x="30" y="154"/>
                    <a:pt x="44" y="145"/>
                    <a:pt x="44" y="134"/>
                  </a:cubicBezTo>
                  <a:lnTo>
                    <a:pt x="44" y="125"/>
                  </a:lnTo>
                  <a:cubicBezTo>
                    <a:pt x="44" y="121"/>
                    <a:pt x="45" y="120"/>
                    <a:pt x="47" y="120"/>
                  </a:cubicBezTo>
                  <a:cubicBezTo>
                    <a:pt x="48" y="119"/>
                    <a:pt x="49" y="119"/>
                    <a:pt x="51" y="118"/>
                  </a:cubicBezTo>
                  <a:cubicBezTo>
                    <a:pt x="52" y="117"/>
                    <a:pt x="54" y="114"/>
                    <a:pt x="55" y="112"/>
                  </a:cubicBezTo>
                  <a:cubicBezTo>
                    <a:pt x="55" y="110"/>
                    <a:pt x="56" y="109"/>
                    <a:pt x="57" y="108"/>
                  </a:cubicBezTo>
                  <a:cubicBezTo>
                    <a:pt x="60" y="106"/>
                    <a:pt x="63" y="104"/>
                    <a:pt x="66" y="103"/>
                  </a:cubicBezTo>
                  <a:cubicBezTo>
                    <a:pt x="68" y="102"/>
                    <a:pt x="69" y="101"/>
                    <a:pt x="70" y="100"/>
                  </a:cubicBezTo>
                  <a:cubicBezTo>
                    <a:pt x="72" y="99"/>
                    <a:pt x="72" y="97"/>
                    <a:pt x="72" y="95"/>
                  </a:cubicBezTo>
                  <a:cubicBezTo>
                    <a:pt x="73" y="93"/>
                    <a:pt x="73" y="91"/>
                    <a:pt x="74" y="89"/>
                  </a:cubicBezTo>
                  <a:cubicBezTo>
                    <a:pt x="77" y="86"/>
                    <a:pt x="85" y="78"/>
                    <a:pt x="85" y="74"/>
                  </a:cubicBezTo>
                  <a:cubicBezTo>
                    <a:pt x="85" y="72"/>
                    <a:pt x="84" y="72"/>
                    <a:pt x="83" y="72"/>
                  </a:cubicBezTo>
                  <a:cubicBezTo>
                    <a:pt x="82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7" y="73"/>
                    <a:pt x="77" y="72"/>
                    <a:pt x="77" y="71"/>
                  </a:cubicBezTo>
                  <a:lnTo>
                    <a:pt x="77" y="64"/>
                  </a:ln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8" y="62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0" y="63"/>
                    <a:pt x="81" y="62"/>
                    <a:pt x="82" y="62"/>
                  </a:cubicBezTo>
                  <a:cubicBezTo>
                    <a:pt x="84" y="62"/>
                    <a:pt x="88" y="58"/>
                    <a:pt x="88" y="50"/>
                  </a:cubicBezTo>
                  <a:cubicBezTo>
                    <a:pt x="88" y="48"/>
                    <a:pt x="84" y="36"/>
                    <a:pt x="82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2" y="34"/>
                    <a:pt x="82" y="33"/>
                  </a:cubicBezTo>
                  <a:lnTo>
                    <a:pt x="84" y="19"/>
                  </a:lnTo>
                  <a:cubicBezTo>
                    <a:pt x="84" y="17"/>
                    <a:pt x="79" y="1"/>
                    <a:pt x="77" y="0"/>
                  </a:cubicBezTo>
                  <a:cubicBezTo>
                    <a:pt x="73" y="0"/>
                    <a:pt x="70" y="5"/>
                    <a:pt x="70" y="9"/>
                  </a:cubicBezTo>
                  <a:cubicBezTo>
                    <a:pt x="70" y="11"/>
                    <a:pt x="71" y="13"/>
                    <a:pt x="72" y="14"/>
                  </a:cubicBezTo>
                  <a:cubicBezTo>
                    <a:pt x="73" y="16"/>
                    <a:pt x="74" y="18"/>
                    <a:pt x="74" y="20"/>
                  </a:cubicBezTo>
                  <a:cubicBezTo>
                    <a:pt x="74" y="22"/>
                    <a:pt x="72" y="31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9"/>
                    <a:pt x="69" y="40"/>
                    <a:pt x="68" y="40"/>
                  </a:cubicBezTo>
                  <a:lnTo>
                    <a:pt x="68" y="60"/>
                  </a:lnTo>
                  <a:lnTo>
                    <a:pt x="68" y="60"/>
                  </a:lnTo>
                  <a:cubicBezTo>
                    <a:pt x="65" y="65"/>
                    <a:pt x="63" y="68"/>
                    <a:pt x="60" y="71"/>
                  </a:cubicBezTo>
                  <a:cubicBezTo>
                    <a:pt x="59" y="73"/>
                    <a:pt x="58" y="74"/>
                    <a:pt x="57" y="76"/>
                  </a:cubicBezTo>
                  <a:cubicBezTo>
                    <a:pt x="56" y="78"/>
                    <a:pt x="56" y="79"/>
                    <a:pt x="56" y="81"/>
                  </a:cubicBezTo>
                  <a:cubicBezTo>
                    <a:pt x="56" y="82"/>
                    <a:pt x="56" y="84"/>
                    <a:pt x="56" y="86"/>
                  </a:cubicBezTo>
                  <a:cubicBezTo>
                    <a:pt x="55" y="88"/>
                    <a:pt x="54" y="89"/>
                    <a:pt x="53" y="90"/>
                  </a:cubicBezTo>
                  <a:cubicBezTo>
                    <a:pt x="52" y="91"/>
                    <a:pt x="51" y="91"/>
                    <a:pt x="50" y="93"/>
                  </a:cubicBezTo>
                  <a:cubicBezTo>
                    <a:pt x="48" y="97"/>
                    <a:pt x="47" y="99"/>
                    <a:pt x="46" y="102"/>
                  </a:cubicBezTo>
                  <a:cubicBezTo>
                    <a:pt x="44" y="107"/>
                    <a:pt x="42" y="110"/>
                    <a:pt x="39" y="115"/>
                  </a:cubicBezTo>
                  <a:cubicBezTo>
                    <a:pt x="36" y="118"/>
                    <a:pt x="35" y="121"/>
                    <a:pt x="33" y="124"/>
                  </a:cubicBezTo>
                  <a:cubicBezTo>
                    <a:pt x="30" y="130"/>
                    <a:pt x="27" y="135"/>
                    <a:pt x="22" y="139"/>
                  </a:cubicBezTo>
                  <a:cubicBezTo>
                    <a:pt x="22" y="140"/>
                    <a:pt x="21" y="140"/>
                    <a:pt x="19" y="141"/>
                  </a:cubicBezTo>
                  <a:cubicBezTo>
                    <a:pt x="7" y="148"/>
                    <a:pt x="1" y="153"/>
                    <a:pt x="0" y="154"/>
                  </a:cubicBezTo>
                  <a:cubicBezTo>
                    <a:pt x="0" y="157"/>
                    <a:pt x="5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0" name="Freeform 1232"/>
            <p:cNvSpPr>
              <a:spLocks/>
            </p:cNvSpPr>
            <p:nvPr/>
          </p:nvSpPr>
          <p:spPr bwMode="auto">
            <a:xfrm>
              <a:off x="7744040" y="4692637"/>
              <a:ext cx="15036" cy="22554"/>
            </a:xfrm>
            <a:custGeom>
              <a:avLst/>
              <a:gdLst>
                <a:gd name="T0" fmla="*/ 33 w 33"/>
                <a:gd name="T1" fmla="*/ 26 h 51"/>
                <a:gd name="T2" fmla="*/ 18 w 33"/>
                <a:gd name="T3" fmla="*/ 8 h 51"/>
                <a:gd name="T4" fmla="*/ 6 w 33"/>
                <a:gd name="T5" fmla="*/ 1 h 51"/>
                <a:gd name="T6" fmla="*/ 5 w 33"/>
                <a:gd name="T7" fmla="*/ 0 h 51"/>
                <a:gd name="T8" fmla="*/ 4 w 33"/>
                <a:gd name="T9" fmla="*/ 0 h 51"/>
                <a:gd name="T10" fmla="*/ 4 w 33"/>
                <a:gd name="T11" fmla="*/ 4 h 51"/>
                <a:gd name="T12" fmla="*/ 15 w 33"/>
                <a:gd name="T13" fmla="*/ 13 h 51"/>
                <a:gd name="T14" fmla="*/ 16 w 33"/>
                <a:gd name="T15" fmla="*/ 13 h 51"/>
                <a:gd name="T16" fmla="*/ 20 w 33"/>
                <a:gd name="T17" fmla="*/ 12 h 51"/>
                <a:gd name="T18" fmla="*/ 24 w 33"/>
                <a:gd name="T19" fmla="*/ 19 h 51"/>
                <a:gd name="T20" fmla="*/ 12 w 33"/>
                <a:gd name="T21" fmla="*/ 28 h 51"/>
                <a:gd name="T22" fmla="*/ 12 w 33"/>
                <a:gd name="T23" fmla="*/ 31 h 51"/>
                <a:gd name="T24" fmla="*/ 7 w 33"/>
                <a:gd name="T25" fmla="*/ 41 h 51"/>
                <a:gd name="T26" fmla="*/ 6 w 33"/>
                <a:gd name="T27" fmla="*/ 41 h 51"/>
                <a:gd name="T28" fmla="*/ 6 w 33"/>
                <a:gd name="T29" fmla="*/ 40 h 51"/>
                <a:gd name="T30" fmla="*/ 4 w 33"/>
                <a:gd name="T31" fmla="*/ 37 h 51"/>
                <a:gd name="T32" fmla="*/ 0 w 33"/>
                <a:gd name="T33" fmla="*/ 40 h 51"/>
                <a:gd name="T34" fmla="*/ 7 w 33"/>
                <a:gd name="T35" fmla="*/ 51 h 51"/>
                <a:gd name="T36" fmla="*/ 23 w 33"/>
                <a:gd name="T37" fmla="*/ 31 h 51"/>
                <a:gd name="T38" fmla="*/ 23 w 33"/>
                <a:gd name="T39" fmla="*/ 30 h 51"/>
                <a:gd name="T40" fmla="*/ 24 w 33"/>
                <a:gd name="T41" fmla="*/ 30 h 51"/>
                <a:gd name="T42" fmla="*/ 27 w 33"/>
                <a:gd name="T43" fmla="*/ 30 h 51"/>
                <a:gd name="T44" fmla="*/ 28 w 33"/>
                <a:gd name="T45" fmla="*/ 30 h 51"/>
                <a:gd name="T46" fmla="*/ 29 w 33"/>
                <a:gd name="T47" fmla="*/ 30 h 51"/>
                <a:gd name="T48" fmla="*/ 29 w 33"/>
                <a:gd name="T49" fmla="*/ 31 h 51"/>
                <a:gd name="T50" fmla="*/ 30 w 33"/>
                <a:gd name="T51" fmla="*/ 39 h 51"/>
                <a:gd name="T52" fmla="*/ 31 w 33"/>
                <a:gd name="T53" fmla="*/ 35 h 51"/>
                <a:gd name="T54" fmla="*/ 33 w 33"/>
                <a:gd name="T55" fmla="*/ 29 h 51"/>
                <a:gd name="T56" fmla="*/ 33 w 33"/>
                <a:gd name="T57" fmla="*/ 28 h 51"/>
                <a:gd name="T58" fmla="*/ 33 w 33"/>
                <a:gd name="T5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51">
                  <a:moveTo>
                    <a:pt x="33" y="26"/>
                  </a:moveTo>
                  <a:cubicBezTo>
                    <a:pt x="33" y="18"/>
                    <a:pt x="24" y="8"/>
                    <a:pt x="18" y="8"/>
                  </a:cubicBezTo>
                  <a:cubicBezTo>
                    <a:pt x="12" y="8"/>
                    <a:pt x="9" y="4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lnTo>
                    <a:pt x="4" y="0"/>
                  </a:lnTo>
                  <a:lnTo>
                    <a:pt x="4" y="4"/>
                  </a:lnTo>
                  <a:cubicBezTo>
                    <a:pt x="5" y="8"/>
                    <a:pt x="10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3" y="12"/>
                    <a:pt x="24" y="16"/>
                    <a:pt x="24" y="19"/>
                  </a:cubicBezTo>
                  <a:cubicBezTo>
                    <a:pt x="24" y="22"/>
                    <a:pt x="16" y="27"/>
                    <a:pt x="12" y="28"/>
                  </a:cubicBezTo>
                  <a:cubicBezTo>
                    <a:pt x="12" y="29"/>
                    <a:pt x="12" y="30"/>
                    <a:pt x="12" y="31"/>
                  </a:cubicBezTo>
                  <a:cubicBezTo>
                    <a:pt x="12" y="35"/>
                    <a:pt x="12" y="40"/>
                    <a:pt x="7" y="41"/>
                  </a:cubicBezTo>
                  <a:lnTo>
                    <a:pt x="6" y="41"/>
                  </a:lnTo>
                  <a:lnTo>
                    <a:pt x="6" y="40"/>
                  </a:lnTo>
                  <a:cubicBezTo>
                    <a:pt x="5" y="38"/>
                    <a:pt x="5" y="37"/>
                    <a:pt x="4" y="37"/>
                  </a:cubicBezTo>
                  <a:cubicBezTo>
                    <a:pt x="3" y="37"/>
                    <a:pt x="0" y="39"/>
                    <a:pt x="0" y="40"/>
                  </a:cubicBezTo>
                  <a:cubicBezTo>
                    <a:pt x="0" y="46"/>
                    <a:pt x="2" y="51"/>
                    <a:pt x="7" y="51"/>
                  </a:cubicBezTo>
                  <a:cubicBezTo>
                    <a:pt x="13" y="51"/>
                    <a:pt x="20" y="38"/>
                    <a:pt x="23" y="31"/>
                  </a:cubicBezTo>
                  <a:lnTo>
                    <a:pt x="23" y="30"/>
                  </a:lnTo>
                  <a:lnTo>
                    <a:pt x="24" y="30"/>
                  </a:lnTo>
                  <a:cubicBezTo>
                    <a:pt x="25" y="30"/>
                    <a:pt x="26" y="30"/>
                    <a:pt x="27" y="30"/>
                  </a:cubicBezTo>
                  <a:cubicBezTo>
                    <a:pt x="27" y="30"/>
                    <a:pt x="27" y="30"/>
                    <a:pt x="28" y="30"/>
                  </a:cubicBezTo>
                  <a:lnTo>
                    <a:pt x="29" y="30"/>
                  </a:lnTo>
                  <a:lnTo>
                    <a:pt x="29" y="31"/>
                  </a:lnTo>
                  <a:cubicBezTo>
                    <a:pt x="29" y="35"/>
                    <a:pt x="30" y="39"/>
                    <a:pt x="30" y="39"/>
                  </a:cubicBezTo>
                  <a:cubicBezTo>
                    <a:pt x="31" y="39"/>
                    <a:pt x="31" y="37"/>
                    <a:pt x="31" y="35"/>
                  </a:cubicBezTo>
                  <a:cubicBezTo>
                    <a:pt x="31" y="33"/>
                    <a:pt x="31" y="30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7"/>
                    <a:pt x="33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1" name="Freeform 1233"/>
            <p:cNvSpPr>
              <a:spLocks/>
            </p:cNvSpPr>
            <p:nvPr/>
          </p:nvSpPr>
          <p:spPr bwMode="auto">
            <a:xfrm>
              <a:off x="8131209" y="4476498"/>
              <a:ext cx="39469" cy="41348"/>
            </a:xfrm>
            <a:custGeom>
              <a:avLst/>
              <a:gdLst>
                <a:gd name="T0" fmla="*/ 80 w 91"/>
                <a:gd name="T1" fmla="*/ 59 h 95"/>
                <a:gd name="T2" fmla="*/ 81 w 91"/>
                <a:gd name="T3" fmla="*/ 59 h 95"/>
                <a:gd name="T4" fmla="*/ 82 w 91"/>
                <a:gd name="T5" fmla="*/ 36 h 95"/>
                <a:gd name="T6" fmla="*/ 81 w 91"/>
                <a:gd name="T7" fmla="*/ 37 h 95"/>
                <a:gd name="T8" fmla="*/ 76 w 91"/>
                <a:gd name="T9" fmla="*/ 29 h 95"/>
                <a:gd name="T10" fmla="*/ 73 w 91"/>
                <a:gd name="T11" fmla="*/ 24 h 95"/>
                <a:gd name="T12" fmla="*/ 73 w 91"/>
                <a:gd name="T13" fmla="*/ 24 h 95"/>
                <a:gd name="T14" fmla="*/ 72 w 91"/>
                <a:gd name="T15" fmla="*/ 24 h 95"/>
                <a:gd name="T16" fmla="*/ 72 w 91"/>
                <a:gd name="T17" fmla="*/ 24 h 95"/>
                <a:gd name="T18" fmla="*/ 64 w 91"/>
                <a:gd name="T19" fmla="*/ 8 h 95"/>
                <a:gd name="T20" fmla="*/ 63 w 91"/>
                <a:gd name="T21" fmla="*/ 8 h 95"/>
                <a:gd name="T22" fmla="*/ 62 w 91"/>
                <a:gd name="T23" fmla="*/ 5 h 95"/>
                <a:gd name="T24" fmla="*/ 49 w 91"/>
                <a:gd name="T25" fmla="*/ 0 h 95"/>
                <a:gd name="T26" fmla="*/ 45 w 91"/>
                <a:gd name="T27" fmla="*/ 2 h 95"/>
                <a:gd name="T28" fmla="*/ 36 w 91"/>
                <a:gd name="T29" fmla="*/ 7 h 95"/>
                <a:gd name="T30" fmla="*/ 33 w 91"/>
                <a:gd name="T31" fmla="*/ 9 h 95"/>
                <a:gd name="T32" fmla="*/ 11 w 91"/>
                <a:gd name="T33" fmla="*/ 13 h 95"/>
                <a:gd name="T34" fmla="*/ 10 w 91"/>
                <a:gd name="T35" fmla="*/ 13 h 95"/>
                <a:gd name="T36" fmla="*/ 2 w 91"/>
                <a:gd name="T37" fmla="*/ 39 h 95"/>
                <a:gd name="T38" fmla="*/ 22 w 91"/>
                <a:gd name="T39" fmla="*/ 53 h 95"/>
                <a:gd name="T40" fmla="*/ 32 w 91"/>
                <a:gd name="T41" fmla="*/ 66 h 95"/>
                <a:gd name="T42" fmla="*/ 27 w 91"/>
                <a:gd name="T43" fmla="*/ 46 h 95"/>
                <a:gd name="T44" fmla="*/ 16 w 91"/>
                <a:gd name="T45" fmla="*/ 21 h 95"/>
                <a:gd name="T46" fmla="*/ 30 w 91"/>
                <a:gd name="T47" fmla="*/ 19 h 95"/>
                <a:gd name="T48" fmla="*/ 38 w 91"/>
                <a:gd name="T49" fmla="*/ 15 h 95"/>
                <a:gd name="T50" fmla="*/ 39 w 91"/>
                <a:gd name="T51" fmla="*/ 15 h 95"/>
                <a:gd name="T52" fmla="*/ 39 w 91"/>
                <a:gd name="T53" fmla="*/ 15 h 95"/>
                <a:gd name="T54" fmla="*/ 40 w 91"/>
                <a:gd name="T55" fmla="*/ 15 h 95"/>
                <a:gd name="T56" fmla="*/ 40 w 91"/>
                <a:gd name="T57" fmla="*/ 14 h 95"/>
                <a:gd name="T58" fmla="*/ 47 w 91"/>
                <a:gd name="T59" fmla="*/ 13 h 95"/>
                <a:gd name="T60" fmla="*/ 47 w 91"/>
                <a:gd name="T61" fmla="*/ 13 h 95"/>
                <a:gd name="T62" fmla="*/ 55 w 91"/>
                <a:gd name="T63" fmla="*/ 20 h 95"/>
                <a:gd name="T64" fmla="*/ 67 w 91"/>
                <a:gd name="T65" fmla="*/ 36 h 95"/>
                <a:gd name="T66" fmla="*/ 72 w 91"/>
                <a:gd name="T67" fmla="*/ 39 h 95"/>
                <a:gd name="T68" fmla="*/ 77 w 91"/>
                <a:gd name="T69" fmla="*/ 39 h 95"/>
                <a:gd name="T70" fmla="*/ 80 w 91"/>
                <a:gd name="T71" fmla="*/ 38 h 95"/>
                <a:gd name="T72" fmla="*/ 83 w 91"/>
                <a:gd name="T73" fmla="*/ 40 h 95"/>
                <a:gd name="T74" fmla="*/ 78 w 91"/>
                <a:gd name="T75" fmla="*/ 56 h 95"/>
                <a:gd name="T76" fmla="*/ 72 w 91"/>
                <a:gd name="T77" fmla="*/ 73 h 95"/>
                <a:gd name="T78" fmla="*/ 79 w 91"/>
                <a:gd name="T79" fmla="*/ 66 h 95"/>
                <a:gd name="T80" fmla="*/ 81 w 91"/>
                <a:gd name="T81" fmla="*/ 67 h 95"/>
                <a:gd name="T82" fmla="*/ 77 w 91"/>
                <a:gd name="T83" fmla="*/ 91 h 95"/>
                <a:gd name="T84" fmla="*/ 77 w 91"/>
                <a:gd name="T85" fmla="*/ 93 h 95"/>
                <a:gd name="T86" fmla="*/ 79 w 91"/>
                <a:gd name="T87" fmla="*/ 95 h 95"/>
                <a:gd name="T88" fmla="*/ 87 w 91"/>
                <a:gd name="T89" fmla="*/ 84 h 95"/>
                <a:gd name="T90" fmla="*/ 80 w 91"/>
                <a:gd name="T91" fmla="*/ 60 h 95"/>
                <a:gd name="T92" fmla="*/ 80 w 91"/>
                <a:gd name="T9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95">
                  <a:moveTo>
                    <a:pt x="80" y="59"/>
                  </a:moveTo>
                  <a:lnTo>
                    <a:pt x="81" y="59"/>
                  </a:lnTo>
                  <a:cubicBezTo>
                    <a:pt x="91" y="48"/>
                    <a:pt x="89" y="45"/>
                    <a:pt x="82" y="36"/>
                  </a:cubicBezTo>
                  <a:cubicBezTo>
                    <a:pt x="82" y="36"/>
                    <a:pt x="81" y="37"/>
                    <a:pt x="81" y="37"/>
                  </a:cubicBezTo>
                  <a:cubicBezTo>
                    <a:pt x="78" y="37"/>
                    <a:pt x="77" y="33"/>
                    <a:pt x="76" y="29"/>
                  </a:cubicBezTo>
                  <a:cubicBezTo>
                    <a:pt x="75" y="27"/>
                    <a:pt x="74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2" y="24"/>
                  </a:lnTo>
                  <a:lnTo>
                    <a:pt x="72" y="24"/>
                  </a:lnTo>
                  <a:cubicBezTo>
                    <a:pt x="62" y="20"/>
                    <a:pt x="62" y="13"/>
                    <a:pt x="64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4" y="6"/>
                    <a:pt x="62" y="5"/>
                  </a:cubicBezTo>
                  <a:cubicBezTo>
                    <a:pt x="60" y="2"/>
                    <a:pt x="52" y="1"/>
                    <a:pt x="49" y="0"/>
                  </a:cubicBezTo>
                  <a:cubicBezTo>
                    <a:pt x="45" y="0"/>
                    <a:pt x="45" y="2"/>
                    <a:pt x="45" y="2"/>
                  </a:cubicBezTo>
                  <a:lnTo>
                    <a:pt x="36" y="7"/>
                  </a:lnTo>
                  <a:lnTo>
                    <a:pt x="33" y="9"/>
                  </a:lnTo>
                  <a:lnTo>
                    <a:pt x="11" y="13"/>
                  </a:lnTo>
                  <a:lnTo>
                    <a:pt x="10" y="13"/>
                  </a:lnTo>
                  <a:cubicBezTo>
                    <a:pt x="7" y="21"/>
                    <a:pt x="1" y="28"/>
                    <a:pt x="2" y="39"/>
                  </a:cubicBezTo>
                  <a:cubicBezTo>
                    <a:pt x="3" y="42"/>
                    <a:pt x="11" y="53"/>
                    <a:pt x="22" y="53"/>
                  </a:cubicBezTo>
                  <a:cubicBezTo>
                    <a:pt x="26" y="56"/>
                    <a:pt x="27" y="64"/>
                    <a:pt x="32" y="66"/>
                  </a:cubicBezTo>
                  <a:cubicBezTo>
                    <a:pt x="39" y="62"/>
                    <a:pt x="27" y="46"/>
                    <a:pt x="27" y="46"/>
                  </a:cubicBezTo>
                  <a:cubicBezTo>
                    <a:pt x="0" y="34"/>
                    <a:pt x="13" y="25"/>
                    <a:pt x="16" y="21"/>
                  </a:cubicBezTo>
                  <a:cubicBezTo>
                    <a:pt x="31" y="34"/>
                    <a:pt x="44" y="34"/>
                    <a:pt x="30" y="19"/>
                  </a:cubicBezTo>
                  <a:cubicBezTo>
                    <a:pt x="30" y="17"/>
                    <a:pt x="34" y="16"/>
                    <a:pt x="38" y="15"/>
                  </a:cubicBezTo>
                  <a:lnTo>
                    <a:pt x="39" y="15"/>
                  </a:ln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4"/>
                    <a:pt x="45" y="13"/>
                    <a:pt x="47" y="13"/>
                  </a:cubicBezTo>
                  <a:lnTo>
                    <a:pt x="47" y="13"/>
                  </a:lnTo>
                  <a:cubicBezTo>
                    <a:pt x="50" y="16"/>
                    <a:pt x="53" y="19"/>
                    <a:pt x="55" y="20"/>
                  </a:cubicBezTo>
                  <a:cubicBezTo>
                    <a:pt x="60" y="24"/>
                    <a:pt x="63" y="27"/>
                    <a:pt x="67" y="36"/>
                  </a:cubicBezTo>
                  <a:cubicBezTo>
                    <a:pt x="68" y="38"/>
                    <a:pt x="69" y="39"/>
                    <a:pt x="72" y="39"/>
                  </a:cubicBezTo>
                  <a:cubicBezTo>
                    <a:pt x="74" y="39"/>
                    <a:pt x="75" y="39"/>
                    <a:pt x="77" y="39"/>
                  </a:cubicBezTo>
                  <a:cubicBezTo>
                    <a:pt x="78" y="38"/>
                    <a:pt x="79" y="38"/>
                    <a:pt x="80" y="38"/>
                  </a:cubicBezTo>
                  <a:cubicBezTo>
                    <a:pt x="81" y="38"/>
                    <a:pt x="83" y="38"/>
                    <a:pt x="83" y="40"/>
                  </a:cubicBezTo>
                  <a:cubicBezTo>
                    <a:pt x="85" y="42"/>
                    <a:pt x="84" y="45"/>
                    <a:pt x="78" y="56"/>
                  </a:cubicBezTo>
                  <a:cubicBezTo>
                    <a:pt x="76" y="58"/>
                    <a:pt x="74" y="66"/>
                    <a:pt x="72" y="73"/>
                  </a:cubicBezTo>
                  <a:cubicBezTo>
                    <a:pt x="75" y="69"/>
                    <a:pt x="77" y="66"/>
                    <a:pt x="79" y="66"/>
                  </a:cubicBezTo>
                  <a:cubicBezTo>
                    <a:pt x="80" y="66"/>
                    <a:pt x="81" y="66"/>
                    <a:pt x="81" y="67"/>
                  </a:cubicBezTo>
                  <a:cubicBezTo>
                    <a:pt x="83" y="70"/>
                    <a:pt x="82" y="79"/>
                    <a:pt x="77" y="91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8" y="95"/>
                    <a:pt x="79" y="95"/>
                  </a:cubicBezTo>
                  <a:cubicBezTo>
                    <a:pt x="79" y="95"/>
                    <a:pt x="81" y="94"/>
                    <a:pt x="87" y="84"/>
                  </a:cubicBezTo>
                  <a:cubicBezTo>
                    <a:pt x="88" y="80"/>
                    <a:pt x="84" y="68"/>
                    <a:pt x="80" y="60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2" name="Freeform 1234"/>
            <p:cNvSpPr>
              <a:spLocks/>
            </p:cNvSpPr>
            <p:nvPr/>
          </p:nvSpPr>
          <p:spPr bwMode="auto">
            <a:xfrm>
              <a:off x="8057911" y="4406959"/>
              <a:ext cx="67661" cy="35710"/>
            </a:xfrm>
            <a:custGeom>
              <a:avLst/>
              <a:gdLst>
                <a:gd name="T0" fmla="*/ 100 w 161"/>
                <a:gd name="T1" fmla="*/ 35 h 83"/>
                <a:gd name="T2" fmla="*/ 136 w 161"/>
                <a:gd name="T3" fmla="*/ 33 h 83"/>
                <a:gd name="T4" fmla="*/ 161 w 161"/>
                <a:gd name="T5" fmla="*/ 10 h 83"/>
                <a:gd name="T6" fmla="*/ 147 w 161"/>
                <a:gd name="T7" fmla="*/ 0 h 83"/>
                <a:gd name="T8" fmla="*/ 141 w 161"/>
                <a:gd name="T9" fmla="*/ 7 h 83"/>
                <a:gd name="T10" fmla="*/ 131 w 161"/>
                <a:gd name="T11" fmla="*/ 11 h 83"/>
                <a:gd name="T12" fmla="*/ 121 w 161"/>
                <a:gd name="T13" fmla="*/ 12 h 83"/>
                <a:gd name="T14" fmla="*/ 102 w 161"/>
                <a:gd name="T15" fmla="*/ 10 h 83"/>
                <a:gd name="T16" fmla="*/ 93 w 161"/>
                <a:gd name="T17" fmla="*/ 9 h 83"/>
                <a:gd name="T18" fmla="*/ 74 w 161"/>
                <a:gd name="T19" fmla="*/ 10 h 83"/>
                <a:gd name="T20" fmla="*/ 61 w 161"/>
                <a:gd name="T21" fmla="*/ 17 h 83"/>
                <a:gd name="T22" fmla="*/ 57 w 161"/>
                <a:gd name="T23" fmla="*/ 23 h 83"/>
                <a:gd name="T24" fmla="*/ 45 w 161"/>
                <a:gd name="T25" fmla="*/ 24 h 83"/>
                <a:gd name="T26" fmla="*/ 42 w 161"/>
                <a:gd name="T27" fmla="*/ 22 h 83"/>
                <a:gd name="T28" fmla="*/ 40 w 161"/>
                <a:gd name="T29" fmla="*/ 22 h 83"/>
                <a:gd name="T30" fmla="*/ 43 w 161"/>
                <a:gd name="T31" fmla="*/ 29 h 83"/>
                <a:gd name="T32" fmla="*/ 42 w 161"/>
                <a:gd name="T33" fmla="*/ 31 h 83"/>
                <a:gd name="T34" fmla="*/ 38 w 161"/>
                <a:gd name="T35" fmla="*/ 34 h 83"/>
                <a:gd name="T36" fmla="*/ 40 w 161"/>
                <a:gd name="T37" fmla="*/ 39 h 83"/>
                <a:gd name="T38" fmla="*/ 33 w 161"/>
                <a:gd name="T39" fmla="*/ 36 h 83"/>
                <a:gd name="T40" fmla="*/ 31 w 161"/>
                <a:gd name="T41" fmla="*/ 38 h 83"/>
                <a:gd name="T42" fmla="*/ 30 w 161"/>
                <a:gd name="T43" fmla="*/ 43 h 83"/>
                <a:gd name="T44" fmla="*/ 24 w 161"/>
                <a:gd name="T45" fmla="*/ 47 h 83"/>
                <a:gd name="T46" fmla="*/ 21 w 161"/>
                <a:gd name="T47" fmla="*/ 54 h 83"/>
                <a:gd name="T48" fmla="*/ 14 w 161"/>
                <a:gd name="T49" fmla="*/ 49 h 83"/>
                <a:gd name="T50" fmla="*/ 7 w 161"/>
                <a:gd name="T51" fmla="*/ 60 h 83"/>
                <a:gd name="T52" fmla="*/ 11 w 161"/>
                <a:gd name="T53" fmla="*/ 65 h 83"/>
                <a:gd name="T54" fmla="*/ 5 w 161"/>
                <a:gd name="T55" fmla="*/ 65 h 83"/>
                <a:gd name="T56" fmla="*/ 3 w 161"/>
                <a:gd name="T57" fmla="*/ 65 h 83"/>
                <a:gd name="T58" fmla="*/ 3 w 161"/>
                <a:gd name="T59" fmla="*/ 69 h 83"/>
                <a:gd name="T60" fmla="*/ 9 w 161"/>
                <a:gd name="T61" fmla="*/ 76 h 83"/>
                <a:gd name="T62" fmla="*/ 21 w 161"/>
                <a:gd name="T63" fmla="*/ 83 h 83"/>
                <a:gd name="T64" fmla="*/ 23 w 161"/>
                <a:gd name="T65" fmla="*/ 76 h 83"/>
                <a:gd name="T66" fmla="*/ 23 w 161"/>
                <a:gd name="T67" fmla="*/ 72 h 83"/>
                <a:gd name="T68" fmla="*/ 27 w 161"/>
                <a:gd name="T69" fmla="*/ 73 h 83"/>
                <a:gd name="T70" fmla="*/ 29 w 161"/>
                <a:gd name="T71" fmla="*/ 70 h 83"/>
                <a:gd name="T72" fmla="*/ 29 w 161"/>
                <a:gd name="T73" fmla="*/ 65 h 83"/>
                <a:gd name="T74" fmla="*/ 31 w 161"/>
                <a:gd name="T75" fmla="*/ 66 h 83"/>
                <a:gd name="T76" fmla="*/ 36 w 161"/>
                <a:gd name="T77" fmla="*/ 67 h 83"/>
                <a:gd name="T78" fmla="*/ 37 w 161"/>
                <a:gd name="T79" fmla="*/ 59 h 83"/>
                <a:gd name="T80" fmla="*/ 39 w 161"/>
                <a:gd name="T81" fmla="*/ 60 h 83"/>
                <a:gd name="T82" fmla="*/ 47 w 161"/>
                <a:gd name="T83" fmla="*/ 56 h 83"/>
                <a:gd name="T84" fmla="*/ 53 w 161"/>
                <a:gd name="T85" fmla="*/ 51 h 83"/>
                <a:gd name="T86" fmla="*/ 57 w 161"/>
                <a:gd name="T87" fmla="*/ 54 h 83"/>
                <a:gd name="T88" fmla="*/ 60 w 161"/>
                <a:gd name="T89" fmla="*/ 50 h 83"/>
                <a:gd name="T90" fmla="*/ 73 w 161"/>
                <a:gd name="T91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83">
                  <a:moveTo>
                    <a:pt x="76" y="42"/>
                  </a:moveTo>
                  <a:cubicBezTo>
                    <a:pt x="85" y="38"/>
                    <a:pt x="91" y="37"/>
                    <a:pt x="100" y="35"/>
                  </a:cubicBezTo>
                  <a:cubicBezTo>
                    <a:pt x="103" y="35"/>
                    <a:pt x="106" y="34"/>
                    <a:pt x="110" y="33"/>
                  </a:cubicBezTo>
                  <a:lnTo>
                    <a:pt x="136" y="33"/>
                  </a:lnTo>
                  <a:cubicBezTo>
                    <a:pt x="137" y="32"/>
                    <a:pt x="139" y="32"/>
                    <a:pt x="140" y="31"/>
                  </a:cubicBezTo>
                  <a:cubicBezTo>
                    <a:pt x="150" y="27"/>
                    <a:pt x="161" y="23"/>
                    <a:pt x="161" y="10"/>
                  </a:cubicBezTo>
                  <a:cubicBezTo>
                    <a:pt x="161" y="2"/>
                    <a:pt x="152" y="0"/>
                    <a:pt x="149" y="0"/>
                  </a:cubicBezTo>
                  <a:cubicBezTo>
                    <a:pt x="148" y="0"/>
                    <a:pt x="147" y="0"/>
                    <a:pt x="147" y="0"/>
                  </a:cubicBezTo>
                  <a:cubicBezTo>
                    <a:pt x="147" y="0"/>
                    <a:pt x="147" y="1"/>
                    <a:pt x="147" y="1"/>
                  </a:cubicBezTo>
                  <a:cubicBezTo>
                    <a:pt x="144" y="2"/>
                    <a:pt x="143" y="4"/>
                    <a:pt x="141" y="7"/>
                  </a:cubicBezTo>
                  <a:cubicBezTo>
                    <a:pt x="140" y="9"/>
                    <a:pt x="139" y="11"/>
                    <a:pt x="137" y="11"/>
                  </a:cubicBezTo>
                  <a:cubicBezTo>
                    <a:pt x="136" y="11"/>
                    <a:pt x="133" y="11"/>
                    <a:pt x="131" y="11"/>
                  </a:cubicBezTo>
                  <a:cubicBezTo>
                    <a:pt x="130" y="10"/>
                    <a:pt x="129" y="10"/>
                    <a:pt x="129" y="10"/>
                  </a:cubicBezTo>
                  <a:cubicBezTo>
                    <a:pt x="126" y="10"/>
                    <a:pt x="123" y="11"/>
                    <a:pt x="121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105" y="12"/>
                    <a:pt x="102" y="10"/>
                  </a:cubicBezTo>
                  <a:cubicBezTo>
                    <a:pt x="99" y="8"/>
                    <a:pt x="97" y="7"/>
                    <a:pt x="93" y="6"/>
                  </a:cubicBezTo>
                  <a:lnTo>
                    <a:pt x="93" y="9"/>
                  </a:lnTo>
                  <a:cubicBezTo>
                    <a:pt x="93" y="10"/>
                    <a:pt x="93" y="10"/>
                    <a:pt x="92" y="10"/>
                  </a:cubicBezTo>
                  <a:lnTo>
                    <a:pt x="74" y="10"/>
                  </a:lnTo>
                  <a:cubicBezTo>
                    <a:pt x="72" y="11"/>
                    <a:pt x="70" y="13"/>
                    <a:pt x="68" y="14"/>
                  </a:cubicBezTo>
                  <a:cubicBezTo>
                    <a:pt x="65" y="15"/>
                    <a:pt x="63" y="16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ubicBezTo>
                    <a:pt x="60" y="20"/>
                    <a:pt x="59" y="23"/>
                    <a:pt x="57" y="23"/>
                  </a:cubicBezTo>
                  <a:cubicBezTo>
                    <a:pt x="57" y="23"/>
                    <a:pt x="56" y="23"/>
                    <a:pt x="52" y="20"/>
                  </a:cubicBezTo>
                  <a:cubicBezTo>
                    <a:pt x="49" y="23"/>
                    <a:pt x="48" y="24"/>
                    <a:pt x="45" y="24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2"/>
                  </a:cubicBezTo>
                  <a:lnTo>
                    <a:pt x="40" y="26"/>
                  </a:lnTo>
                  <a:cubicBezTo>
                    <a:pt x="42" y="27"/>
                    <a:pt x="43" y="27"/>
                    <a:pt x="43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lnTo>
                    <a:pt x="37" y="31"/>
                  </a:lnTo>
                  <a:cubicBezTo>
                    <a:pt x="37" y="32"/>
                    <a:pt x="38" y="33"/>
                    <a:pt x="38" y="34"/>
                  </a:cubicBezTo>
                  <a:cubicBezTo>
                    <a:pt x="39" y="35"/>
                    <a:pt x="40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6" y="39"/>
                    <a:pt x="34" y="38"/>
                    <a:pt x="33" y="36"/>
                  </a:cubicBezTo>
                  <a:lnTo>
                    <a:pt x="31" y="36"/>
                  </a:ln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1" y="41"/>
                    <a:pt x="31" y="43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9" y="44"/>
                    <a:pt x="26" y="44"/>
                    <a:pt x="26" y="43"/>
                  </a:cubicBezTo>
                  <a:cubicBezTo>
                    <a:pt x="24" y="43"/>
                    <a:pt x="24" y="44"/>
                    <a:pt x="24" y="47"/>
                  </a:cubicBezTo>
                  <a:cubicBezTo>
                    <a:pt x="23" y="49"/>
                    <a:pt x="23" y="51"/>
                    <a:pt x="22" y="53"/>
                  </a:cubicBezTo>
                  <a:cubicBezTo>
                    <a:pt x="22" y="53"/>
                    <a:pt x="22" y="54"/>
                    <a:pt x="21" y="54"/>
                  </a:cubicBezTo>
                  <a:cubicBezTo>
                    <a:pt x="21" y="54"/>
                    <a:pt x="20" y="53"/>
                    <a:pt x="20" y="53"/>
                  </a:cubicBezTo>
                  <a:cubicBezTo>
                    <a:pt x="18" y="51"/>
                    <a:pt x="16" y="49"/>
                    <a:pt x="14" y="49"/>
                  </a:cubicBezTo>
                  <a:cubicBezTo>
                    <a:pt x="8" y="49"/>
                    <a:pt x="0" y="53"/>
                    <a:pt x="0" y="56"/>
                  </a:cubicBezTo>
                  <a:cubicBezTo>
                    <a:pt x="1" y="56"/>
                    <a:pt x="5" y="59"/>
                    <a:pt x="7" y="60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0" y="65"/>
                  </a:cubicBezTo>
                  <a:lnTo>
                    <a:pt x="5" y="65"/>
                  </a:ln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6"/>
                    <a:pt x="0" y="67"/>
                  </a:cubicBezTo>
                  <a:cubicBezTo>
                    <a:pt x="0" y="69"/>
                    <a:pt x="1" y="69"/>
                    <a:pt x="3" y="69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9" y="72"/>
                    <a:pt x="9" y="74"/>
                    <a:pt x="9" y="76"/>
                  </a:cubicBezTo>
                  <a:cubicBezTo>
                    <a:pt x="9" y="77"/>
                    <a:pt x="9" y="78"/>
                    <a:pt x="10" y="79"/>
                  </a:cubicBezTo>
                  <a:cubicBezTo>
                    <a:pt x="10" y="81"/>
                    <a:pt x="17" y="83"/>
                    <a:pt x="21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3" y="81"/>
                    <a:pt x="23" y="79"/>
                    <a:pt x="23" y="76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3"/>
                    <a:pt x="22" y="72"/>
                    <a:pt x="23" y="72"/>
                  </a:cubicBezTo>
                  <a:cubicBezTo>
                    <a:pt x="23" y="72"/>
                    <a:pt x="23" y="72"/>
                    <a:pt x="24" y="72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8" y="73"/>
                    <a:pt x="29" y="74"/>
                    <a:pt x="29" y="74"/>
                  </a:cubicBezTo>
                  <a:cubicBezTo>
                    <a:pt x="29" y="73"/>
                    <a:pt x="29" y="71"/>
                    <a:pt x="29" y="70"/>
                  </a:cubicBezTo>
                  <a:cubicBezTo>
                    <a:pt x="28" y="68"/>
                    <a:pt x="27" y="67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0" y="66"/>
                    <a:pt x="30" y="66"/>
                    <a:pt x="31" y="66"/>
                  </a:cubicBezTo>
                  <a:cubicBezTo>
                    <a:pt x="32" y="68"/>
                    <a:pt x="33" y="70"/>
                    <a:pt x="34" y="70"/>
                  </a:cubicBezTo>
                  <a:cubicBezTo>
                    <a:pt x="36" y="70"/>
                    <a:pt x="36" y="69"/>
                    <a:pt x="36" y="67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5" y="62"/>
                    <a:pt x="35" y="61"/>
                    <a:pt x="37" y="59"/>
                  </a:cubicBezTo>
                  <a:cubicBezTo>
                    <a:pt x="37" y="59"/>
                    <a:pt x="37" y="59"/>
                    <a:pt x="38" y="59"/>
                  </a:cubicBezTo>
                  <a:cubicBezTo>
                    <a:pt x="38" y="59"/>
                    <a:pt x="38" y="59"/>
                    <a:pt x="39" y="60"/>
                  </a:cubicBezTo>
                  <a:cubicBezTo>
                    <a:pt x="39" y="61"/>
                    <a:pt x="41" y="63"/>
                    <a:pt x="42" y="63"/>
                  </a:cubicBezTo>
                  <a:cubicBezTo>
                    <a:pt x="43" y="63"/>
                    <a:pt x="46" y="59"/>
                    <a:pt x="47" y="56"/>
                  </a:cubicBezTo>
                  <a:cubicBezTo>
                    <a:pt x="49" y="53"/>
                    <a:pt x="50" y="51"/>
                    <a:pt x="51" y="51"/>
                  </a:cubicBezTo>
                  <a:cubicBezTo>
                    <a:pt x="52" y="50"/>
                    <a:pt x="52" y="50"/>
                    <a:pt x="53" y="51"/>
                  </a:cubicBezTo>
                  <a:cubicBezTo>
                    <a:pt x="53" y="51"/>
                    <a:pt x="53" y="51"/>
                    <a:pt x="54" y="52"/>
                  </a:cubicBezTo>
                  <a:cubicBezTo>
                    <a:pt x="55" y="53"/>
                    <a:pt x="55" y="54"/>
                    <a:pt x="57" y="54"/>
                  </a:cubicBezTo>
                  <a:cubicBezTo>
                    <a:pt x="57" y="54"/>
                    <a:pt x="57" y="53"/>
                    <a:pt x="57" y="52"/>
                  </a:cubicBezTo>
                  <a:cubicBezTo>
                    <a:pt x="58" y="51"/>
                    <a:pt x="58" y="50"/>
                    <a:pt x="60" y="50"/>
                  </a:cubicBezTo>
                  <a:cubicBezTo>
                    <a:pt x="68" y="50"/>
                    <a:pt x="71" y="49"/>
                    <a:pt x="72" y="48"/>
                  </a:cubicBezTo>
                  <a:cubicBezTo>
                    <a:pt x="72" y="48"/>
                    <a:pt x="72" y="47"/>
                    <a:pt x="73" y="46"/>
                  </a:cubicBezTo>
                  <a:cubicBezTo>
                    <a:pt x="73" y="44"/>
                    <a:pt x="73" y="42"/>
                    <a:pt x="7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3" name="Freeform 1235"/>
            <p:cNvSpPr>
              <a:spLocks/>
            </p:cNvSpPr>
            <p:nvPr/>
          </p:nvSpPr>
          <p:spPr bwMode="auto">
            <a:xfrm>
              <a:off x="8033477" y="4437030"/>
              <a:ext cx="28193" cy="39469"/>
            </a:xfrm>
            <a:custGeom>
              <a:avLst/>
              <a:gdLst>
                <a:gd name="T0" fmla="*/ 56 w 65"/>
                <a:gd name="T1" fmla="*/ 5 h 95"/>
                <a:gd name="T2" fmla="*/ 46 w 65"/>
                <a:gd name="T3" fmla="*/ 2 h 95"/>
                <a:gd name="T4" fmla="*/ 43 w 65"/>
                <a:gd name="T5" fmla="*/ 0 h 95"/>
                <a:gd name="T6" fmla="*/ 42 w 65"/>
                <a:gd name="T7" fmla="*/ 0 h 95"/>
                <a:gd name="T8" fmla="*/ 41 w 65"/>
                <a:gd name="T9" fmla="*/ 4 h 95"/>
                <a:gd name="T10" fmla="*/ 39 w 65"/>
                <a:gd name="T11" fmla="*/ 10 h 95"/>
                <a:gd name="T12" fmla="*/ 38 w 65"/>
                <a:gd name="T13" fmla="*/ 11 h 95"/>
                <a:gd name="T14" fmla="*/ 37 w 65"/>
                <a:gd name="T15" fmla="*/ 11 h 95"/>
                <a:gd name="T16" fmla="*/ 34 w 65"/>
                <a:gd name="T17" fmla="*/ 9 h 95"/>
                <a:gd name="T18" fmla="*/ 30 w 65"/>
                <a:gd name="T19" fmla="*/ 8 h 95"/>
                <a:gd name="T20" fmla="*/ 25 w 65"/>
                <a:gd name="T21" fmla="*/ 8 h 95"/>
                <a:gd name="T22" fmla="*/ 25 w 65"/>
                <a:gd name="T23" fmla="*/ 10 h 95"/>
                <a:gd name="T24" fmla="*/ 31 w 65"/>
                <a:gd name="T25" fmla="*/ 17 h 95"/>
                <a:gd name="T26" fmla="*/ 33 w 65"/>
                <a:gd name="T27" fmla="*/ 19 h 95"/>
                <a:gd name="T28" fmla="*/ 30 w 65"/>
                <a:gd name="T29" fmla="*/ 19 h 95"/>
                <a:gd name="T30" fmla="*/ 21 w 65"/>
                <a:gd name="T31" fmla="*/ 21 h 95"/>
                <a:gd name="T32" fmla="*/ 21 w 65"/>
                <a:gd name="T33" fmla="*/ 21 h 95"/>
                <a:gd name="T34" fmla="*/ 20 w 65"/>
                <a:gd name="T35" fmla="*/ 25 h 95"/>
                <a:gd name="T36" fmla="*/ 15 w 65"/>
                <a:gd name="T37" fmla="*/ 30 h 95"/>
                <a:gd name="T38" fmla="*/ 10 w 65"/>
                <a:gd name="T39" fmla="*/ 27 h 95"/>
                <a:gd name="T40" fmla="*/ 9 w 65"/>
                <a:gd name="T41" fmla="*/ 25 h 95"/>
                <a:gd name="T42" fmla="*/ 0 w 65"/>
                <a:gd name="T43" fmla="*/ 38 h 95"/>
                <a:gd name="T44" fmla="*/ 14 w 65"/>
                <a:gd name="T45" fmla="*/ 51 h 95"/>
                <a:gd name="T46" fmla="*/ 15 w 65"/>
                <a:gd name="T47" fmla="*/ 51 h 95"/>
                <a:gd name="T48" fmla="*/ 15 w 65"/>
                <a:gd name="T49" fmla="*/ 52 h 95"/>
                <a:gd name="T50" fmla="*/ 15 w 65"/>
                <a:gd name="T51" fmla="*/ 57 h 95"/>
                <a:gd name="T52" fmla="*/ 15 w 65"/>
                <a:gd name="T53" fmla="*/ 62 h 95"/>
                <a:gd name="T54" fmla="*/ 12 w 65"/>
                <a:gd name="T55" fmla="*/ 67 h 95"/>
                <a:gd name="T56" fmla="*/ 9 w 65"/>
                <a:gd name="T57" fmla="*/ 71 h 95"/>
                <a:gd name="T58" fmla="*/ 29 w 65"/>
                <a:gd name="T59" fmla="*/ 91 h 95"/>
                <a:gd name="T60" fmla="*/ 36 w 65"/>
                <a:gd name="T61" fmla="*/ 95 h 95"/>
                <a:gd name="T62" fmla="*/ 39 w 65"/>
                <a:gd name="T63" fmla="*/ 95 h 95"/>
                <a:gd name="T64" fmla="*/ 37 w 65"/>
                <a:gd name="T65" fmla="*/ 88 h 95"/>
                <a:gd name="T66" fmla="*/ 35 w 65"/>
                <a:gd name="T67" fmla="*/ 68 h 95"/>
                <a:gd name="T68" fmla="*/ 52 w 65"/>
                <a:gd name="T69" fmla="*/ 30 h 95"/>
                <a:gd name="T70" fmla="*/ 59 w 65"/>
                <a:gd name="T71" fmla="*/ 24 h 95"/>
                <a:gd name="T72" fmla="*/ 57 w 65"/>
                <a:gd name="T73" fmla="*/ 21 h 95"/>
                <a:gd name="T74" fmla="*/ 57 w 65"/>
                <a:gd name="T75" fmla="*/ 20 h 95"/>
                <a:gd name="T76" fmla="*/ 58 w 65"/>
                <a:gd name="T77" fmla="*/ 20 h 95"/>
                <a:gd name="T78" fmla="*/ 65 w 65"/>
                <a:gd name="T79" fmla="*/ 18 h 95"/>
                <a:gd name="T80" fmla="*/ 62 w 65"/>
                <a:gd name="T81" fmla="*/ 15 h 95"/>
                <a:gd name="T82" fmla="*/ 56 w 65"/>
                <a:gd name="T8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95">
                  <a:moveTo>
                    <a:pt x="56" y="5"/>
                  </a:moveTo>
                  <a:cubicBezTo>
                    <a:pt x="53" y="5"/>
                    <a:pt x="48" y="4"/>
                    <a:pt x="46" y="2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2" y="1"/>
                    <a:pt x="41" y="3"/>
                    <a:pt x="41" y="4"/>
                  </a:cubicBezTo>
                  <a:cubicBezTo>
                    <a:pt x="40" y="6"/>
                    <a:pt x="40" y="8"/>
                    <a:pt x="39" y="10"/>
                  </a:cubicBezTo>
                  <a:lnTo>
                    <a:pt x="38" y="11"/>
                  </a:lnTo>
                  <a:lnTo>
                    <a:pt x="37" y="11"/>
                  </a:ln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31" y="8"/>
                    <a:pt x="30" y="8"/>
                  </a:cubicBezTo>
                  <a:lnTo>
                    <a:pt x="25" y="8"/>
                  </a:lnTo>
                  <a:lnTo>
                    <a:pt x="25" y="10"/>
                  </a:lnTo>
                  <a:cubicBezTo>
                    <a:pt x="27" y="13"/>
                    <a:pt x="28" y="14"/>
                    <a:pt x="31" y="17"/>
                  </a:cubicBezTo>
                  <a:lnTo>
                    <a:pt x="33" y="19"/>
                  </a:lnTo>
                  <a:lnTo>
                    <a:pt x="30" y="19"/>
                  </a:lnTo>
                  <a:cubicBezTo>
                    <a:pt x="27" y="19"/>
                    <a:pt x="22" y="20"/>
                    <a:pt x="21" y="21"/>
                  </a:cubicBezTo>
                  <a:lnTo>
                    <a:pt x="21" y="21"/>
                  </a:lnTo>
                  <a:cubicBezTo>
                    <a:pt x="21" y="22"/>
                    <a:pt x="20" y="23"/>
                    <a:pt x="20" y="25"/>
                  </a:cubicBezTo>
                  <a:cubicBezTo>
                    <a:pt x="19" y="27"/>
                    <a:pt x="19" y="30"/>
                    <a:pt x="15" y="30"/>
                  </a:cubicBezTo>
                  <a:cubicBezTo>
                    <a:pt x="13" y="30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3" y="25"/>
                    <a:pt x="0" y="33"/>
                    <a:pt x="0" y="38"/>
                  </a:cubicBezTo>
                  <a:cubicBezTo>
                    <a:pt x="0" y="46"/>
                    <a:pt x="11" y="50"/>
                    <a:pt x="14" y="51"/>
                  </a:cubicBezTo>
                  <a:lnTo>
                    <a:pt x="15" y="51"/>
                  </a:lnTo>
                  <a:lnTo>
                    <a:pt x="15" y="52"/>
                  </a:lnTo>
                  <a:cubicBezTo>
                    <a:pt x="14" y="56"/>
                    <a:pt x="14" y="56"/>
                    <a:pt x="15" y="57"/>
                  </a:cubicBezTo>
                  <a:cubicBezTo>
                    <a:pt x="15" y="58"/>
                    <a:pt x="15" y="59"/>
                    <a:pt x="15" y="62"/>
                  </a:cubicBezTo>
                  <a:cubicBezTo>
                    <a:pt x="15" y="65"/>
                    <a:pt x="13" y="66"/>
                    <a:pt x="12" y="67"/>
                  </a:cubicBezTo>
                  <a:cubicBezTo>
                    <a:pt x="10" y="68"/>
                    <a:pt x="9" y="69"/>
                    <a:pt x="9" y="71"/>
                  </a:cubicBezTo>
                  <a:cubicBezTo>
                    <a:pt x="9" y="81"/>
                    <a:pt x="20" y="87"/>
                    <a:pt x="29" y="91"/>
                  </a:cubicBezTo>
                  <a:cubicBezTo>
                    <a:pt x="32" y="93"/>
                    <a:pt x="34" y="94"/>
                    <a:pt x="36" y="95"/>
                  </a:cubicBezTo>
                  <a:lnTo>
                    <a:pt x="39" y="95"/>
                  </a:lnTo>
                  <a:cubicBezTo>
                    <a:pt x="38" y="92"/>
                    <a:pt x="38" y="90"/>
                    <a:pt x="37" y="88"/>
                  </a:cubicBezTo>
                  <a:cubicBezTo>
                    <a:pt x="36" y="82"/>
                    <a:pt x="35" y="77"/>
                    <a:pt x="35" y="68"/>
                  </a:cubicBezTo>
                  <a:cubicBezTo>
                    <a:pt x="35" y="45"/>
                    <a:pt x="43" y="38"/>
                    <a:pt x="52" y="30"/>
                  </a:cubicBezTo>
                  <a:cubicBezTo>
                    <a:pt x="54" y="28"/>
                    <a:pt x="56" y="26"/>
                    <a:pt x="59" y="24"/>
                  </a:cubicBezTo>
                  <a:cubicBezTo>
                    <a:pt x="58" y="23"/>
                    <a:pt x="57" y="22"/>
                    <a:pt x="57" y="21"/>
                  </a:cubicBezTo>
                  <a:lnTo>
                    <a:pt x="57" y="20"/>
                  </a:lnTo>
                  <a:lnTo>
                    <a:pt x="58" y="20"/>
                  </a:lnTo>
                  <a:cubicBezTo>
                    <a:pt x="61" y="20"/>
                    <a:pt x="64" y="18"/>
                    <a:pt x="65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0" y="12"/>
                    <a:pt x="58" y="10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4" name="Freeform 1236"/>
            <p:cNvSpPr>
              <a:spLocks/>
            </p:cNvSpPr>
            <p:nvPr/>
          </p:nvSpPr>
          <p:spPr bwMode="auto">
            <a:xfrm>
              <a:off x="8033477" y="4457704"/>
              <a:ext cx="1880" cy="7518"/>
            </a:xfrm>
            <a:custGeom>
              <a:avLst/>
              <a:gdLst>
                <a:gd name="T0" fmla="*/ 2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6 h 14"/>
                <a:gd name="T8" fmla="*/ 2 w 5"/>
                <a:gd name="T9" fmla="*/ 0 h 14"/>
                <a:gd name="T10" fmla="*/ 0 w 5"/>
                <a:gd name="T11" fmla="*/ 0 h 14"/>
                <a:gd name="T12" fmla="*/ 0 w 5"/>
                <a:gd name="T13" fmla="*/ 2 h 14"/>
                <a:gd name="T14" fmla="*/ 1 w 5"/>
                <a:gd name="T15" fmla="*/ 7 h 14"/>
                <a:gd name="T16" fmla="*/ 3 w 5"/>
                <a:gd name="T17" fmla="*/ 11 h 14"/>
                <a:gd name="T18" fmla="*/ 3 w 5"/>
                <a:gd name="T19" fmla="*/ 13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6"/>
                  </a:ln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5" name="Freeform 1237"/>
            <p:cNvSpPr>
              <a:spLocks/>
            </p:cNvSpPr>
            <p:nvPr/>
          </p:nvSpPr>
          <p:spPr bwMode="auto">
            <a:xfrm>
              <a:off x="8087982" y="4324262"/>
              <a:ext cx="7518" cy="3759"/>
            </a:xfrm>
            <a:custGeom>
              <a:avLst/>
              <a:gdLst>
                <a:gd name="T0" fmla="*/ 18 w 18"/>
                <a:gd name="T1" fmla="*/ 9 h 9"/>
                <a:gd name="T2" fmla="*/ 17 w 18"/>
                <a:gd name="T3" fmla="*/ 3 h 9"/>
                <a:gd name="T4" fmla="*/ 14 w 18"/>
                <a:gd name="T5" fmla="*/ 2 h 9"/>
                <a:gd name="T6" fmla="*/ 3 w 18"/>
                <a:gd name="T7" fmla="*/ 2 h 9"/>
                <a:gd name="T8" fmla="*/ 2 w 18"/>
                <a:gd name="T9" fmla="*/ 1 h 9"/>
                <a:gd name="T10" fmla="*/ 0 w 18"/>
                <a:gd name="T11" fmla="*/ 0 h 9"/>
                <a:gd name="T12" fmla="*/ 0 w 18"/>
                <a:gd name="T13" fmla="*/ 0 h 9"/>
                <a:gd name="T14" fmla="*/ 0 w 18"/>
                <a:gd name="T15" fmla="*/ 1 h 9"/>
                <a:gd name="T16" fmla="*/ 0 w 18"/>
                <a:gd name="T17" fmla="*/ 2 h 9"/>
                <a:gd name="T18" fmla="*/ 4 w 18"/>
                <a:gd name="T19" fmla="*/ 6 h 9"/>
                <a:gd name="T20" fmla="*/ 7 w 18"/>
                <a:gd name="T21" fmla="*/ 6 h 9"/>
                <a:gd name="T22" fmla="*/ 11 w 18"/>
                <a:gd name="T23" fmla="*/ 6 h 9"/>
                <a:gd name="T24" fmla="*/ 15 w 18"/>
                <a:gd name="T25" fmla="*/ 6 h 9"/>
                <a:gd name="T26" fmla="*/ 15 w 18"/>
                <a:gd name="T27" fmla="*/ 7 h 9"/>
                <a:gd name="T28" fmla="*/ 18 w 18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8" y="8"/>
                    <a:pt x="17" y="6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lnTo>
                    <a:pt x="3" y="2"/>
                  </a:ln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6"/>
                    <a:pt x="10" y="6"/>
                    <a:pt x="11" y="6"/>
                  </a:cubicBezTo>
                  <a:lnTo>
                    <a:pt x="15" y="6"/>
                  </a:lnTo>
                  <a:lnTo>
                    <a:pt x="15" y="7"/>
                  </a:lnTo>
                  <a:cubicBezTo>
                    <a:pt x="15" y="8"/>
                    <a:pt x="16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6" name="Freeform 1238"/>
            <p:cNvSpPr>
              <a:spLocks/>
            </p:cNvSpPr>
            <p:nvPr/>
          </p:nvSpPr>
          <p:spPr bwMode="auto">
            <a:xfrm>
              <a:off x="8089861" y="4326141"/>
              <a:ext cx="11277" cy="9398"/>
            </a:xfrm>
            <a:custGeom>
              <a:avLst/>
              <a:gdLst>
                <a:gd name="T0" fmla="*/ 18 w 30"/>
                <a:gd name="T1" fmla="*/ 11 h 18"/>
                <a:gd name="T2" fmla="*/ 24 w 30"/>
                <a:gd name="T3" fmla="*/ 11 h 18"/>
                <a:gd name="T4" fmla="*/ 26 w 30"/>
                <a:gd name="T5" fmla="*/ 11 h 18"/>
                <a:gd name="T6" fmla="*/ 27 w 30"/>
                <a:gd name="T7" fmla="*/ 11 h 18"/>
                <a:gd name="T8" fmla="*/ 30 w 30"/>
                <a:gd name="T9" fmla="*/ 9 h 18"/>
                <a:gd name="T10" fmla="*/ 30 w 30"/>
                <a:gd name="T11" fmla="*/ 8 h 18"/>
                <a:gd name="T12" fmla="*/ 26 w 30"/>
                <a:gd name="T13" fmla="*/ 5 h 18"/>
                <a:gd name="T14" fmla="*/ 26 w 30"/>
                <a:gd name="T15" fmla="*/ 2 h 18"/>
                <a:gd name="T16" fmla="*/ 26 w 30"/>
                <a:gd name="T17" fmla="*/ 0 h 18"/>
                <a:gd name="T18" fmla="*/ 25 w 30"/>
                <a:gd name="T19" fmla="*/ 0 h 18"/>
                <a:gd name="T20" fmla="*/ 21 w 30"/>
                <a:gd name="T21" fmla="*/ 5 h 18"/>
                <a:gd name="T22" fmla="*/ 15 w 30"/>
                <a:gd name="T23" fmla="*/ 10 h 18"/>
                <a:gd name="T24" fmla="*/ 11 w 30"/>
                <a:gd name="T25" fmla="*/ 9 h 18"/>
                <a:gd name="T26" fmla="*/ 9 w 30"/>
                <a:gd name="T27" fmla="*/ 7 h 18"/>
                <a:gd name="T28" fmla="*/ 8 w 30"/>
                <a:gd name="T29" fmla="*/ 8 h 18"/>
                <a:gd name="T30" fmla="*/ 4 w 30"/>
                <a:gd name="T31" fmla="*/ 10 h 18"/>
                <a:gd name="T32" fmla="*/ 0 w 30"/>
                <a:gd name="T33" fmla="*/ 9 h 18"/>
                <a:gd name="T34" fmla="*/ 0 w 30"/>
                <a:gd name="T35" fmla="*/ 12 h 18"/>
                <a:gd name="T36" fmla="*/ 2 w 30"/>
                <a:gd name="T37" fmla="*/ 18 h 18"/>
                <a:gd name="T38" fmla="*/ 7 w 30"/>
                <a:gd name="T39" fmla="*/ 15 h 18"/>
                <a:gd name="T40" fmla="*/ 10 w 30"/>
                <a:gd name="T41" fmla="*/ 13 h 18"/>
                <a:gd name="T42" fmla="*/ 12 w 30"/>
                <a:gd name="T43" fmla="*/ 14 h 18"/>
                <a:gd name="T44" fmla="*/ 13 w 30"/>
                <a:gd name="T45" fmla="*/ 14 h 18"/>
                <a:gd name="T46" fmla="*/ 14 w 30"/>
                <a:gd name="T47" fmla="*/ 13 h 18"/>
                <a:gd name="T48" fmla="*/ 18 w 30"/>
                <a:gd name="T4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8">
                  <a:moveTo>
                    <a:pt x="18" y="11"/>
                  </a:moveTo>
                  <a:lnTo>
                    <a:pt x="24" y="11"/>
                  </a:lnTo>
                  <a:cubicBezTo>
                    <a:pt x="25" y="11"/>
                    <a:pt x="25" y="11"/>
                    <a:pt x="26" y="11"/>
                  </a:cubicBezTo>
                  <a:lnTo>
                    <a:pt x="27" y="11"/>
                  </a:lnTo>
                  <a:cubicBezTo>
                    <a:pt x="28" y="11"/>
                    <a:pt x="28" y="11"/>
                    <a:pt x="30" y="9"/>
                  </a:cubicBezTo>
                  <a:lnTo>
                    <a:pt x="30" y="8"/>
                  </a:lnTo>
                  <a:cubicBezTo>
                    <a:pt x="28" y="8"/>
                    <a:pt x="26" y="8"/>
                    <a:pt x="26" y="5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1"/>
                    <a:pt x="26" y="1"/>
                    <a:pt x="26" y="0"/>
                  </a:cubicBezTo>
                  <a:lnTo>
                    <a:pt x="25" y="0"/>
                  </a:lnTo>
                  <a:cubicBezTo>
                    <a:pt x="23" y="0"/>
                    <a:pt x="22" y="2"/>
                    <a:pt x="21" y="5"/>
                  </a:cubicBezTo>
                  <a:cubicBezTo>
                    <a:pt x="19" y="7"/>
                    <a:pt x="18" y="10"/>
                    <a:pt x="15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9"/>
                    <a:pt x="6" y="10"/>
                    <a:pt x="4" y="10"/>
                  </a:cubicBezTo>
                  <a:cubicBezTo>
                    <a:pt x="3" y="10"/>
                    <a:pt x="1" y="10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8"/>
                    <a:pt x="0" y="18"/>
                    <a:pt x="2" y="18"/>
                  </a:cubicBezTo>
                  <a:cubicBezTo>
                    <a:pt x="4" y="18"/>
                    <a:pt x="6" y="16"/>
                    <a:pt x="7" y="15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1" y="13"/>
                    <a:pt x="11" y="13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3"/>
                    <a:pt x="16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7" name="Freeform 1239"/>
            <p:cNvSpPr>
              <a:spLocks/>
            </p:cNvSpPr>
            <p:nvPr/>
          </p:nvSpPr>
          <p:spPr bwMode="auto">
            <a:xfrm>
              <a:off x="8101138" y="4337418"/>
              <a:ext cx="1880" cy="3759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4 w 6"/>
                <a:gd name="T5" fmla="*/ 1 h 8"/>
                <a:gd name="T6" fmla="*/ 3 w 6"/>
                <a:gd name="T7" fmla="*/ 1 h 8"/>
                <a:gd name="T8" fmla="*/ 0 w 6"/>
                <a:gd name="T9" fmla="*/ 5 h 8"/>
                <a:gd name="T10" fmla="*/ 2 w 6"/>
                <a:gd name="T11" fmla="*/ 8 h 8"/>
                <a:gd name="T12" fmla="*/ 3 w 6"/>
                <a:gd name="T13" fmla="*/ 8 h 8"/>
                <a:gd name="T14" fmla="*/ 4 w 6"/>
                <a:gd name="T15" fmla="*/ 8 h 8"/>
                <a:gd name="T16" fmla="*/ 5 w 6"/>
                <a:gd name="T17" fmla="*/ 3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3" y="1"/>
                  </a:ln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4" y="8"/>
                  </a:lnTo>
                  <a:cubicBezTo>
                    <a:pt x="4" y="6"/>
                    <a:pt x="5" y="4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8" name="Freeform 1240"/>
            <p:cNvSpPr>
              <a:spLocks/>
            </p:cNvSpPr>
            <p:nvPr/>
          </p:nvSpPr>
          <p:spPr bwMode="auto">
            <a:xfrm>
              <a:off x="8129330" y="4341177"/>
              <a:ext cx="5639" cy="3759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3 h 12"/>
                <a:gd name="T4" fmla="*/ 5 w 15"/>
                <a:gd name="T5" fmla="*/ 6 h 12"/>
                <a:gd name="T6" fmla="*/ 0 w 15"/>
                <a:gd name="T7" fmla="*/ 8 h 12"/>
                <a:gd name="T8" fmla="*/ 5 w 15"/>
                <a:gd name="T9" fmla="*/ 12 h 12"/>
                <a:gd name="T10" fmla="*/ 15 w 15"/>
                <a:gd name="T11" fmla="*/ 2 h 12"/>
                <a:gd name="T12" fmla="*/ 12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12" y="3"/>
                  </a:lnTo>
                  <a:cubicBezTo>
                    <a:pt x="11" y="6"/>
                    <a:pt x="8" y="6"/>
                    <a:pt x="5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0" y="11"/>
                    <a:pt x="1" y="12"/>
                    <a:pt x="5" y="12"/>
                  </a:cubicBezTo>
                  <a:cubicBezTo>
                    <a:pt x="13" y="12"/>
                    <a:pt x="15" y="8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9" name="Freeform 1241"/>
            <p:cNvSpPr>
              <a:spLocks/>
            </p:cNvSpPr>
            <p:nvPr/>
          </p:nvSpPr>
          <p:spPr bwMode="auto">
            <a:xfrm>
              <a:off x="8118054" y="4341177"/>
              <a:ext cx="7518" cy="5639"/>
            </a:xfrm>
            <a:custGeom>
              <a:avLst/>
              <a:gdLst>
                <a:gd name="T0" fmla="*/ 11 w 17"/>
                <a:gd name="T1" fmla="*/ 4 h 15"/>
                <a:gd name="T2" fmla="*/ 7 w 17"/>
                <a:gd name="T3" fmla="*/ 1 h 15"/>
                <a:gd name="T4" fmla="*/ 6 w 17"/>
                <a:gd name="T5" fmla="*/ 0 h 15"/>
                <a:gd name="T6" fmla="*/ 4 w 17"/>
                <a:gd name="T7" fmla="*/ 0 h 15"/>
                <a:gd name="T8" fmla="*/ 0 w 17"/>
                <a:gd name="T9" fmla="*/ 10 h 15"/>
                <a:gd name="T10" fmla="*/ 8 w 17"/>
                <a:gd name="T11" fmla="*/ 15 h 15"/>
                <a:gd name="T12" fmla="*/ 15 w 17"/>
                <a:gd name="T13" fmla="*/ 12 h 15"/>
                <a:gd name="T14" fmla="*/ 16 w 17"/>
                <a:gd name="T15" fmla="*/ 3 h 15"/>
                <a:gd name="T16" fmla="*/ 14 w 17"/>
                <a:gd name="T17" fmla="*/ 3 h 15"/>
                <a:gd name="T18" fmla="*/ 11 w 17"/>
                <a:gd name="T1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1" y="4"/>
                  </a:moveTo>
                  <a:cubicBezTo>
                    <a:pt x="9" y="4"/>
                    <a:pt x="8" y="2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0" y="7"/>
                    <a:pt x="0" y="10"/>
                  </a:cubicBezTo>
                  <a:cubicBezTo>
                    <a:pt x="0" y="13"/>
                    <a:pt x="4" y="15"/>
                    <a:pt x="8" y="15"/>
                  </a:cubicBezTo>
                  <a:cubicBezTo>
                    <a:pt x="11" y="15"/>
                    <a:pt x="14" y="14"/>
                    <a:pt x="15" y="12"/>
                  </a:cubicBezTo>
                  <a:cubicBezTo>
                    <a:pt x="17" y="10"/>
                    <a:pt x="17" y="7"/>
                    <a:pt x="16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0" name="Freeform 1242"/>
            <p:cNvSpPr>
              <a:spLocks/>
            </p:cNvSpPr>
            <p:nvPr/>
          </p:nvSpPr>
          <p:spPr bwMode="auto">
            <a:xfrm>
              <a:off x="8112415" y="4343057"/>
              <a:ext cx="3759" cy="5639"/>
            </a:xfrm>
            <a:custGeom>
              <a:avLst/>
              <a:gdLst>
                <a:gd name="T0" fmla="*/ 10 w 11"/>
                <a:gd name="T1" fmla="*/ 2 h 11"/>
                <a:gd name="T2" fmla="*/ 8 w 11"/>
                <a:gd name="T3" fmla="*/ 1 h 11"/>
                <a:gd name="T4" fmla="*/ 7 w 11"/>
                <a:gd name="T5" fmla="*/ 0 h 11"/>
                <a:gd name="T6" fmla="*/ 0 w 11"/>
                <a:gd name="T7" fmla="*/ 8 h 11"/>
                <a:gd name="T8" fmla="*/ 1 w 11"/>
                <a:gd name="T9" fmla="*/ 11 h 11"/>
                <a:gd name="T10" fmla="*/ 5 w 11"/>
                <a:gd name="T11" fmla="*/ 9 h 11"/>
                <a:gd name="T12" fmla="*/ 10 w 11"/>
                <a:gd name="T13" fmla="*/ 6 h 11"/>
                <a:gd name="T14" fmla="*/ 11 w 11"/>
                <a:gd name="T15" fmla="*/ 5 h 11"/>
                <a:gd name="T16" fmla="*/ 11 w 11"/>
                <a:gd name="T17" fmla="*/ 2 h 11"/>
                <a:gd name="T18" fmla="*/ 10 w 11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cubicBezTo>
                    <a:pt x="9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4" y="0"/>
                    <a:pt x="0" y="7"/>
                    <a:pt x="0" y="8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lnTo>
                    <a:pt x="11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1" name="Freeform 1243"/>
            <p:cNvSpPr>
              <a:spLocks/>
            </p:cNvSpPr>
            <p:nvPr/>
          </p:nvSpPr>
          <p:spPr bwMode="auto">
            <a:xfrm>
              <a:off x="8108656" y="4343057"/>
              <a:ext cx="3759" cy="3759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8 w 9"/>
                <a:gd name="T5" fmla="*/ 0 h 8"/>
                <a:gd name="T6" fmla="*/ 8 w 9"/>
                <a:gd name="T7" fmla="*/ 0 h 8"/>
                <a:gd name="T8" fmla="*/ 0 w 9"/>
                <a:gd name="T9" fmla="*/ 6 h 8"/>
                <a:gd name="T10" fmla="*/ 1 w 9"/>
                <a:gd name="T11" fmla="*/ 8 h 8"/>
                <a:gd name="T12" fmla="*/ 9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3" y="7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8" name="Freeform 1244"/>
            <p:cNvSpPr>
              <a:spLocks/>
            </p:cNvSpPr>
            <p:nvPr/>
          </p:nvSpPr>
          <p:spPr bwMode="auto">
            <a:xfrm>
              <a:off x="8114295" y="4350575"/>
              <a:ext cx="1880" cy="1880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9" name="Freeform 1245"/>
            <p:cNvSpPr>
              <a:spLocks/>
            </p:cNvSpPr>
            <p:nvPr/>
          </p:nvSpPr>
          <p:spPr bwMode="auto">
            <a:xfrm>
              <a:off x="8112415" y="4331780"/>
              <a:ext cx="3759" cy="7518"/>
            </a:xfrm>
            <a:custGeom>
              <a:avLst/>
              <a:gdLst>
                <a:gd name="T0" fmla="*/ 10 w 11"/>
                <a:gd name="T1" fmla="*/ 12 h 17"/>
                <a:gd name="T2" fmla="*/ 9 w 11"/>
                <a:gd name="T3" fmla="*/ 10 h 17"/>
                <a:gd name="T4" fmla="*/ 10 w 11"/>
                <a:gd name="T5" fmla="*/ 8 h 17"/>
                <a:gd name="T6" fmla="*/ 10 w 11"/>
                <a:gd name="T7" fmla="*/ 6 h 17"/>
                <a:gd name="T8" fmla="*/ 8 w 11"/>
                <a:gd name="T9" fmla="*/ 5 h 17"/>
                <a:gd name="T10" fmla="*/ 1 w 11"/>
                <a:gd name="T11" fmla="*/ 1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1 h 17"/>
                <a:gd name="T18" fmla="*/ 8 w 11"/>
                <a:gd name="T19" fmla="*/ 17 h 17"/>
                <a:gd name="T20" fmla="*/ 9 w 11"/>
                <a:gd name="T21" fmla="*/ 17 h 17"/>
                <a:gd name="T22" fmla="*/ 10 w 11"/>
                <a:gd name="T23" fmla="*/ 15 h 17"/>
                <a:gd name="T24" fmla="*/ 11 w 11"/>
                <a:gd name="T25" fmla="*/ 14 h 17"/>
                <a:gd name="T26" fmla="*/ 10 w 11"/>
                <a:gd name="T2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7">
                  <a:moveTo>
                    <a:pt x="10" y="12"/>
                  </a:moveTo>
                  <a:cubicBezTo>
                    <a:pt x="10" y="11"/>
                    <a:pt x="9" y="10"/>
                    <a:pt x="9" y="10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4" y="5"/>
                    <a:pt x="2" y="3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7"/>
                    <a:pt x="8" y="17"/>
                  </a:cubicBezTo>
                  <a:lnTo>
                    <a:pt x="9" y="17"/>
                  </a:ln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0" name="Freeform 1246"/>
            <p:cNvSpPr>
              <a:spLocks/>
            </p:cNvSpPr>
            <p:nvPr/>
          </p:nvSpPr>
          <p:spPr bwMode="auto">
            <a:xfrm>
              <a:off x="8116174" y="4328021"/>
              <a:ext cx="3759" cy="3759"/>
            </a:xfrm>
            <a:custGeom>
              <a:avLst/>
              <a:gdLst>
                <a:gd name="T0" fmla="*/ 5 w 10"/>
                <a:gd name="T1" fmla="*/ 6 h 6"/>
                <a:gd name="T2" fmla="*/ 6 w 10"/>
                <a:gd name="T3" fmla="*/ 4 h 6"/>
                <a:gd name="T4" fmla="*/ 8 w 10"/>
                <a:gd name="T5" fmla="*/ 2 h 6"/>
                <a:gd name="T6" fmla="*/ 10 w 10"/>
                <a:gd name="T7" fmla="*/ 2 h 6"/>
                <a:gd name="T8" fmla="*/ 6 w 10"/>
                <a:gd name="T9" fmla="*/ 0 h 6"/>
                <a:gd name="T10" fmla="*/ 0 w 10"/>
                <a:gd name="T11" fmla="*/ 0 h 6"/>
                <a:gd name="T12" fmla="*/ 0 w 10"/>
                <a:gd name="T13" fmla="*/ 1 h 6"/>
                <a:gd name="T14" fmla="*/ 5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7" y="2"/>
                    <a:pt x="8" y="2"/>
                  </a:cubicBezTo>
                  <a:lnTo>
                    <a:pt x="10" y="2"/>
                  </a:lnTo>
                  <a:cubicBezTo>
                    <a:pt x="9" y="2"/>
                    <a:pt x="7" y="1"/>
                    <a:pt x="6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3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1" name="Freeform 1247"/>
            <p:cNvSpPr>
              <a:spLocks/>
            </p:cNvSpPr>
            <p:nvPr/>
          </p:nvSpPr>
          <p:spPr bwMode="auto">
            <a:xfrm>
              <a:off x="8119933" y="4328021"/>
              <a:ext cx="1880" cy="1880"/>
            </a:xfrm>
            <a:custGeom>
              <a:avLst/>
              <a:gdLst>
                <a:gd name="T0" fmla="*/ 0 w 3"/>
                <a:gd name="T1" fmla="*/ 4 h 5"/>
                <a:gd name="T2" fmla="*/ 0 w 3"/>
                <a:gd name="T3" fmla="*/ 5 h 5"/>
                <a:gd name="T4" fmla="*/ 2 w 3"/>
                <a:gd name="T5" fmla="*/ 5 h 5"/>
                <a:gd name="T6" fmla="*/ 3 w 3"/>
                <a:gd name="T7" fmla="*/ 3 h 5"/>
                <a:gd name="T8" fmla="*/ 1 w 3"/>
                <a:gd name="T9" fmla="*/ 0 h 5"/>
                <a:gd name="T10" fmla="*/ 0 w 3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0" y="5"/>
                  </a:lnTo>
                  <a:lnTo>
                    <a:pt x="2" y="5"/>
                  </a:lnTo>
                  <a:cubicBezTo>
                    <a:pt x="3" y="5"/>
                    <a:pt x="3" y="5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2" name="Freeform 1248"/>
            <p:cNvSpPr>
              <a:spLocks/>
            </p:cNvSpPr>
            <p:nvPr/>
          </p:nvSpPr>
          <p:spPr bwMode="auto">
            <a:xfrm>
              <a:off x="8123691" y="4337418"/>
              <a:ext cx="3759" cy="1880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0 h 3"/>
                <a:gd name="T4" fmla="*/ 6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3" name="Freeform 1249"/>
            <p:cNvSpPr>
              <a:spLocks/>
            </p:cNvSpPr>
            <p:nvPr/>
          </p:nvSpPr>
          <p:spPr bwMode="auto">
            <a:xfrm>
              <a:off x="8133089" y="4329900"/>
              <a:ext cx="1880" cy="1880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2 h 7"/>
                <a:gd name="T4" fmla="*/ 0 w 3"/>
                <a:gd name="T5" fmla="*/ 0 h 7"/>
                <a:gd name="T6" fmla="*/ 0 w 3"/>
                <a:gd name="T7" fmla="*/ 2 h 7"/>
                <a:gd name="T8" fmla="*/ 1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2" y="7"/>
                    <a:pt x="3" y="5"/>
                    <a:pt x="3" y="2"/>
                  </a:cubicBezTo>
                  <a:lnTo>
                    <a:pt x="0" y="0"/>
                  </a:lnTo>
                  <a:lnTo>
                    <a:pt x="0" y="2"/>
                  </a:lnTo>
                  <a:cubicBezTo>
                    <a:pt x="0" y="5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4" name="Freeform 1250"/>
            <p:cNvSpPr>
              <a:spLocks/>
            </p:cNvSpPr>
            <p:nvPr/>
          </p:nvSpPr>
          <p:spPr bwMode="auto">
            <a:xfrm>
              <a:off x="8125572" y="4324262"/>
              <a:ext cx="1880" cy="1880"/>
            </a:xfrm>
            <a:custGeom>
              <a:avLst/>
              <a:gdLst>
                <a:gd name="T0" fmla="*/ 5 w 5"/>
                <a:gd name="T1" fmla="*/ 2 h 3"/>
                <a:gd name="T2" fmla="*/ 4 w 5"/>
                <a:gd name="T3" fmla="*/ 1 h 3"/>
                <a:gd name="T4" fmla="*/ 3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5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5" name="Freeform 1251"/>
            <p:cNvSpPr>
              <a:spLocks/>
            </p:cNvSpPr>
            <p:nvPr/>
          </p:nvSpPr>
          <p:spPr bwMode="auto">
            <a:xfrm>
              <a:off x="8196991" y="4350575"/>
              <a:ext cx="3759" cy="188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1 h 4"/>
                <a:gd name="T4" fmla="*/ 4 w 6"/>
                <a:gd name="T5" fmla="*/ 4 h 4"/>
                <a:gd name="T6" fmla="*/ 5 w 6"/>
                <a:gd name="T7" fmla="*/ 3 h 4"/>
                <a:gd name="T8" fmla="*/ 6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6" name="Freeform 1252"/>
            <p:cNvSpPr>
              <a:spLocks/>
            </p:cNvSpPr>
            <p:nvPr/>
          </p:nvSpPr>
          <p:spPr bwMode="auto">
            <a:xfrm>
              <a:off x="8200750" y="4369369"/>
              <a:ext cx="5639" cy="3759"/>
            </a:xfrm>
            <a:custGeom>
              <a:avLst/>
              <a:gdLst>
                <a:gd name="T0" fmla="*/ 10 w 14"/>
                <a:gd name="T1" fmla="*/ 12 h 12"/>
                <a:gd name="T2" fmla="*/ 14 w 14"/>
                <a:gd name="T3" fmla="*/ 5 h 12"/>
                <a:gd name="T4" fmla="*/ 4 w 14"/>
                <a:gd name="T5" fmla="*/ 0 h 12"/>
                <a:gd name="T6" fmla="*/ 2 w 14"/>
                <a:gd name="T7" fmla="*/ 0 h 12"/>
                <a:gd name="T8" fmla="*/ 1 w 14"/>
                <a:gd name="T9" fmla="*/ 1 h 12"/>
                <a:gd name="T10" fmla="*/ 1 w 14"/>
                <a:gd name="T11" fmla="*/ 3 h 12"/>
                <a:gd name="T12" fmla="*/ 1 w 14"/>
                <a:gd name="T13" fmla="*/ 5 h 12"/>
                <a:gd name="T14" fmla="*/ 7 w 14"/>
                <a:gd name="T15" fmla="*/ 9 h 12"/>
                <a:gd name="T16" fmla="*/ 8 w 14"/>
                <a:gd name="T17" fmla="*/ 9 h 12"/>
                <a:gd name="T18" fmla="*/ 8 w 14"/>
                <a:gd name="T19" fmla="*/ 10 h 12"/>
                <a:gd name="T20" fmla="*/ 10 w 1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11" y="12"/>
                    <a:pt x="13" y="8"/>
                    <a:pt x="14" y="5"/>
                  </a:cubicBezTo>
                  <a:cubicBezTo>
                    <a:pt x="14" y="2"/>
                    <a:pt x="7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7"/>
                    <a:pt x="3" y="9"/>
                    <a:pt x="7" y="9"/>
                  </a:cubicBezTo>
                  <a:lnTo>
                    <a:pt x="8" y="9"/>
                  </a:lnTo>
                  <a:lnTo>
                    <a:pt x="8" y="10"/>
                  </a:lnTo>
                  <a:cubicBezTo>
                    <a:pt x="8" y="11"/>
                    <a:pt x="8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7" name="Freeform 1253"/>
            <p:cNvSpPr>
              <a:spLocks/>
            </p:cNvSpPr>
            <p:nvPr/>
          </p:nvSpPr>
          <p:spPr bwMode="auto">
            <a:xfrm>
              <a:off x="8200750" y="4348695"/>
              <a:ext cx="15036" cy="20675"/>
            </a:xfrm>
            <a:custGeom>
              <a:avLst/>
              <a:gdLst>
                <a:gd name="T0" fmla="*/ 3 w 35"/>
                <a:gd name="T1" fmla="*/ 37 h 46"/>
                <a:gd name="T2" fmla="*/ 5 w 35"/>
                <a:gd name="T3" fmla="*/ 37 h 46"/>
                <a:gd name="T4" fmla="*/ 9 w 35"/>
                <a:gd name="T5" fmla="*/ 42 h 46"/>
                <a:gd name="T6" fmla="*/ 13 w 35"/>
                <a:gd name="T7" fmla="*/ 46 h 46"/>
                <a:gd name="T8" fmla="*/ 19 w 35"/>
                <a:gd name="T9" fmla="*/ 43 h 46"/>
                <a:gd name="T10" fmla="*/ 24 w 35"/>
                <a:gd name="T11" fmla="*/ 39 h 46"/>
                <a:gd name="T12" fmla="*/ 26 w 35"/>
                <a:gd name="T13" fmla="*/ 38 h 46"/>
                <a:gd name="T14" fmla="*/ 35 w 35"/>
                <a:gd name="T15" fmla="*/ 34 h 46"/>
                <a:gd name="T16" fmla="*/ 33 w 35"/>
                <a:gd name="T17" fmla="*/ 31 h 46"/>
                <a:gd name="T18" fmla="*/ 30 w 35"/>
                <a:gd name="T19" fmla="*/ 26 h 46"/>
                <a:gd name="T20" fmla="*/ 32 w 35"/>
                <a:gd name="T21" fmla="*/ 22 h 46"/>
                <a:gd name="T22" fmla="*/ 35 w 35"/>
                <a:gd name="T23" fmla="*/ 17 h 46"/>
                <a:gd name="T24" fmla="*/ 30 w 35"/>
                <a:gd name="T25" fmla="*/ 12 h 46"/>
                <a:gd name="T26" fmla="*/ 25 w 35"/>
                <a:gd name="T27" fmla="*/ 6 h 46"/>
                <a:gd name="T28" fmla="*/ 21 w 35"/>
                <a:gd name="T29" fmla="*/ 0 h 46"/>
                <a:gd name="T30" fmla="*/ 20 w 35"/>
                <a:gd name="T31" fmla="*/ 2 h 46"/>
                <a:gd name="T32" fmla="*/ 20 w 35"/>
                <a:gd name="T33" fmla="*/ 3 h 46"/>
                <a:gd name="T34" fmla="*/ 20 w 35"/>
                <a:gd name="T35" fmla="*/ 3 h 46"/>
                <a:gd name="T36" fmla="*/ 14 w 35"/>
                <a:gd name="T37" fmla="*/ 8 h 46"/>
                <a:gd name="T38" fmla="*/ 14 w 35"/>
                <a:gd name="T39" fmla="*/ 8 h 46"/>
                <a:gd name="T40" fmla="*/ 13 w 35"/>
                <a:gd name="T41" fmla="*/ 8 h 46"/>
                <a:gd name="T42" fmla="*/ 6 w 35"/>
                <a:gd name="T43" fmla="*/ 14 h 46"/>
                <a:gd name="T44" fmla="*/ 8 w 35"/>
                <a:gd name="T45" fmla="*/ 17 h 46"/>
                <a:gd name="T46" fmla="*/ 10 w 35"/>
                <a:gd name="T47" fmla="*/ 20 h 46"/>
                <a:gd name="T48" fmla="*/ 3 w 35"/>
                <a:gd name="T49" fmla="*/ 30 h 46"/>
                <a:gd name="T50" fmla="*/ 3 w 35"/>
                <a:gd name="T51" fmla="*/ 33 h 46"/>
                <a:gd name="T52" fmla="*/ 2 w 35"/>
                <a:gd name="T53" fmla="*/ 33 h 46"/>
                <a:gd name="T54" fmla="*/ 0 w 35"/>
                <a:gd name="T55" fmla="*/ 35 h 46"/>
                <a:gd name="T56" fmla="*/ 3 w 35"/>
                <a:gd name="T5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6">
                  <a:moveTo>
                    <a:pt x="3" y="37"/>
                  </a:moveTo>
                  <a:cubicBezTo>
                    <a:pt x="4" y="37"/>
                    <a:pt x="5" y="37"/>
                    <a:pt x="5" y="37"/>
                  </a:cubicBezTo>
                  <a:cubicBezTo>
                    <a:pt x="7" y="39"/>
                    <a:pt x="8" y="40"/>
                    <a:pt x="9" y="42"/>
                  </a:cubicBezTo>
                  <a:cubicBezTo>
                    <a:pt x="10" y="44"/>
                    <a:pt x="11" y="46"/>
                    <a:pt x="13" y="46"/>
                  </a:cubicBezTo>
                  <a:cubicBezTo>
                    <a:pt x="16" y="46"/>
                    <a:pt x="17" y="44"/>
                    <a:pt x="19" y="43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5" y="39"/>
                    <a:pt x="25" y="39"/>
                    <a:pt x="26" y="38"/>
                  </a:cubicBezTo>
                  <a:cubicBezTo>
                    <a:pt x="29" y="38"/>
                    <a:pt x="35" y="37"/>
                    <a:pt x="35" y="34"/>
                  </a:cubicBezTo>
                  <a:cubicBezTo>
                    <a:pt x="35" y="33"/>
                    <a:pt x="34" y="32"/>
                    <a:pt x="33" y="31"/>
                  </a:cubicBezTo>
                  <a:cubicBezTo>
                    <a:pt x="31" y="30"/>
                    <a:pt x="30" y="28"/>
                    <a:pt x="30" y="26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4" y="20"/>
                    <a:pt x="35" y="19"/>
                    <a:pt x="35" y="17"/>
                  </a:cubicBezTo>
                  <a:cubicBezTo>
                    <a:pt x="35" y="14"/>
                    <a:pt x="32" y="12"/>
                    <a:pt x="30" y="12"/>
                  </a:cubicBezTo>
                  <a:cubicBezTo>
                    <a:pt x="28" y="12"/>
                    <a:pt x="26" y="9"/>
                    <a:pt x="25" y="6"/>
                  </a:cubicBezTo>
                  <a:cubicBezTo>
                    <a:pt x="24" y="4"/>
                    <a:pt x="23" y="0"/>
                    <a:pt x="21" y="0"/>
                  </a:cubicBezTo>
                  <a:cubicBezTo>
                    <a:pt x="21" y="0"/>
                    <a:pt x="20" y="0"/>
                    <a:pt x="20" y="2"/>
                  </a:cubicBezTo>
                  <a:lnTo>
                    <a:pt x="20" y="3"/>
                  </a:lnTo>
                  <a:lnTo>
                    <a:pt x="20" y="3"/>
                  </a:lnTo>
                  <a:cubicBezTo>
                    <a:pt x="18" y="4"/>
                    <a:pt x="15" y="7"/>
                    <a:pt x="14" y="8"/>
                  </a:cubicBezTo>
                  <a:lnTo>
                    <a:pt x="14" y="8"/>
                  </a:lnTo>
                  <a:lnTo>
                    <a:pt x="13" y="8"/>
                  </a:lnTo>
                  <a:cubicBezTo>
                    <a:pt x="11" y="8"/>
                    <a:pt x="6" y="12"/>
                    <a:pt x="6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8"/>
                    <a:pt x="10" y="20"/>
                  </a:cubicBezTo>
                  <a:cubicBezTo>
                    <a:pt x="10" y="23"/>
                    <a:pt x="7" y="29"/>
                    <a:pt x="3" y="30"/>
                  </a:cubicBezTo>
                  <a:lnTo>
                    <a:pt x="3" y="33"/>
                  </a:lnTo>
                  <a:lnTo>
                    <a:pt x="2" y="33"/>
                  </a:lnTo>
                  <a:cubicBezTo>
                    <a:pt x="1" y="34"/>
                    <a:pt x="0" y="34"/>
                    <a:pt x="0" y="35"/>
                  </a:cubicBezTo>
                  <a:cubicBezTo>
                    <a:pt x="0" y="36"/>
                    <a:pt x="1" y="36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8" name="Freeform 1254"/>
            <p:cNvSpPr>
              <a:spLocks/>
            </p:cNvSpPr>
            <p:nvPr/>
          </p:nvSpPr>
          <p:spPr bwMode="auto">
            <a:xfrm>
              <a:off x="8206388" y="4367489"/>
              <a:ext cx="18795" cy="18795"/>
            </a:xfrm>
            <a:custGeom>
              <a:avLst/>
              <a:gdLst>
                <a:gd name="T0" fmla="*/ 3 w 42"/>
                <a:gd name="T1" fmla="*/ 19 h 46"/>
                <a:gd name="T2" fmla="*/ 0 w 42"/>
                <a:gd name="T3" fmla="*/ 22 h 46"/>
                <a:gd name="T4" fmla="*/ 3 w 42"/>
                <a:gd name="T5" fmla="*/ 25 h 46"/>
                <a:gd name="T6" fmla="*/ 8 w 42"/>
                <a:gd name="T7" fmla="*/ 30 h 46"/>
                <a:gd name="T8" fmla="*/ 13 w 42"/>
                <a:gd name="T9" fmla="*/ 38 h 46"/>
                <a:gd name="T10" fmla="*/ 24 w 42"/>
                <a:gd name="T11" fmla="*/ 42 h 46"/>
                <a:gd name="T12" fmla="*/ 34 w 42"/>
                <a:gd name="T13" fmla="*/ 46 h 46"/>
                <a:gd name="T14" fmla="*/ 42 w 42"/>
                <a:gd name="T15" fmla="*/ 40 h 46"/>
                <a:gd name="T16" fmla="*/ 40 w 42"/>
                <a:gd name="T17" fmla="*/ 35 h 46"/>
                <a:gd name="T18" fmla="*/ 38 w 42"/>
                <a:gd name="T19" fmla="*/ 30 h 46"/>
                <a:gd name="T20" fmla="*/ 40 w 42"/>
                <a:gd name="T21" fmla="*/ 26 h 46"/>
                <a:gd name="T22" fmla="*/ 40 w 42"/>
                <a:gd name="T23" fmla="*/ 11 h 46"/>
                <a:gd name="T24" fmla="*/ 34 w 42"/>
                <a:gd name="T25" fmla="*/ 2 h 46"/>
                <a:gd name="T26" fmla="*/ 34 w 42"/>
                <a:gd name="T27" fmla="*/ 2 h 46"/>
                <a:gd name="T28" fmla="*/ 34 w 42"/>
                <a:gd name="T29" fmla="*/ 4 h 46"/>
                <a:gd name="T30" fmla="*/ 34 w 42"/>
                <a:gd name="T31" fmla="*/ 5 h 46"/>
                <a:gd name="T32" fmla="*/ 34 w 42"/>
                <a:gd name="T33" fmla="*/ 6 h 46"/>
                <a:gd name="T34" fmla="*/ 27 w 42"/>
                <a:gd name="T35" fmla="*/ 16 h 46"/>
                <a:gd name="T36" fmla="*/ 26 w 42"/>
                <a:gd name="T37" fmla="*/ 16 h 46"/>
                <a:gd name="T38" fmla="*/ 26 w 42"/>
                <a:gd name="T39" fmla="*/ 15 h 46"/>
                <a:gd name="T40" fmla="*/ 25 w 42"/>
                <a:gd name="T41" fmla="*/ 14 h 46"/>
                <a:gd name="T42" fmla="*/ 24 w 42"/>
                <a:gd name="T43" fmla="*/ 11 h 46"/>
                <a:gd name="T44" fmla="*/ 26 w 42"/>
                <a:gd name="T45" fmla="*/ 6 h 46"/>
                <a:gd name="T46" fmla="*/ 27 w 42"/>
                <a:gd name="T47" fmla="*/ 2 h 46"/>
                <a:gd name="T48" fmla="*/ 26 w 42"/>
                <a:gd name="T49" fmla="*/ 0 h 46"/>
                <a:gd name="T50" fmla="*/ 25 w 42"/>
                <a:gd name="T51" fmla="*/ 0 h 46"/>
                <a:gd name="T52" fmla="*/ 23 w 42"/>
                <a:gd name="T53" fmla="*/ 0 h 46"/>
                <a:gd name="T54" fmla="*/ 8 w 42"/>
                <a:gd name="T55" fmla="*/ 7 h 46"/>
                <a:gd name="T56" fmla="*/ 8 w 42"/>
                <a:gd name="T57" fmla="*/ 10 h 46"/>
                <a:gd name="T58" fmla="*/ 6 w 42"/>
                <a:gd name="T59" fmla="*/ 15 h 46"/>
                <a:gd name="T60" fmla="*/ 3 w 42"/>
                <a:gd name="T6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6">
                  <a:moveTo>
                    <a:pt x="3" y="19"/>
                  </a:moveTo>
                  <a:cubicBezTo>
                    <a:pt x="2" y="20"/>
                    <a:pt x="0" y="21"/>
                    <a:pt x="0" y="22"/>
                  </a:cubicBezTo>
                  <a:cubicBezTo>
                    <a:pt x="0" y="23"/>
                    <a:pt x="1" y="23"/>
                    <a:pt x="3" y="25"/>
                  </a:cubicBezTo>
                  <a:cubicBezTo>
                    <a:pt x="5" y="26"/>
                    <a:pt x="8" y="27"/>
                    <a:pt x="8" y="30"/>
                  </a:cubicBezTo>
                  <a:cubicBezTo>
                    <a:pt x="8" y="34"/>
                    <a:pt x="10" y="38"/>
                    <a:pt x="13" y="38"/>
                  </a:cubicBezTo>
                  <a:cubicBezTo>
                    <a:pt x="17" y="38"/>
                    <a:pt x="21" y="40"/>
                    <a:pt x="24" y="42"/>
                  </a:cubicBezTo>
                  <a:cubicBezTo>
                    <a:pt x="27" y="44"/>
                    <a:pt x="30" y="46"/>
                    <a:pt x="34" y="46"/>
                  </a:cubicBezTo>
                  <a:cubicBezTo>
                    <a:pt x="37" y="46"/>
                    <a:pt x="42" y="45"/>
                    <a:pt x="42" y="40"/>
                  </a:cubicBezTo>
                  <a:cubicBezTo>
                    <a:pt x="42" y="38"/>
                    <a:pt x="41" y="37"/>
                    <a:pt x="40" y="35"/>
                  </a:cubicBezTo>
                  <a:cubicBezTo>
                    <a:pt x="39" y="34"/>
                    <a:pt x="38" y="33"/>
                    <a:pt x="38" y="30"/>
                  </a:cubicBezTo>
                  <a:cubicBezTo>
                    <a:pt x="38" y="29"/>
                    <a:pt x="39" y="28"/>
                    <a:pt x="40" y="26"/>
                  </a:cubicBezTo>
                  <a:lnTo>
                    <a:pt x="40" y="11"/>
                  </a:lnTo>
                  <a:cubicBezTo>
                    <a:pt x="40" y="7"/>
                    <a:pt x="38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lnTo>
                    <a:pt x="34" y="6"/>
                  </a:lnTo>
                  <a:cubicBezTo>
                    <a:pt x="32" y="10"/>
                    <a:pt x="30" y="14"/>
                    <a:pt x="27" y="16"/>
                  </a:cubicBezTo>
                  <a:lnTo>
                    <a:pt x="26" y="16"/>
                  </a:lnTo>
                  <a:lnTo>
                    <a:pt x="26" y="15"/>
                  </a:lnTo>
                  <a:cubicBezTo>
                    <a:pt x="25" y="15"/>
                    <a:pt x="25" y="14"/>
                    <a:pt x="25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9"/>
                    <a:pt x="25" y="7"/>
                    <a:pt x="26" y="6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10" y="5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7" y="13"/>
                    <a:pt x="6" y="15"/>
                  </a:cubicBezTo>
                  <a:cubicBezTo>
                    <a:pt x="6" y="16"/>
                    <a:pt x="4" y="18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9" name="Freeform 1255"/>
            <p:cNvSpPr>
              <a:spLocks/>
            </p:cNvSpPr>
            <p:nvPr/>
          </p:nvSpPr>
          <p:spPr bwMode="auto">
            <a:xfrm>
              <a:off x="8227063" y="4376887"/>
              <a:ext cx="15036" cy="22554"/>
            </a:xfrm>
            <a:custGeom>
              <a:avLst/>
              <a:gdLst>
                <a:gd name="T0" fmla="*/ 13 w 35"/>
                <a:gd name="T1" fmla="*/ 0 h 53"/>
                <a:gd name="T2" fmla="*/ 8 w 35"/>
                <a:gd name="T3" fmla="*/ 7 h 53"/>
                <a:gd name="T4" fmla="*/ 8 w 35"/>
                <a:gd name="T5" fmla="*/ 14 h 53"/>
                <a:gd name="T6" fmla="*/ 7 w 35"/>
                <a:gd name="T7" fmla="*/ 20 h 53"/>
                <a:gd name="T8" fmla="*/ 3 w 35"/>
                <a:gd name="T9" fmla="*/ 34 h 53"/>
                <a:gd name="T10" fmla="*/ 3 w 35"/>
                <a:gd name="T11" fmla="*/ 42 h 53"/>
                <a:gd name="T12" fmla="*/ 2 w 35"/>
                <a:gd name="T13" fmla="*/ 42 h 53"/>
                <a:gd name="T14" fmla="*/ 0 w 35"/>
                <a:gd name="T15" fmla="*/ 51 h 53"/>
                <a:gd name="T16" fmla="*/ 2 w 35"/>
                <a:gd name="T17" fmla="*/ 53 h 53"/>
                <a:gd name="T18" fmla="*/ 6 w 35"/>
                <a:gd name="T19" fmla="*/ 50 h 53"/>
                <a:gd name="T20" fmla="*/ 7 w 35"/>
                <a:gd name="T21" fmla="*/ 48 h 53"/>
                <a:gd name="T22" fmla="*/ 23 w 35"/>
                <a:gd name="T23" fmla="*/ 40 h 53"/>
                <a:gd name="T24" fmla="*/ 35 w 35"/>
                <a:gd name="T25" fmla="*/ 25 h 53"/>
                <a:gd name="T26" fmla="*/ 23 w 35"/>
                <a:gd name="T27" fmla="*/ 10 h 53"/>
                <a:gd name="T28" fmla="*/ 17 w 35"/>
                <a:gd name="T29" fmla="*/ 18 h 53"/>
                <a:gd name="T30" fmla="*/ 17 w 35"/>
                <a:gd name="T31" fmla="*/ 19 h 53"/>
                <a:gd name="T32" fmla="*/ 12 w 35"/>
                <a:gd name="T33" fmla="*/ 19 h 53"/>
                <a:gd name="T34" fmla="*/ 12 w 35"/>
                <a:gd name="T35" fmla="*/ 13 h 53"/>
                <a:gd name="T36" fmla="*/ 15 w 35"/>
                <a:gd name="T37" fmla="*/ 4 h 53"/>
                <a:gd name="T38" fmla="*/ 15 w 35"/>
                <a:gd name="T39" fmla="*/ 2 h 53"/>
                <a:gd name="T40" fmla="*/ 13 w 35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3">
                  <a:moveTo>
                    <a:pt x="13" y="0"/>
                  </a:moveTo>
                  <a:cubicBezTo>
                    <a:pt x="12" y="1"/>
                    <a:pt x="8" y="5"/>
                    <a:pt x="8" y="7"/>
                  </a:cubicBezTo>
                  <a:lnTo>
                    <a:pt x="8" y="14"/>
                  </a:lnTo>
                  <a:cubicBezTo>
                    <a:pt x="7" y="16"/>
                    <a:pt x="7" y="18"/>
                    <a:pt x="7" y="20"/>
                  </a:cubicBezTo>
                  <a:cubicBezTo>
                    <a:pt x="6" y="25"/>
                    <a:pt x="5" y="30"/>
                    <a:pt x="3" y="34"/>
                  </a:cubicBezTo>
                  <a:lnTo>
                    <a:pt x="3" y="42"/>
                  </a:lnTo>
                  <a:lnTo>
                    <a:pt x="2" y="42"/>
                  </a:lnTo>
                  <a:cubicBezTo>
                    <a:pt x="1" y="43"/>
                    <a:pt x="0" y="48"/>
                    <a:pt x="0" y="51"/>
                  </a:cubicBezTo>
                  <a:cubicBezTo>
                    <a:pt x="0" y="51"/>
                    <a:pt x="0" y="53"/>
                    <a:pt x="2" y="53"/>
                  </a:cubicBezTo>
                  <a:cubicBezTo>
                    <a:pt x="4" y="53"/>
                    <a:pt x="5" y="51"/>
                    <a:pt x="6" y="50"/>
                  </a:cubicBezTo>
                  <a:cubicBezTo>
                    <a:pt x="6" y="49"/>
                    <a:pt x="7" y="49"/>
                    <a:pt x="7" y="48"/>
                  </a:cubicBezTo>
                  <a:cubicBezTo>
                    <a:pt x="11" y="45"/>
                    <a:pt x="16" y="42"/>
                    <a:pt x="23" y="40"/>
                  </a:cubicBezTo>
                  <a:cubicBezTo>
                    <a:pt x="28" y="38"/>
                    <a:pt x="35" y="34"/>
                    <a:pt x="35" y="25"/>
                  </a:cubicBezTo>
                  <a:cubicBezTo>
                    <a:pt x="35" y="21"/>
                    <a:pt x="26" y="10"/>
                    <a:pt x="23" y="10"/>
                  </a:cubicBezTo>
                  <a:cubicBezTo>
                    <a:pt x="18" y="10"/>
                    <a:pt x="17" y="15"/>
                    <a:pt x="17" y="18"/>
                  </a:cubicBezTo>
                  <a:lnTo>
                    <a:pt x="17" y="19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5" y="4"/>
                  </a:lnTo>
                  <a:lnTo>
                    <a:pt x="15" y="2"/>
                  </a:ln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389" y="1328088"/>
            <a:ext cx="2609149" cy="3256865"/>
          </a:xfrm>
          <a:prstGeom prst="rect">
            <a:avLst/>
          </a:prstGeom>
          <a:ln w="19050">
            <a:solidFill>
              <a:srgbClr val="0067B4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459500" y="4728054"/>
            <a:ext cx="2609149" cy="175430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государственной экспертизы проектной документации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экспертизы проектной документации по принципу «одного окна»,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утвержденное постановлением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20.12.2021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2366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023" y="247294"/>
            <a:ext cx="645992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DA2"/>
                </a:solidFill>
                <a:latin typeface="Arial Narrow" panose="020B0606020202030204" pitchFamily="34" charset="0"/>
              </a:rPr>
              <a:t>Проведение </a:t>
            </a:r>
            <a:r>
              <a:rPr lang="ru-RU" sz="2000" b="1" dirty="0" smtClean="0">
                <a:solidFill>
                  <a:srgbClr val="005DA2"/>
                </a:solidFill>
                <a:latin typeface="Arial Narrow" panose="020B0606020202030204" pitchFamily="34" charset="0"/>
              </a:rPr>
              <a:t>ГГЭ </a:t>
            </a:r>
            <a:r>
              <a:rPr lang="ru-RU" sz="2000" b="1" dirty="0">
                <a:solidFill>
                  <a:srgbClr val="005DA2"/>
                </a:solidFill>
                <a:latin typeface="Arial Narrow" panose="020B0606020202030204" pitchFamily="34" charset="0"/>
              </a:rPr>
              <a:t>и ГЭЭ </a:t>
            </a:r>
            <a:r>
              <a:rPr lang="ru-RU" sz="2000" b="1" dirty="0" smtClean="0">
                <a:solidFill>
                  <a:srgbClr val="005DA2"/>
                </a:solidFill>
                <a:latin typeface="Arial Narrow" panose="020B0606020202030204" pitchFamily="34" charset="0"/>
              </a:rPr>
              <a:t>по принципу «одного окна». </a:t>
            </a:r>
            <a:br>
              <a:rPr lang="ru-RU" sz="2000" b="1" dirty="0" smtClean="0">
                <a:solidFill>
                  <a:srgbClr val="005DA2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005DA2"/>
                </a:solidFill>
                <a:latin typeface="Arial Narrow" panose="020B0606020202030204" pitchFamily="34" charset="0"/>
              </a:rPr>
              <a:t>Синхронизация процедур.</a:t>
            </a:r>
            <a:endParaRPr lang="ru-RU" sz="2000" b="1" dirty="0">
              <a:solidFill>
                <a:srgbClr val="005DA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56668574"/>
              </p:ext>
            </p:extLst>
          </p:nvPr>
        </p:nvGraphicFramePr>
        <p:xfrm>
          <a:off x="2758499" y="1394507"/>
          <a:ext cx="6300520" cy="278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779" y="1573711"/>
            <a:ext cx="1786029" cy="251922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6571" y="4425372"/>
            <a:ext cx="1717776" cy="13542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Преимущество</a:t>
            </a:r>
            <a:endParaRPr lang="ru-RU" sz="1600" b="1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/>
              <a:t>Однократная подача документов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3694" y="4979565"/>
            <a:ext cx="2572077" cy="184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Преимущество</a:t>
            </a:r>
            <a:endParaRPr lang="ru-RU" sz="1400" b="1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Обеспечение единообразного комплекта заявительных документов, синхронизация сроков проведения экспертиз и получение результатов их оценки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58318" y="4253723"/>
            <a:ext cx="1808566" cy="14157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Преимущество</a:t>
            </a:r>
            <a:endParaRPr lang="ru-RU" sz="1400" b="1" dirty="0" smtClean="0"/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Сокращение сроков проведения экспертиз и выдача заключений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8731" y="6135606"/>
            <a:ext cx="48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  <a:endParaRPr lang="ru-RU" sz="4400" b="1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296" y="5207824"/>
            <a:ext cx="48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endParaRPr lang="ru-RU" sz="4000" b="1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3614" y="6152114"/>
            <a:ext cx="48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  <a:endParaRPr lang="ru-RU" sz="4400" b="1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171" name="Группа 170"/>
          <p:cNvGrpSpPr/>
          <p:nvPr/>
        </p:nvGrpSpPr>
        <p:grpSpPr>
          <a:xfrm>
            <a:off x="120651" y="93663"/>
            <a:ext cx="736599" cy="912743"/>
            <a:chOff x="142875" y="82153"/>
            <a:chExt cx="552449" cy="684557"/>
          </a:xfrm>
        </p:grpSpPr>
        <p:sp>
          <p:nvSpPr>
            <p:cNvPr id="172" name="Полилиния 171"/>
            <p:cNvSpPr/>
            <p:nvPr/>
          </p:nvSpPr>
          <p:spPr>
            <a:xfrm>
              <a:off x="176213" y="109538"/>
              <a:ext cx="495300" cy="623887"/>
            </a:xfrm>
            <a:custGeom>
              <a:avLst/>
              <a:gdLst>
                <a:gd name="connsiteX0" fmla="*/ 9525 w 495300"/>
                <a:gd name="connsiteY0" fmla="*/ 90487 h 623887"/>
                <a:gd name="connsiteX1" fmla="*/ 247650 w 495300"/>
                <a:gd name="connsiteY1" fmla="*/ 0 h 623887"/>
                <a:gd name="connsiteX2" fmla="*/ 495300 w 495300"/>
                <a:gd name="connsiteY2" fmla="*/ 104775 h 623887"/>
                <a:gd name="connsiteX3" fmla="*/ 490537 w 495300"/>
                <a:gd name="connsiteY3" fmla="*/ 476250 h 623887"/>
                <a:gd name="connsiteX4" fmla="*/ 261937 w 495300"/>
                <a:gd name="connsiteY4" fmla="*/ 623887 h 623887"/>
                <a:gd name="connsiteX5" fmla="*/ 0 w 495300"/>
                <a:gd name="connsiteY5" fmla="*/ 481012 h 623887"/>
                <a:gd name="connsiteX6" fmla="*/ 9525 w 495300"/>
                <a:gd name="connsiteY6" fmla="*/ 90487 h 62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623887">
                  <a:moveTo>
                    <a:pt x="9525" y="90487"/>
                  </a:moveTo>
                  <a:lnTo>
                    <a:pt x="247650" y="0"/>
                  </a:lnTo>
                  <a:lnTo>
                    <a:pt x="495300" y="104775"/>
                  </a:lnTo>
                  <a:cubicBezTo>
                    <a:pt x="493712" y="228600"/>
                    <a:pt x="492125" y="352425"/>
                    <a:pt x="490537" y="476250"/>
                  </a:cubicBezTo>
                  <a:lnTo>
                    <a:pt x="261937" y="623887"/>
                  </a:lnTo>
                  <a:lnTo>
                    <a:pt x="0" y="481012"/>
                  </a:lnTo>
                  <a:lnTo>
                    <a:pt x="9525" y="90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173" name="Группа 172"/>
            <p:cNvGrpSpPr/>
            <p:nvPr/>
          </p:nvGrpSpPr>
          <p:grpSpPr>
            <a:xfrm>
              <a:off x="142875" y="82153"/>
              <a:ext cx="552449" cy="684557"/>
              <a:chOff x="374650" y="217487"/>
              <a:chExt cx="2336801" cy="2895601"/>
            </a:xfrm>
          </p:grpSpPr>
          <p:grpSp>
            <p:nvGrpSpPr>
              <p:cNvPr id="174" name="Группа 173"/>
              <p:cNvGrpSpPr/>
              <p:nvPr/>
            </p:nvGrpSpPr>
            <p:grpSpPr>
              <a:xfrm>
                <a:off x="763588" y="771525"/>
                <a:ext cx="1582738" cy="1751013"/>
                <a:chOff x="763588" y="771525"/>
                <a:chExt cx="1582738" cy="1751013"/>
              </a:xfrm>
            </p:grpSpPr>
            <p:sp>
              <p:nvSpPr>
                <p:cNvPr id="181" name="Freeform 5"/>
                <p:cNvSpPr>
                  <a:spLocks noEditPoints="1"/>
                </p:cNvSpPr>
                <p:nvPr/>
              </p:nvSpPr>
              <p:spPr bwMode="auto">
                <a:xfrm>
                  <a:off x="1268413" y="1433513"/>
                  <a:ext cx="576263" cy="801688"/>
                </a:xfrm>
                <a:custGeom>
                  <a:avLst/>
                  <a:gdLst>
                    <a:gd name="T0" fmla="*/ 113 w 153"/>
                    <a:gd name="T1" fmla="*/ 19 h 213"/>
                    <a:gd name="T2" fmla="*/ 108 w 153"/>
                    <a:gd name="T3" fmla="*/ 8 h 213"/>
                    <a:gd name="T4" fmla="*/ 96 w 153"/>
                    <a:gd name="T5" fmla="*/ 15 h 213"/>
                    <a:gd name="T6" fmla="*/ 84 w 153"/>
                    <a:gd name="T7" fmla="*/ 5 h 213"/>
                    <a:gd name="T8" fmla="*/ 77 w 153"/>
                    <a:gd name="T9" fmla="*/ 11 h 213"/>
                    <a:gd name="T10" fmla="*/ 75 w 153"/>
                    <a:gd name="T11" fmla="*/ 12 h 213"/>
                    <a:gd name="T12" fmla="*/ 59 w 153"/>
                    <a:gd name="T13" fmla="*/ 0 h 213"/>
                    <a:gd name="T14" fmla="*/ 49 w 153"/>
                    <a:gd name="T15" fmla="*/ 2 h 213"/>
                    <a:gd name="T16" fmla="*/ 42 w 153"/>
                    <a:gd name="T17" fmla="*/ 16 h 213"/>
                    <a:gd name="T18" fmla="*/ 8 w 153"/>
                    <a:gd name="T19" fmla="*/ 21 h 213"/>
                    <a:gd name="T20" fmla="*/ 0 w 153"/>
                    <a:gd name="T21" fmla="*/ 103 h 213"/>
                    <a:gd name="T22" fmla="*/ 1 w 153"/>
                    <a:gd name="T23" fmla="*/ 185 h 213"/>
                    <a:gd name="T24" fmla="*/ 43 w 153"/>
                    <a:gd name="T25" fmla="*/ 200 h 213"/>
                    <a:gd name="T26" fmla="*/ 78 w 153"/>
                    <a:gd name="T27" fmla="*/ 212 h 213"/>
                    <a:gd name="T28" fmla="*/ 138 w 153"/>
                    <a:gd name="T29" fmla="*/ 199 h 213"/>
                    <a:gd name="T30" fmla="*/ 153 w 153"/>
                    <a:gd name="T31" fmla="*/ 176 h 213"/>
                    <a:gd name="T32" fmla="*/ 146 w 153"/>
                    <a:gd name="T33" fmla="*/ 21 h 213"/>
                    <a:gd name="T34" fmla="*/ 92 w 153"/>
                    <a:gd name="T35" fmla="*/ 16 h 213"/>
                    <a:gd name="T36" fmla="*/ 73 w 153"/>
                    <a:gd name="T37" fmla="*/ 13 h 213"/>
                    <a:gd name="T38" fmla="*/ 73 w 153"/>
                    <a:gd name="T39" fmla="*/ 13 h 213"/>
                    <a:gd name="T40" fmla="*/ 48 w 153"/>
                    <a:gd name="T41" fmla="*/ 18 h 213"/>
                    <a:gd name="T42" fmla="*/ 52 w 153"/>
                    <a:gd name="T43" fmla="*/ 18 h 213"/>
                    <a:gd name="T44" fmla="*/ 52 w 153"/>
                    <a:gd name="T45" fmla="*/ 18 h 213"/>
                    <a:gd name="T46" fmla="*/ 41 w 153"/>
                    <a:gd name="T47" fmla="*/ 19 h 213"/>
                    <a:gd name="T48" fmla="*/ 47 w 153"/>
                    <a:gd name="T49" fmla="*/ 18 h 213"/>
                    <a:gd name="T50" fmla="*/ 47 w 153"/>
                    <a:gd name="T51" fmla="*/ 18 h 213"/>
                    <a:gd name="T52" fmla="*/ 147 w 153"/>
                    <a:gd name="T53" fmla="*/ 183 h 213"/>
                    <a:gd name="T54" fmla="*/ 110 w 153"/>
                    <a:gd name="T55" fmla="*/ 194 h 213"/>
                    <a:gd name="T56" fmla="*/ 75 w 153"/>
                    <a:gd name="T57" fmla="*/ 206 h 213"/>
                    <a:gd name="T58" fmla="*/ 21 w 153"/>
                    <a:gd name="T59" fmla="*/ 194 h 213"/>
                    <a:gd name="T60" fmla="*/ 5 w 153"/>
                    <a:gd name="T61" fmla="*/ 171 h 213"/>
                    <a:gd name="T62" fmla="*/ 5 w 153"/>
                    <a:gd name="T63" fmla="*/ 34 h 213"/>
                    <a:gd name="T64" fmla="*/ 77 w 153"/>
                    <a:gd name="T65" fmla="*/ 17 h 213"/>
                    <a:gd name="T66" fmla="*/ 148 w 153"/>
                    <a:gd name="T67" fmla="*/ 34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3" h="213">
                      <a:moveTo>
                        <a:pt x="146" y="21"/>
                      </a:moveTo>
                      <a:cubicBezTo>
                        <a:pt x="132" y="21"/>
                        <a:pt x="121" y="20"/>
                        <a:pt x="113" y="19"/>
                      </a:cubicBezTo>
                      <a:cubicBezTo>
                        <a:pt x="112" y="16"/>
                        <a:pt x="111" y="14"/>
                        <a:pt x="110" y="11"/>
                      </a:cubicBezTo>
                      <a:cubicBezTo>
                        <a:pt x="109" y="10"/>
                        <a:pt x="108" y="9"/>
                        <a:pt x="108" y="8"/>
                      </a:cubicBezTo>
                      <a:cubicBezTo>
                        <a:pt x="107" y="6"/>
                        <a:pt x="106" y="4"/>
                        <a:pt x="105" y="2"/>
                      </a:cubicBezTo>
                      <a:cubicBezTo>
                        <a:pt x="102" y="6"/>
                        <a:pt x="99" y="11"/>
                        <a:pt x="96" y="15"/>
                      </a:cubicBezTo>
                      <a:cubicBezTo>
                        <a:pt x="96" y="10"/>
                        <a:pt x="95" y="5"/>
                        <a:pt x="94" y="0"/>
                      </a:cubicBezTo>
                      <a:cubicBezTo>
                        <a:pt x="91" y="1"/>
                        <a:pt x="88" y="4"/>
                        <a:pt x="84" y="5"/>
                      </a:cubicBezTo>
                      <a:cubicBezTo>
                        <a:pt x="81" y="6"/>
                        <a:pt x="79" y="9"/>
                        <a:pt x="78" y="12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7" y="11"/>
                        <a:pt x="76" y="12"/>
                        <a:pt x="75" y="12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4" y="10"/>
                        <a:pt x="74" y="7"/>
                        <a:pt x="71" y="6"/>
                      </a:cubicBezTo>
                      <a:cubicBezTo>
                        <a:pt x="67" y="4"/>
                        <a:pt x="64" y="2"/>
                        <a:pt x="59" y="0"/>
                      </a:cubicBezTo>
                      <a:cubicBezTo>
                        <a:pt x="59" y="5"/>
                        <a:pt x="58" y="10"/>
                        <a:pt x="58" y="15"/>
                      </a:cubicBezTo>
                      <a:cubicBezTo>
                        <a:pt x="55" y="11"/>
                        <a:pt x="52" y="6"/>
                        <a:pt x="49" y="2"/>
                      </a:cubicBezTo>
                      <a:cubicBezTo>
                        <a:pt x="48" y="3"/>
                        <a:pt x="48" y="3"/>
                        <a:pt x="47" y="4"/>
                      </a:cubicBezTo>
                      <a:cubicBezTo>
                        <a:pt x="46" y="8"/>
                        <a:pt x="44" y="12"/>
                        <a:pt x="42" y="16"/>
                      </a:cubicBezTo>
                      <a:cubicBezTo>
                        <a:pt x="42" y="17"/>
                        <a:pt x="42" y="18"/>
                        <a:pt x="41" y="19"/>
                      </a:cubicBezTo>
                      <a:cubicBezTo>
                        <a:pt x="32" y="20"/>
                        <a:pt x="21" y="21"/>
                        <a:pt x="8" y="21"/>
                      </a:cubicBezTo>
                      <a:cubicBezTo>
                        <a:pt x="1" y="21"/>
                        <a:pt x="0" y="22"/>
                        <a:pt x="0" y="29"/>
                      </a:cubicBezTo>
                      <a:cubicBezTo>
                        <a:pt x="0" y="54"/>
                        <a:pt x="0" y="79"/>
                        <a:pt x="0" y="103"/>
                      </a:cubicBezTo>
                      <a:cubicBezTo>
                        <a:pt x="0" y="127"/>
                        <a:pt x="0" y="151"/>
                        <a:pt x="0" y="174"/>
                      </a:cubicBezTo>
                      <a:cubicBezTo>
                        <a:pt x="0" y="178"/>
                        <a:pt x="1" y="182"/>
                        <a:pt x="1" y="185"/>
                      </a:cubicBezTo>
                      <a:cubicBezTo>
                        <a:pt x="3" y="195"/>
                        <a:pt x="8" y="199"/>
                        <a:pt x="17" y="199"/>
                      </a:cubicBezTo>
                      <a:cubicBezTo>
                        <a:pt x="25" y="200"/>
                        <a:pt x="34" y="199"/>
                        <a:pt x="43" y="200"/>
                      </a:cubicBezTo>
                      <a:cubicBezTo>
                        <a:pt x="55" y="200"/>
                        <a:pt x="66" y="202"/>
                        <a:pt x="75" y="212"/>
                      </a:cubicBezTo>
                      <a:cubicBezTo>
                        <a:pt x="75" y="212"/>
                        <a:pt x="77" y="213"/>
                        <a:pt x="78" y="212"/>
                      </a:cubicBezTo>
                      <a:cubicBezTo>
                        <a:pt x="88" y="202"/>
                        <a:pt x="100" y="200"/>
                        <a:pt x="113" y="199"/>
                      </a:cubicBezTo>
                      <a:cubicBezTo>
                        <a:pt x="121" y="199"/>
                        <a:pt x="129" y="200"/>
                        <a:pt x="138" y="199"/>
                      </a:cubicBezTo>
                      <a:cubicBezTo>
                        <a:pt x="145" y="199"/>
                        <a:pt x="150" y="194"/>
                        <a:pt x="152" y="188"/>
                      </a:cubicBezTo>
                      <a:cubicBezTo>
                        <a:pt x="152" y="184"/>
                        <a:pt x="153" y="180"/>
                        <a:pt x="153" y="176"/>
                      </a:cubicBezTo>
                      <a:cubicBezTo>
                        <a:pt x="153" y="127"/>
                        <a:pt x="153" y="78"/>
                        <a:pt x="153" y="29"/>
                      </a:cubicBezTo>
                      <a:cubicBezTo>
                        <a:pt x="153" y="23"/>
                        <a:pt x="152" y="21"/>
                        <a:pt x="146" y="21"/>
                      </a:cubicBezTo>
                      <a:close/>
                      <a:moveTo>
                        <a:pt x="113" y="19"/>
                      </a:moveTo>
                      <a:cubicBezTo>
                        <a:pt x="104" y="18"/>
                        <a:pt x="97" y="17"/>
                        <a:pt x="92" y="16"/>
                      </a:cubicBezTo>
                      <a:cubicBezTo>
                        <a:pt x="97" y="17"/>
                        <a:pt x="104" y="18"/>
                        <a:pt x="113" y="19"/>
                      </a:cubicBezTo>
                      <a:close/>
                      <a:moveTo>
                        <a:pt x="73" y="13"/>
                      </a:moveTo>
                      <a:cubicBezTo>
                        <a:pt x="73" y="13"/>
                        <a:pt x="72" y="13"/>
                        <a:pt x="72" y="14"/>
                      </a:cubicBezTo>
                      <a:cubicBezTo>
                        <a:pt x="72" y="13"/>
                        <a:pt x="73" y="13"/>
                        <a:pt x="73" y="13"/>
                      </a:cubicBezTo>
                      <a:close/>
                      <a:moveTo>
                        <a:pt x="49" y="18"/>
                      </a:moveTo>
                      <a:cubicBezTo>
                        <a:pt x="49" y="18"/>
                        <a:pt x="48" y="18"/>
                        <a:pt x="48" y="18"/>
                      </a:cubicBezTo>
                      <a:cubicBezTo>
                        <a:pt x="48" y="18"/>
                        <a:pt x="49" y="18"/>
                        <a:pt x="49" y="18"/>
                      </a:cubicBezTo>
                      <a:close/>
                      <a:moveTo>
                        <a:pt x="52" y="18"/>
                      </a:moveTo>
                      <a:cubicBezTo>
                        <a:pt x="52" y="18"/>
                        <a:pt x="51" y="18"/>
                        <a:pt x="50" y="18"/>
                      </a:cubicBezTo>
                      <a:cubicBezTo>
                        <a:pt x="51" y="18"/>
                        <a:pt x="52" y="18"/>
                        <a:pt x="52" y="18"/>
                      </a:cubicBezTo>
                      <a:close/>
                      <a:moveTo>
                        <a:pt x="44" y="19"/>
                      </a:moveTo>
                      <a:cubicBezTo>
                        <a:pt x="43" y="19"/>
                        <a:pt x="42" y="19"/>
                        <a:pt x="41" y="19"/>
                      </a:cubicBezTo>
                      <a:cubicBezTo>
                        <a:pt x="42" y="19"/>
                        <a:pt x="43" y="19"/>
                        <a:pt x="44" y="19"/>
                      </a:cubicBezTo>
                      <a:close/>
                      <a:moveTo>
                        <a:pt x="47" y="18"/>
                      </a:moveTo>
                      <a:cubicBezTo>
                        <a:pt x="46" y="18"/>
                        <a:pt x="45" y="19"/>
                        <a:pt x="45" y="19"/>
                      </a:cubicBezTo>
                      <a:cubicBezTo>
                        <a:pt x="45" y="19"/>
                        <a:pt x="46" y="18"/>
                        <a:pt x="47" y="18"/>
                      </a:cubicBezTo>
                      <a:close/>
                      <a:moveTo>
                        <a:pt x="148" y="172"/>
                      </a:moveTo>
                      <a:cubicBezTo>
                        <a:pt x="148" y="176"/>
                        <a:pt x="147" y="180"/>
                        <a:pt x="147" y="183"/>
                      </a:cubicBezTo>
                      <a:cubicBezTo>
                        <a:pt x="145" y="190"/>
                        <a:pt x="140" y="194"/>
                        <a:pt x="134" y="194"/>
                      </a:cubicBezTo>
                      <a:cubicBezTo>
                        <a:pt x="126" y="195"/>
                        <a:pt x="118" y="194"/>
                        <a:pt x="110" y="194"/>
                      </a:cubicBezTo>
                      <a:cubicBezTo>
                        <a:pt x="99" y="195"/>
                        <a:pt x="87" y="197"/>
                        <a:pt x="78" y="206"/>
                      </a:cubicBezTo>
                      <a:cubicBezTo>
                        <a:pt x="77" y="207"/>
                        <a:pt x="75" y="207"/>
                        <a:pt x="75" y="206"/>
                      </a:cubicBezTo>
                      <a:cubicBezTo>
                        <a:pt x="67" y="197"/>
                        <a:pt x="56" y="195"/>
                        <a:pt x="45" y="195"/>
                      </a:cubicBezTo>
                      <a:cubicBezTo>
                        <a:pt x="37" y="194"/>
                        <a:pt x="29" y="194"/>
                        <a:pt x="21" y="194"/>
                      </a:cubicBezTo>
                      <a:cubicBezTo>
                        <a:pt x="12" y="194"/>
                        <a:pt x="8" y="190"/>
                        <a:pt x="6" y="181"/>
                      </a:cubicBezTo>
                      <a:cubicBezTo>
                        <a:pt x="6" y="178"/>
                        <a:pt x="5" y="174"/>
                        <a:pt x="5" y="171"/>
                      </a:cubicBezTo>
                      <a:cubicBezTo>
                        <a:pt x="5" y="148"/>
                        <a:pt x="5" y="126"/>
                        <a:pt x="5" y="104"/>
                      </a:cubicBezTo>
                      <a:cubicBezTo>
                        <a:pt x="5" y="80"/>
                        <a:pt x="5" y="57"/>
                        <a:pt x="5" y="34"/>
                      </a:cubicBezTo>
                      <a:cubicBezTo>
                        <a:pt x="5" y="28"/>
                        <a:pt x="6" y="27"/>
                        <a:pt x="12" y="27"/>
                      </a:cubicBezTo>
                      <a:cubicBezTo>
                        <a:pt x="72" y="24"/>
                        <a:pt x="77" y="17"/>
                        <a:pt x="77" y="17"/>
                      </a:cubicBezTo>
                      <a:cubicBezTo>
                        <a:pt x="77" y="17"/>
                        <a:pt x="80" y="24"/>
                        <a:pt x="141" y="27"/>
                      </a:cubicBezTo>
                      <a:cubicBezTo>
                        <a:pt x="147" y="27"/>
                        <a:pt x="148" y="28"/>
                        <a:pt x="148" y="34"/>
                      </a:cubicBezTo>
                      <a:cubicBezTo>
                        <a:pt x="148" y="80"/>
                        <a:pt x="148" y="126"/>
                        <a:pt x="148" y="17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2" name="Freeform 6"/>
                <p:cNvSpPr>
                  <a:spLocks/>
                </p:cNvSpPr>
                <p:nvPr/>
              </p:nvSpPr>
              <p:spPr bwMode="auto">
                <a:xfrm>
                  <a:off x="1276350" y="2224088"/>
                  <a:ext cx="568325" cy="298450"/>
                </a:xfrm>
                <a:custGeom>
                  <a:avLst/>
                  <a:gdLst>
                    <a:gd name="T0" fmla="*/ 134 w 151"/>
                    <a:gd name="T1" fmla="*/ 19 h 79"/>
                    <a:gd name="T2" fmla="*/ 137 w 151"/>
                    <a:gd name="T3" fmla="*/ 7 h 79"/>
                    <a:gd name="T4" fmla="*/ 107 w 151"/>
                    <a:gd name="T5" fmla="*/ 1 h 79"/>
                    <a:gd name="T6" fmla="*/ 102 w 151"/>
                    <a:gd name="T7" fmla="*/ 2 h 79"/>
                    <a:gd name="T8" fmla="*/ 125 w 151"/>
                    <a:gd name="T9" fmla="*/ 17 h 79"/>
                    <a:gd name="T10" fmla="*/ 126 w 151"/>
                    <a:gd name="T11" fmla="*/ 25 h 79"/>
                    <a:gd name="T12" fmla="*/ 103 w 151"/>
                    <a:gd name="T13" fmla="*/ 6 h 79"/>
                    <a:gd name="T14" fmla="*/ 98 w 151"/>
                    <a:gd name="T15" fmla="*/ 8 h 79"/>
                    <a:gd name="T16" fmla="*/ 91 w 151"/>
                    <a:gd name="T17" fmla="*/ 9 h 79"/>
                    <a:gd name="T18" fmla="*/ 104 w 151"/>
                    <a:gd name="T19" fmla="*/ 26 h 79"/>
                    <a:gd name="T20" fmla="*/ 105 w 151"/>
                    <a:gd name="T21" fmla="*/ 45 h 79"/>
                    <a:gd name="T22" fmla="*/ 83 w 151"/>
                    <a:gd name="T23" fmla="*/ 15 h 79"/>
                    <a:gd name="T24" fmla="*/ 77 w 151"/>
                    <a:gd name="T25" fmla="*/ 22 h 79"/>
                    <a:gd name="T26" fmla="*/ 77 w 151"/>
                    <a:gd name="T27" fmla="*/ 56 h 79"/>
                    <a:gd name="T28" fmla="*/ 72 w 151"/>
                    <a:gd name="T29" fmla="*/ 51 h 79"/>
                    <a:gd name="T30" fmla="*/ 73 w 151"/>
                    <a:gd name="T31" fmla="*/ 13 h 79"/>
                    <a:gd name="T32" fmla="*/ 45 w 151"/>
                    <a:gd name="T33" fmla="*/ 46 h 79"/>
                    <a:gd name="T34" fmla="*/ 42 w 151"/>
                    <a:gd name="T35" fmla="*/ 35 h 79"/>
                    <a:gd name="T36" fmla="*/ 60 w 151"/>
                    <a:gd name="T37" fmla="*/ 8 h 79"/>
                    <a:gd name="T38" fmla="*/ 52 w 151"/>
                    <a:gd name="T39" fmla="*/ 5 h 79"/>
                    <a:gd name="T40" fmla="*/ 27 w 151"/>
                    <a:gd name="T41" fmla="*/ 23 h 79"/>
                    <a:gd name="T42" fmla="*/ 23 w 151"/>
                    <a:gd name="T43" fmla="*/ 22 h 79"/>
                    <a:gd name="T44" fmla="*/ 48 w 151"/>
                    <a:gd name="T45" fmla="*/ 2 h 79"/>
                    <a:gd name="T46" fmla="*/ 44 w 151"/>
                    <a:gd name="T47" fmla="*/ 0 h 79"/>
                    <a:gd name="T48" fmla="*/ 13 w 151"/>
                    <a:gd name="T49" fmla="*/ 7 h 79"/>
                    <a:gd name="T50" fmla="*/ 18 w 151"/>
                    <a:gd name="T51" fmla="*/ 16 h 79"/>
                    <a:gd name="T52" fmla="*/ 17 w 151"/>
                    <a:gd name="T53" fmla="*/ 18 h 79"/>
                    <a:gd name="T54" fmla="*/ 1 w 151"/>
                    <a:gd name="T55" fmla="*/ 40 h 79"/>
                    <a:gd name="T56" fmla="*/ 25 w 151"/>
                    <a:gd name="T57" fmla="*/ 57 h 79"/>
                    <a:gd name="T58" fmla="*/ 46 w 151"/>
                    <a:gd name="T59" fmla="*/ 15 h 79"/>
                    <a:gd name="T60" fmla="*/ 44 w 151"/>
                    <a:gd name="T61" fmla="*/ 68 h 79"/>
                    <a:gd name="T62" fmla="*/ 66 w 151"/>
                    <a:gd name="T63" fmla="*/ 19 h 79"/>
                    <a:gd name="T64" fmla="*/ 62 w 151"/>
                    <a:gd name="T65" fmla="*/ 34 h 79"/>
                    <a:gd name="T66" fmla="*/ 67 w 151"/>
                    <a:gd name="T67" fmla="*/ 73 h 79"/>
                    <a:gd name="T68" fmla="*/ 76 w 151"/>
                    <a:gd name="T69" fmla="*/ 79 h 79"/>
                    <a:gd name="T70" fmla="*/ 89 w 151"/>
                    <a:gd name="T71" fmla="*/ 57 h 79"/>
                    <a:gd name="T72" fmla="*/ 85 w 151"/>
                    <a:gd name="T73" fmla="*/ 21 h 79"/>
                    <a:gd name="T74" fmla="*/ 96 w 151"/>
                    <a:gd name="T75" fmla="*/ 43 h 79"/>
                    <a:gd name="T76" fmla="*/ 109 w 151"/>
                    <a:gd name="T77" fmla="*/ 66 h 79"/>
                    <a:gd name="T78" fmla="*/ 104 w 151"/>
                    <a:gd name="T79" fmla="*/ 15 h 79"/>
                    <a:gd name="T80" fmla="*/ 103 w 151"/>
                    <a:gd name="T81" fmla="*/ 13 h 79"/>
                    <a:gd name="T82" fmla="*/ 151 w 151"/>
                    <a:gd name="T83" fmla="*/ 40 h 79"/>
                    <a:gd name="T84" fmla="*/ 139 w 151"/>
                    <a:gd name="T85" fmla="*/ 3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1" h="79">
                      <a:moveTo>
                        <a:pt x="139" y="30"/>
                      </a:moveTo>
                      <a:cubicBezTo>
                        <a:pt x="138" y="26"/>
                        <a:pt x="137" y="22"/>
                        <a:pt x="134" y="19"/>
                      </a:cubicBezTo>
                      <a:cubicBezTo>
                        <a:pt x="134" y="18"/>
                        <a:pt x="133" y="17"/>
                        <a:pt x="132" y="16"/>
                      </a:cubicBezTo>
                      <a:cubicBezTo>
                        <a:pt x="135" y="14"/>
                        <a:pt x="138" y="9"/>
                        <a:pt x="137" y="7"/>
                      </a:cubicBezTo>
                      <a:cubicBezTo>
                        <a:pt x="133" y="7"/>
                        <a:pt x="129" y="8"/>
                        <a:pt x="125" y="7"/>
                      </a:cubicBezTo>
                      <a:cubicBezTo>
                        <a:pt x="119" y="5"/>
                        <a:pt x="113" y="3"/>
                        <a:pt x="107" y="1"/>
                      </a:cubicBezTo>
                      <a:cubicBezTo>
                        <a:pt x="105" y="0"/>
                        <a:pt x="103" y="0"/>
                        <a:pt x="101" y="1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5" y="3"/>
                        <a:pt x="107" y="4"/>
                        <a:pt x="109" y="5"/>
                      </a:cubicBezTo>
                      <a:cubicBezTo>
                        <a:pt x="115" y="8"/>
                        <a:pt x="121" y="12"/>
                        <a:pt x="125" y="17"/>
                      </a:cubicBezTo>
                      <a:cubicBezTo>
                        <a:pt x="127" y="19"/>
                        <a:pt x="127" y="21"/>
                        <a:pt x="127" y="24"/>
                      </a:cubicBezTo>
                      <a:cubicBezTo>
                        <a:pt x="127" y="24"/>
                        <a:pt x="126" y="25"/>
                        <a:pt x="126" y="25"/>
                      </a:cubicBezTo>
                      <a:cubicBezTo>
                        <a:pt x="125" y="25"/>
                        <a:pt x="125" y="24"/>
                        <a:pt x="124" y="24"/>
                      </a:cubicBezTo>
                      <a:cubicBezTo>
                        <a:pt x="118" y="17"/>
                        <a:pt x="111" y="11"/>
                        <a:pt x="103" y="6"/>
                      </a:cubicBezTo>
                      <a:cubicBezTo>
                        <a:pt x="101" y="6"/>
                        <a:pt x="100" y="5"/>
                        <a:pt x="98" y="5"/>
                      </a:cubicBezTo>
                      <a:cubicBezTo>
                        <a:pt x="98" y="6"/>
                        <a:pt x="98" y="7"/>
                        <a:pt x="98" y="8"/>
                      </a:cubicBezTo>
                      <a:cubicBezTo>
                        <a:pt x="95" y="8"/>
                        <a:pt x="93" y="8"/>
                        <a:pt x="91" y="8"/>
                      </a:cubicBezTo>
                      <a:cubicBezTo>
                        <a:pt x="91" y="9"/>
                        <a:pt x="91" y="9"/>
                        <a:pt x="91" y="9"/>
                      </a:cubicBezTo>
                      <a:cubicBezTo>
                        <a:pt x="91" y="9"/>
                        <a:pt x="92" y="10"/>
                        <a:pt x="92" y="10"/>
                      </a:cubicBezTo>
                      <a:cubicBezTo>
                        <a:pt x="97" y="15"/>
                        <a:pt x="101" y="20"/>
                        <a:pt x="104" y="26"/>
                      </a:cubicBezTo>
                      <a:cubicBezTo>
                        <a:pt x="107" y="31"/>
                        <a:pt x="109" y="36"/>
                        <a:pt x="109" y="41"/>
                      </a:cubicBezTo>
                      <a:cubicBezTo>
                        <a:pt x="108" y="44"/>
                        <a:pt x="107" y="45"/>
                        <a:pt x="105" y="45"/>
                      </a:cubicBezTo>
                      <a:cubicBezTo>
                        <a:pt x="102" y="29"/>
                        <a:pt x="93" y="18"/>
                        <a:pt x="88" y="13"/>
                      </a:cubicBezTo>
                      <a:cubicBezTo>
                        <a:pt x="86" y="14"/>
                        <a:pt x="85" y="15"/>
                        <a:pt x="83" y="15"/>
                      </a:cubicBezTo>
                      <a:cubicBezTo>
                        <a:pt x="81" y="15"/>
                        <a:pt x="79" y="14"/>
                        <a:pt x="77" y="14"/>
                      </a:cubicBezTo>
                      <a:cubicBezTo>
                        <a:pt x="77" y="17"/>
                        <a:pt x="77" y="20"/>
                        <a:pt x="77" y="22"/>
                      </a:cubicBezTo>
                      <a:cubicBezTo>
                        <a:pt x="78" y="32"/>
                        <a:pt x="78" y="41"/>
                        <a:pt x="78" y="51"/>
                      </a:cubicBezTo>
                      <a:cubicBezTo>
                        <a:pt x="78" y="53"/>
                        <a:pt x="77" y="54"/>
                        <a:pt x="77" y="56"/>
                      </a:cubicBezTo>
                      <a:cubicBezTo>
                        <a:pt x="76" y="58"/>
                        <a:pt x="75" y="58"/>
                        <a:pt x="74" y="56"/>
                      </a:cubicBezTo>
                      <a:cubicBezTo>
                        <a:pt x="73" y="54"/>
                        <a:pt x="72" y="53"/>
                        <a:pt x="72" y="51"/>
                      </a:cubicBezTo>
                      <a:cubicBezTo>
                        <a:pt x="73" y="39"/>
                        <a:pt x="73" y="28"/>
                        <a:pt x="73" y="16"/>
                      </a:cubicBezTo>
                      <a:cubicBezTo>
                        <a:pt x="73" y="15"/>
                        <a:pt x="73" y="15"/>
                        <a:pt x="73" y="13"/>
                      </a:cubicBezTo>
                      <a:cubicBezTo>
                        <a:pt x="69" y="16"/>
                        <a:pt x="66" y="17"/>
                        <a:pt x="63" y="12"/>
                      </a:cubicBezTo>
                      <a:cubicBezTo>
                        <a:pt x="53" y="22"/>
                        <a:pt x="47" y="32"/>
                        <a:pt x="45" y="46"/>
                      </a:cubicBezTo>
                      <a:cubicBezTo>
                        <a:pt x="43" y="45"/>
                        <a:pt x="42" y="44"/>
                        <a:pt x="42" y="42"/>
                      </a:cubicBezTo>
                      <a:cubicBezTo>
                        <a:pt x="41" y="40"/>
                        <a:pt x="41" y="37"/>
                        <a:pt x="42" y="35"/>
                      </a:cubicBezTo>
                      <a:cubicBezTo>
                        <a:pt x="44" y="27"/>
                        <a:pt x="49" y="20"/>
                        <a:pt x="55" y="14"/>
                      </a:cubicBezTo>
                      <a:cubicBezTo>
                        <a:pt x="56" y="13"/>
                        <a:pt x="58" y="10"/>
                        <a:pt x="60" y="8"/>
                      </a:cubicBezTo>
                      <a:cubicBezTo>
                        <a:pt x="57" y="8"/>
                        <a:pt x="54" y="8"/>
                        <a:pt x="52" y="8"/>
                      </a:cubicBezTo>
                      <a:cubicBezTo>
                        <a:pt x="52" y="7"/>
                        <a:pt x="52" y="6"/>
                        <a:pt x="52" y="5"/>
                      </a:cubicBezTo>
                      <a:cubicBezTo>
                        <a:pt x="51" y="5"/>
                        <a:pt x="50" y="5"/>
                        <a:pt x="49" y="5"/>
                      </a:cubicBezTo>
                      <a:cubicBezTo>
                        <a:pt x="40" y="9"/>
                        <a:pt x="33" y="16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4" y="24"/>
                        <a:pt x="24" y="23"/>
                        <a:pt x="23" y="22"/>
                      </a:cubicBezTo>
                      <a:cubicBezTo>
                        <a:pt x="23" y="19"/>
                        <a:pt x="25" y="16"/>
                        <a:pt x="27" y="15"/>
                      </a:cubicBezTo>
                      <a:cubicBezTo>
                        <a:pt x="33" y="9"/>
                        <a:pt x="40" y="5"/>
                        <a:pt x="48" y="2"/>
                      </a:cubicBezTo>
                      <a:cubicBezTo>
                        <a:pt x="48" y="2"/>
                        <a:pt x="48" y="2"/>
                        <a:pt x="49" y="1"/>
                      </a:cubicBezTo>
                      <a:cubicBezTo>
                        <a:pt x="47" y="1"/>
                        <a:pt x="45" y="0"/>
                        <a:pt x="44" y="0"/>
                      </a:cubicBezTo>
                      <a:cubicBezTo>
                        <a:pt x="41" y="1"/>
                        <a:pt x="38" y="3"/>
                        <a:pt x="34" y="4"/>
                      </a:cubicBezTo>
                      <a:cubicBezTo>
                        <a:pt x="28" y="7"/>
                        <a:pt x="21" y="9"/>
                        <a:pt x="13" y="7"/>
                      </a:cubicBezTo>
                      <a:cubicBezTo>
                        <a:pt x="13" y="8"/>
                        <a:pt x="14" y="10"/>
                        <a:pt x="15" y="11"/>
                      </a:cubicBezTo>
                      <a:cubicBezTo>
                        <a:pt x="16" y="13"/>
                        <a:pt x="17" y="15"/>
                        <a:pt x="18" y="16"/>
                      </a:cubicBezTo>
                      <a:cubicBezTo>
                        <a:pt x="18" y="16"/>
                        <a:pt x="18" y="16"/>
                        <a:pt x="18" y="17"/>
                      </a:cubicBezTo>
                      <a:cubicBezTo>
                        <a:pt x="18" y="17"/>
                        <a:pt x="17" y="17"/>
                        <a:pt x="17" y="18"/>
                      </a:cubicBezTo>
                      <a:cubicBezTo>
                        <a:pt x="13" y="22"/>
                        <a:pt x="12" y="28"/>
                        <a:pt x="10" y="33"/>
                      </a:cubicBezTo>
                      <a:cubicBezTo>
                        <a:pt x="9" y="38"/>
                        <a:pt x="6" y="41"/>
                        <a:pt x="1" y="40"/>
                      </a:cubicBezTo>
                      <a:cubicBezTo>
                        <a:pt x="1" y="40"/>
                        <a:pt x="0" y="40"/>
                        <a:pt x="0" y="40"/>
                      </a:cubicBezTo>
                      <a:cubicBezTo>
                        <a:pt x="3" y="49"/>
                        <a:pt x="18" y="58"/>
                        <a:pt x="25" y="57"/>
                      </a:cubicBezTo>
                      <a:cubicBezTo>
                        <a:pt x="21" y="39"/>
                        <a:pt x="35" y="18"/>
                        <a:pt x="48" y="13"/>
                      </a:cubicBezTo>
                      <a:cubicBezTo>
                        <a:pt x="47" y="14"/>
                        <a:pt x="46" y="14"/>
                        <a:pt x="46" y="15"/>
                      </a:cubicBezTo>
                      <a:cubicBezTo>
                        <a:pt x="40" y="22"/>
                        <a:pt x="35" y="30"/>
                        <a:pt x="33" y="39"/>
                      </a:cubicBezTo>
                      <a:cubicBezTo>
                        <a:pt x="29" y="50"/>
                        <a:pt x="32" y="62"/>
                        <a:pt x="44" y="68"/>
                      </a:cubicBezTo>
                      <a:cubicBezTo>
                        <a:pt x="48" y="70"/>
                        <a:pt x="51" y="71"/>
                        <a:pt x="56" y="70"/>
                      </a:cubicBezTo>
                      <a:cubicBezTo>
                        <a:pt x="49" y="56"/>
                        <a:pt x="55" y="26"/>
                        <a:pt x="66" y="19"/>
                      </a:cubicBezTo>
                      <a:cubicBezTo>
                        <a:pt x="66" y="20"/>
                        <a:pt x="66" y="20"/>
                        <a:pt x="66" y="20"/>
                      </a:cubicBezTo>
                      <a:cubicBezTo>
                        <a:pt x="64" y="25"/>
                        <a:pt x="63" y="29"/>
                        <a:pt x="62" y="34"/>
                      </a:cubicBezTo>
                      <a:cubicBezTo>
                        <a:pt x="61" y="42"/>
                        <a:pt x="60" y="50"/>
                        <a:pt x="61" y="58"/>
                      </a:cubicBezTo>
                      <a:cubicBezTo>
                        <a:pt x="62" y="64"/>
                        <a:pt x="63" y="69"/>
                        <a:pt x="67" y="73"/>
                      </a:cubicBezTo>
                      <a:cubicBezTo>
                        <a:pt x="69" y="76"/>
                        <a:pt x="72" y="77"/>
                        <a:pt x="75" y="79"/>
                      </a:cubicBezTo>
                      <a:cubicBezTo>
                        <a:pt x="75" y="79"/>
                        <a:pt x="75" y="79"/>
                        <a:pt x="76" y="79"/>
                      </a:cubicBezTo>
                      <a:cubicBezTo>
                        <a:pt x="77" y="78"/>
                        <a:pt x="79" y="78"/>
                        <a:pt x="80" y="77"/>
                      </a:cubicBezTo>
                      <a:cubicBezTo>
                        <a:pt x="86" y="72"/>
                        <a:pt x="89" y="65"/>
                        <a:pt x="89" y="57"/>
                      </a:cubicBezTo>
                      <a:cubicBezTo>
                        <a:pt x="90" y="51"/>
                        <a:pt x="89" y="44"/>
                        <a:pt x="88" y="37"/>
                      </a:cubicBezTo>
                      <a:cubicBezTo>
                        <a:pt x="88" y="31"/>
                        <a:pt x="86" y="26"/>
                        <a:pt x="85" y="21"/>
                      </a:cubicBezTo>
                      <a:cubicBezTo>
                        <a:pt x="85" y="20"/>
                        <a:pt x="85" y="20"/>
                        <a:pt x="85" y="19"/>
                      </a:cubicBezTo>
                      <a:cubicBezTo>
                        <a:pt x="91" y="26"/>
                        <a:pt x="95" y="34"/>
                        <a:pt x="96" y="43"/>
                      </a:cubicBezTo>
                      <a:cubicBezTo>
                        <a:pt x="98" y="53"/>
                        <a:pt x="97" y="61"/>
                        <a:pt x="95" y="70"/>
                      </a:cubicBezTo>
                      <a:cubicBezTo>
                        <a:pt x="98" y="72"/>
                        <a:pt x="105" y="69"/>
                        <a:pt x="109" y="66"/>
                      </a:cubicBezTo>
                      <a:cubicBezTo>
                        <a:pt x="118" y="60"/>
                        <a:pt x="120" y="50"/>
                        <a:pt x="118" y="39"/>
                      </a:cubicBezTo>
                      <a:cubicBezTo>
                        <a:pt x="115" y="30"/>
                        <a:pt x="110" y="22"/>
                        <a:pt x="104" y="15"/>
                      </a:cubicBezTo>
                      <a:cubicBezTo>
                        <a:pt x="103" y="14"/>
                        <a:pt x="103" y="14"/>
                        <a:pt x="103" y="13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19" y="23"/>
                        <a:pt x="128" y="37"/>
                        <a:pt x="126" y="57"/>
                      </a:cubicBezTo>
                      <a:cubicBezTo>
                        <a:pt x="134" y="57"/>
                        <a:pt x="148" y="48"/>
                        <a:pt x="151" y="40"/>
                      </a:cubicBezTo>
                      <a:cubicBezTo>
                        <a:pt x="149" y="40"/>
                        <a:pt x="147" y="40"/>
                        <a:pt x="145" y="39"/>
                      </a:cubicBezTo>
                      <a:cubicBezTo>
                        <a:pt x="141" y="38"/>
                        <a:pt x="140" y="34"/>
                        <a:pt x="139" y="3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3" name="Freeform 7"/>
                <p:cNvSpPr>
                  <a:spLocks/>
                </p:cNvSpPr>
                <p:nvPr/>
              </p:nvSpPr>
              <p:spPr bwMode="auto">
                <a:xfrm>
                  <a:off x="2138363" y="1312863"/>
                  <a:ext cx="207963" cy="219075"/>
                </a:xfrm>
                <a:custGeom>
                  <a:avLst/>
                  <a:gdLst>
                    <a:gd name="T0" fmla="*/ 54 w 55"/>
                    <a:gd name="T1" fmla="*/ 13 h 58"/>
                    <a:gd name="T2" fmla="*/ 52 w 55"/>
                    <a:gd name="T3" fmla="*/ 4 h 58"/>
                    <a:gd name="T4" fmla="*/ 50 w 55"/>
                    <a:gd name="T5" fmla="*/ 0 h 58"/>
                    <a:gd name="T6" fmla="*/ 0 w 55"/>
                    <a:gd name="T7" fmla="*/ 36 h 58"/>
                    <a:gd name="T8" fmla="*/ 15 w 55"/>
                    <a:gd name="T9" fmla="*/ 39 h 58"/>
                    <a:gd name="T10" fmla="*/ 18 w 55"/>
                    <a:gd name="T11" fmla="*/ 39 h 58"/>
                    <a:gd name="T12" fmla="*/ 41 w 55"/>
                    <a:gd name="T13" fmla="*/ 24 h 58"/>
                    <a:gd name="T14" fmla="*/ 40 w 55"/>
                    <a:gd name="T15" fmla="*/ 31 h 58"/>
                    <a:gd name="T16" fmla="*/ 29 w 55"/>
                    <a:gd name="T17" fmla="*/ 39 h 58"/>
                    <a:gd name="T18" fmla="*/ 13 w 55"/>
                    <a:gd name="T19" fmla="*/ 50 h 58"/>
                    <a:gd name="T20" fmla="*/ 4 w 55"/>
                    <a:gd name="T21" fmla="*/ 58 h 58"/>
                    <a:gd name="T22" fmla="*/ 8 w 55"/>
                    <a:gd name="T23" fmla="*/ 58 h 58"/>
                    <a:gd name="T24" fmla="*/ 17 w 55"/>
                    <a:gd name="T25" fmla="*/ 55 h 58"/>
                    <a:gd name="T26" fmla="*/ 43 w 55"/>
                    <a:gd name="T27" fmla="*/ 43 h 58"/>
                    <a:gd name="T28" fmla="*/ 54 w 55"/>
                    <a:gd name="T29" fmla="*/ 23 h 58"/>
                    <a:gd name="T30" fmla="*/ 55 w 55"/>
                    <a:gd name="T31" fmla="*/ 21 h 58"/>
                    <a:gd name="T32" fmla="*/ 55 w 55"/>
                    <a:gd name="T33" fmla="*/ 14 h 58"/>
                    <a:gd name="T34" fmla="*/ 54 w 55"/>
                    <a:gd name="T35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58">
                      <a:moveTo>
                        <a:pt x="54" y="13"/>
                      </a:moveTo>
                      <a:cubicBezTo>
                        <a:pt x="54" y="10"/>
                        <a:pt x="53" y="7"/>
                        <a:pt x="52" y="4"/>
                      </a:cubicBezTo>
                      <a:cubicBezTo>
                        <a:pt x="52" y="2"/>
                        <a:pt x="51" y="1"/>
                        <a:pt x="50" y="0"/>
                      </a:cubicBezTo>
                      <a:cubicBezTo>
                        <a:pt x="36" y="16"/>
                        <a:pt x="18" y="27"/>
                        <a:pt x="0" y="36"/>
                      </a:cubicBezTo>
                      <a:cubicBezTo>
                        <a:pt x="5" y="37"/>
                        <a:pt x="10" y="38"/>
                        <a:pt x="15" y="39"/>
                      </a:cubicBezTo>
                      <a:cubicBezTo>
                        <a:pt x="16" y="40"/>
                        <a:pt x="17" y="40"/>
                        <a:pt x="18" y="39"/>
                      </a:cubicBezTo>
                      <a:cubicBezTo>
                        <a:pt x="26" y="36"/>
                        <a:pt x="34" y="31"/>
                        <a:pt x="41" y="24"/>
                      </a:cubicBezTo>
                      <a:cubicBezTo>
                        <a:pt x="42" y="26"/>
                        <a:pt x="42" y="28"/>
                        <a:pt x="40" y="31"/>
                      </a:cubicBezTo>
                      <a:cubicBezTo>
                        <a:pt x="38" y="35"/>
                        <a:pt x="33" y="37"/>
                        <a:pt x="29" y="39"/>
                      </a:cubicBezTo>
                      <a:cubicBezTo>
                        <a:pt x="23" y="42"/>
                        <a:pt x="17" y="44"/>
                        <a:pt x="13" y="50"/>
                      </a:cubicBezTo>
                      <a:cubicBezTo>
                        <a:pt x="11" y="53"/>
                        <a:pt x="7" y="55"/>
                        <a:pt x="4" y="58"/>
                      </a:cubicBezTo>
                      <a:cubicBezTo>
                        <a:pt x="5" y="58"/>
                        <a:pt x="7" y="58"/>
                        <a:pt x="8" y="58"/>
                      </a:cubicBezTo>
                      <a:cubicBezTo>
                        <a:pt x="12" y="57"/>
                        <a:pt x="15" y="56"/>
                        <a:pt x="17" y="55"/>
                      </a:cubicBezTo>
                      <a:cubicBezTo>
                        <a:pt x="26" y="53"/>
                        <a:pt x="35" y="49"/>
                        <a:pt x="43" y="43"/>
                      </a:cubicBezTo>
                      <a:cubicBezTo>
                        <a:pt x="49" y="38"/>
                        <a:pt x="53" y="31"/>
                        <a:pt x="54" y="23"/>
                      </a:cubicBezTo>
                      <a:cubicBezTo>
                        <a:pt x="55" y="22"/>
                        <a:pt x="55" y="22"/>
                        <a:pt x="55" y="21"/>
                      </a:cubicBezTo>
                      <a:cubicBezTo>
                        <a:pt x="55" y="19"/>
                        <a:pt x="55" y="17"/>
                        <a:pt x="55" y="14"/>
                      </a:cubicBezTo>
                      <a:cubicBezTo>
                        <a:pt x="55" y="14"/>
                        <a:pt x="55" y="14"/>
                        <a:pt x="54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4" name="Freeform 8"/>
                <p:cNvSpPr>
                  <a:spLocks/>
                </p:cNvSpPr>
                <p:nvPr/>
              </p:nvSpPr>
              <p:spPr bwMode="auto">
                <a:xfrm>
                  <a:off x="763588" y="1312863"/>
                  <a:ext cx="219075" cy="219075"/>
                </a:xfrm>
                <a:custGeom>
                  <a:avLst/>
                  <a:gdLst>
                    <a:gd name="T0" fmla="*/ 17 w 58"/>
                    <a:gd name="T1" fmla="*/ 46 h 58"/>
                    <a:gd name="T2" fmla="*/ 45 w 58"/>
                    <a:gd name="T3" fmla="*/ 57 h 58"/>
                    <a:gd name="T4" fmla="*/ 53 w 58"/>
                    <a:gd name="T5" fmla="*/ 58 h 58"/>
                    <a:gd name="T6" fmla="*/ 39 w 58"/>
                    <a:gd name="T7" fmla="*/ 46 h 58"/>
                    <a:gd name="T8" fmla="*/ 36 w 58"/>
                    <a:gd name="T9" fmla="*/ 43 h 58"/>
                    <a:gd name="T10" fmla="*/ 25 w 58"/>
                    <a:gd name="T11" fmla="*/ 38 h 58"/>
                    <a:gd name="T12" fmla="*/ 15 w 58"/>
                    <a:gd name="T13" fmla="*/ 31 h 58"/>
                    <a:gd name="T14" fmla="*/ 15 w 58"/>
                    <a:gd name="T15" fmla="*/ 24 h 58"/>
                    <a:gd name="T16" fmla="*/ 37 w 58"/>
                    <a:gd name="T17" fmla="*/ 39 h 58"/>
                    <a:gd name="T18" fmla="*/ 42 w 58"/>
                    <a:gd name="T19" fmla="*/ 39 h 58"/>
                    <a:gd name="T20" fmla="*/ 46 w 58"/>
                    <a:gd name="T21" fmla="*/ 38 h 58"/>
                    <a:gd name="T22" fmla="*/ 58 w 58"/>
                    <a:gd name="T23" fmla="*/ 36 h 58"/>
                    <a:gd name="T24" fmla="*/ 30 w 58"/>
                    <a:gd name="T25" fmla="*/ 21 h 58"/>
                    <a:gd name="T26" fmla="*/ 5 w 58"/>
                    <a:gd name="T27" fmla="*/ 0 h 58"/>
                    <a:gd name="T28" fmla="*/ 4 w 58"/>
                    <a:gd name="T29" fmla="*/ 1 h 58"/>
                    <a:gd name="T30" fmla="*/ 1 w 58"/>
                    <a:gd name="T31" fmla="*/ 12 h 58"/>
                    <a:gd name="T32" fmla="*/ 0 w 58"/>
                    <a:gd name="T33" fmla="*/ 14 h 58"/>
                    <a:gd name="T34" fmla="*/ 0 w 58"/>
                    <a:gd name="T35" fmla="*/ 21 h 58"/>
                    <a:gd name="T36" fmla="*/ 2 w 58"/>
                    <a:gd name="T37" fmla="*/ 27 h 58"/>
                    <a:gd name="T38" fmla="*/ 17 w 58"/>
                    <a:gd name="T3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8" h="58">
                      <a:moveTo>
                        <a:pt x="17" y="46"/>
                      </a:moveTo>
                      <a:cubicBezTo>
                        <a:pt x="26" y="51"/>
                        <a:pt x="35" y="55"/>
                        <a:pt x="45" y="57"/>
                      </a:cubicBezTo>
                      <a:cubicBezTo>
                        <a:pt x="48" y="58"/>
                        <a:pt x="50" y="58"/>
                        <a:pt x="53" y="58"/>
                      </a:cubicBezTo>
                      <a:cubicBezTo>
                        <a:pt x="48" y="54"/>
                        <a:pt x="44" y="50"/>
                        <a:pt x="39" y="46"/>
                      </a:cubicBezTo>
                      <a:cubicBezTo>
                        <a:pt x="38" y="45"/>
                        <a:pt x="37" y="44"/>
                        <a:pt x="36" y="43"/>
                      </a:cubicBezTo>
                      <a:cubicBezTo>
                        <a:pt x="32" y="42"/>
                        <a:pt x="28" y="40"/>
                        <a:pt x="25" y="38"/>
                      </a:cubicBezTo>
                      <a:cubicBezTo>
                        <a:pt x="21" y="36"/>
                        <a:pt x="18" y="34"/>
                        <a:pt x="15" y="31"/>
                      </a:cubicBezTo>
                      <a:cubicBezTo>
                        <a:pt x="14" y="28"/>
                        <a:pt x="14" y="26"/>
                        <a:pt x="15" y="24"/>
                      </a:cubicBezTo>
                      <a:cubicBezTo>
                        <a:pt x="22" y="30"/>
                        <a:pt x="29" y="35"/>
                        <a:pt x="37" y="39"/>
                      </a:cubicBezTo>
                      <a:cubicBezTo>
                        <a:pt x="38" y="40"/>
                        <a:pt x="40" y="40"/>
                        <a:pt x="42" y="39"/>
                      </a:cubicBezTo>
                      <a:cubicBezTo>
                        <a:pt x="43" y="39"/>
                        <a:pt x="44" y="39"/>
                        <a:pt x="46" y="38"/>
                      </a:cubicBezTo>
                      <a:cubicBezTo>
                        <a:pt x="49" y="38"/>
                        <a:pt x="53" y="37"/>
                        <a:pt x="58" y="36"/>
                      </a:cubicBezTo>
                      <a:cubicBezTo>
                        <a:pt x="48" y="32"/>
                        <a:pt x="38" y="27"/>
                        <a:pt x="30" y="21"/>
                      </a:cubicBezTo>
                      <a:cubicBezTo>
                        <a:pt x="21" y="15"/>
                        <a:pt x="13" y="8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4"/>
                        <a:pt x="2" y="8"/>
                        <a:pt x="1" y="12"/>
                      </a:cubicBezTo>
                      <a:cubicBezTo>
                        <a:pt x="1" y="13"/>
                        <a:pt x="1" y="13"/>
                        <a:pt x="0" y="14"/>
                      </a:cubicBezTo>
                      <a:cubicBezTo>
                        <a:pt x="0" y="17"/>
                        <a:pt x="0" y="19"/>
                        <a:pt x="0" y="21"/>
                      </a:cubicBezTo>
                      <a:cubicBezTo>
                        <a:pt x="1" y="23"/>
                        <a:pt x="1" y="25"/>
                        <a:pt x="2" y="27"/>
                      </a:cubicBezTo>
                      <a:cubicBezTo>
                        <a:pt x="4" y="35"/>
                        <a:pt x="10" y="42"/>
                        <a:pt x="17" y="4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5" name="Freeform 9"/>
                <p:cNvSpPr>
                  <a:spLocks/>
                </p:cNvSpPr>
                <p:nvPr/>
              </p:nvSpPr>
              <p:spPr bwMode="auto">
                <a:xfrm>
                  <a:off x="2130425" y="1493838"/>
                  <a:ext cx="215900" cy="139700"/>
                </a:xfrm>
                <a:custGeom>
                  <a:avLst/>
                  <a:gdLst>
                    <a:gd name="T0" fmla="*/ 8 w 57"/>
                    <a:gd name="T1" fmla="*/ 14 h 37"/>
                    <a:gd name="T2" fmla="*/ 5 w 57"/>
                    <a:gd name="T3" fmla="*/ 14 h 37"/>
                    <a:gd name="T4" fmla="*/ 6 w 57"/>
                    <a:gd name="T5" fmla="*/ 15 h 37"/>
                    <a:gd name="T6" fmla="*/ 15 w 57"/>
                    <a:gd name="T7" fmla="*/ 22 h 37"/>
                    <a:gd name="T8" fmla="*/ 16 w 57"/>
                    <a:gd name="T9" fmla="*/ 23 h 37"/>
                    <a:gd name="T10" fmla="*/ 28 w 57"/>
                    <a:gd name="T11" fmla="*/ 21 h 37"/>
                    <a:gd name="T12" fmla="*/ 39 w 57"/>
                    <a:gd name="T13" fmla="*/ 18 h 37"/>
                    <a:gd name="T14" fmla="*/ 35 w 57"/>
                    <a:gd name="T15" fmla="*/ 24 h 37"/>
                    <a:gd name="T16" fmla="*/ 20 w 57"/>
                    <a:gd name="T17" fmla="*/ 28 h 37"/>
                    <a:gd name="T18" fmla="*/ 11 w 57"/>
                    <a:gd name="T19" fmla="*/ 30 h 37"/>
                    <a:gd name="T20" fmla="*/ 10 w 57"/>
                    <a:gd name="T21" fmla="*/ 31 h 37"/>
                    <a:gd name="T22" fmla="*/ 0 w 57"/>
                    <a:gd name="T23" fmla="*/ 35 h 37"/>
                    <a:gd name="T24" fmla="*/ 12 w 57"/>
                    <a:gd name="T25" fmla="*/ 36 h 37"/>
                    <a:gd name="T26" fmla="*/ 38 w 57"/>
                    <a:gd name="T27" fmla="*/ 34 h 37"/>
                    <a:gd name="T28" fmla="*/ 55 w 57"/>
                    <a:gd name="T29" fmla="*/ 17 h 37"/>
                    <a:gd name="T30" fmla="*/ 57 w 57"/>
                    <a:gd name="T31" fmla="*/ 12 h 37"/>
                    <a:gd name="T32" fmla="*/ 57 w 57"/>
                    <a:gd name="T33" fmla="*/ 0 h 37"/>
                    <a:gd name="T34" fmla="*/ 31 w 57"/>
                    <a:gd name="T35" fmla="*/ 10 h 37"/>
                    <a:gd name="T36" fmla="*/ 8 w 57"/>
                    <a:gd name="T37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37">
                      <a:moveTo>
                        <a:pt x="8" y="14"/>
                      </a:moveTo>
                      <a:cubicBezTo>
                        <a:pt x="7" y="14"/>
                        <a:pt x="6" y="14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9" y="18"/>
                        <a:pt x="12" y="20"/>
                        <a:pt x="15" y="22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20" y="22"/>
                        <a:pt x="24" y="22"/>
                        <a:pt x="28" y="21"/>
                      </a:cubicBezTo>
                      <a:cubicBezTo>
                        <a:pt x="31" y="20"/>
                        <a:pt x="35" y="19"/>
                        <a:pt x="39" y="18"/>
                      </a:cubicBezTo>
                      <a:cubicBezTo>
                        <a:pt x="39" y="21"/>
                        <a:pt x="37" y="23"/>
                        <a:pt x="35" y="24"/>
                      </a:cubicBezTo>
                      <a:cubicBezTo>
                        <a:pt x="30" y="27"/>
                        <a:pt x="25" y="27"/>
                        <a:pt x="20" y="28"/>
                      </a:cubicBezTo>
                      <a:cubicBezTo>
                        <a:pt x="17" y="28"/>
                        <a:pt x="14" y="28"/>
                        <a:pt x="11" y="30"/>
                      </a:cubicBezTo>
                      <a:cubicBezTo>
                        <a:pt x="11" y="30"/>
                        <a:pt x="10" y="30"/>
                        <a:pt x="10" y="31"/>
                      </a:cubicBezTo>
                      <a:cubicBezTo>
                        <a:pt x="7" y="32"/>
                        <a:pt x="4" y="33"/>
                        <a:pt x="0" y="35"/>
                      </a:cubicBezTo>
                      <a:cubicBezTo>
                        <a:pt x="4" y="36"/>
                        <a:pt x="8" y="36"/>
                        <a:pt x="12" y="36"/>
                      </a:cubicBezTo>
                      <a:cubicBezTo>
                        <a:pt x="21" y="37"/>
                        <a:pt x="30" y="36"/>
                        <a:pt x="38" y="34"/>
                      </a:cubicBezTo>
                      <a:cubicBezTo>
                        <a:pt x="47" y="31"/>
                        <a:pt x="52" y="25"/>
                        <a:pt x="55" y="17"/>
                      </a:cubicBezTo>
                      <a:cubicBezTo>
                        <a:pt x="56" y="15"/>
                        <a:pt x="57" y="14"/>
                        <a:pt x="57" y="12"/>
                      </a:cubicBezTo>
                      <a:cubicBezTo>
                        <a:pt x="57" y="8"/>
                        <a:pt x="57" y="4"/>
                        <a:pt x="57" y="0"/>
                      </a:cubicBezTo>
                      <a:cubicBezTo>
                        <a:pt x="49" y="4"/>
                        <a:pt x="40" y="8"/>
                        <a:pt x="31" y="10"/>
                      </a:cubicBezTo>
                      <a:cubicBezTo>
                        <a:pt x="23" y="12"/>
                        <a:pt x="16" y="14"/>
                        <a:pt x="8" y="1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6" name="Freeform 10"/>
                <p:cNvSpPr>
                  <a:spLocks/>
                </p:cNvSpPr>
                <p:nvPr/>
              </p:nvSpPr>
              <p:spPr bwMode="auto">
                <a:xfrm>
                  <a:off x="763588" y="1493838"/>
                  <a:ext cx="219075" cy="131763"/>
                </a:xfrm>
                <a:custGeom>
                  <a:avLst/>
                  <a:gdLst>
                    <a:gd name="T0" fmla="*/ 47 w 58"/>
                    <a:gd name="T1" fmla="*/ 35 h 35"/>
                    <a:gd name="T2" fmla="*/ 58 w 58"/>
                    <a:gd name="T3" fmla="*/ 34 h 35"/>
                    <a:gd name="T4" fmla="*/ 49 w 58"/>
                    <a:gd name="T5" fmla="*/ 30 h 35"/>
                    <a:gd name="T6" fmla="*/ 42 w 58"/>
                    <a:gd name="T7" fmla="*/ 27 h 35"/>
                    <a:gd name="T8" fmla="*/ 30 w 58"/>
                    <a:gd name="T9" fmla="*/ 26 h 35"/>
                    <a:gd name="T10" fmla="*/ 23 w 58"/>
                    <a:gd name="T11" fmla="*/ 24 h 35"/>
                    <a:gd name="T12" fmla="*/ 19 w 58"/>
                    <a:gd name="T13" fmla="*/ 17 h 35"/>
                    <a:gd name="T14" fmla="*/ 25 w 58"/>
                    <a:gd name="T15" fmla="*/ 19 h 35"/>
                    <a:gd name="T16" fmla="*/ 36 w 58"/>
                    <a:gd name="T17" fmla="*/ 21 h 35"/>
                    <a:gd name="T18" fmla="*/ 46 w 58"/>
                    <a:gd name="T19" fmla="*/ 20 h 35"/>
                    <a:gd name="T20" fmla="*/ 52 w 58"/>
                    <a:gd name="T21" fmla="*/ 16 h 35"/>
                    <a:gd name="T22" fmla="*/ 53 w 58"/>
                    <a:gd name="T23" fmla="*/ 14 h 35"/>
                    <a:gd name="T24" fmla="*/ 35 w 58"/>
                    <a:gd name="T25" fmla="*/ 12 h 35"/>
                    <a:gd name="T26" fmla="*/ 18 w 58"/>
                    <a:gd name="T27" fmla="*/ 7 h 35"/>
                    <a:gd name="T28" fmla="*/ 0 w 58"/>
                    <a:gd name="T29" fmla="*/ 0 h 35"/>
                    <a:gd name="T30" fmla="*/ 0 w 58"/>
                    <a:gd name="T31" fmla="*/ 12 h 35"/>
                    <a:gd name="T32" fmla="*/ 2 w 58"/>
                    <a:gd name="T33" fmla="*/ 16 h 35"/>
                    <a:gd name="T34" fmla="*/ 23 w 58"/>
                    <a:gd name="T35" fmla="*/ 33 h 35"/>
                    <a:gd name="T36" fmla="*/ 47 w 58"/>
                    <a:gd name="T3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" h="35">
                      <a:moveTo>
                        <a:pt x="47" y="35"/>
                      </a:moveTo>
                      <a:cubicBezTo>
                        <a:pt x="50" y="35"/>
                        <a:pt x="54" y="35"/>
                        <a:pt x="58" y="34"/>
                      </a:cubicBezTo>
                      <a:cubicBezTo>
                        <a:pt x="55" y="32"/>
                        <a:pt x="52" y="31"/>
                        <a:pt x="49" y="30"/>
                      </a:cubicBezTo>
                      <a:cubicBezTo>
                        <a:pt x="47" y="29"/>
                        <a:pt x="45" y="27"/>
                        <a:pt x="42" y="27"/>
                      </a:cubicBezTo>
                      <a:cubicBezTo>
                        <a:pt x="38" y="26"/>
                        <a:pt x="34" y="26"/>
                        <a:pt x="30" y="26"/>
                      </a:cubicBezTo>
                      <a:cubicBezTo>
                        <a:pt x="27" y="26"/>
                        <a:pt x="25" y="25"/>
                        <a:pt x="23" y="24"/>
                      </a:cubicBezTo>
                      <a:cubicBezTo>
                        <a:pt x="20" y="23"/>
                        <a:pt x="19" y="21"/>
                        <a:pt x="19" y="17"/>
                      </a:cubicBezTo>
                      <a:cubicBezTo>
                        <a:pt x="21" y="18"/>
                        <a:pt x="23" y="19"/>
                        <a:pt x="25" y="19"/>
                      </a:cubicBezTo>
                      <a:cubicBezTo>
                        <a:pt x="29" y="20"/>
                        <a:pt x="32" y="21"/>
                        <a:pt x="36" y="21"/>
                      </a:cubicBezTo>
                      <a:cubicBezTo>
                        <a:pt x="39" y="22"/>
                        <a:pt x="43" y="23"/>
                        <a:pt x="46" y="20"/>
                      </a:cubicBezTo>
                      <a:cubicBezTo>
                        <a:pt x="48" y="18"/>
                        <a:pt x="50" y="17"/>
                        <a:pt x="52" y="16"/>
                      </a:cubicBezTo>
                      <a:cubicBezTo>
                        <a:pt x="52" y="15"/>
                        <a:pt x="53" y="15"/>
                        <a:pt x="53" y="14"/>
                      </a:cubicBezTo>
                      <a:cubicBezTo>
                        <a:pt x="47" y="13"/>
                        <a:pt x="40" y="13"/>
                        <a:pt x="35" y="12"/>
                      </a:cubicBezTo>
                      <a:cubicBezTo>
                        <a:pt x="29" y="10"/>
                        <a:pt x="23" y="9"/>
                        <a:pt x="18" y="7"/>
                      </a:cubicBezTo>
                      <a:cubicBezTo>
                        <a:pt x="12" y="5"/>
                        <a:pt x="6" y="3"/>
                        <a:pt x="0" y="0"/>
                      </a:cubicBezTo>
                      <a:cubicBezTo>
                        <a:pt x="0" y="4"/>
                        <a:pt x="0" y="8"/>
                        <a:pt x="0" y="12"/>
                      </a:cubicBezTo>
                      <a:cubicBezTo>
                        <a:pt x="1" y="13"/>
                        <a:pt x="1" y="15"/>
                        <a:pt x="2" y="16"/>
                      </a:cubicBezTo>
                      <a:cubicBezTo>
                        <a:pt x="5" y="26"/>
                        <a:pt x="13" y="32"/>
                        <a:pt x="23" y="33"/>
                      </a:cubicBezTo>
                      <a:cubicBezTo>
                        <a:pt x="30" y="35"/>
                        <a:pt x="38" y="35"/>
                        <a:pt x="47" y="3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7" name="Freeform 11"/>
                <p:cNvSpPr>
                  <a:spLocks/>
                </p:cNvSpPr>
                <p:nvPr/>
              </p:nvSpPr>
              <p:spPr bwMode="auto">
                <a:xfrm>
                  <a:off x="1860550" y="1282700"/>
                  <a:ext cx="319088" cy="561975"/>
                </a:xfrm>
                <a:custGeom>
                  <a:avLst/>
                  <a:gdLst>
                    <a:gd name="T0" fmla="*/ 17 w 85"/>
                    <a:gd name="T1" fmla="*/ 144 h 149"/>
                    <a:gd name="T2" fmla="*/ 21 w 85"/>
                    <a:gd name="T3" fmla="*/ 135 h 149"/>
                    <a:gd name="T4" fmla="*/ 23 w 85"/>
                    <a:gd name="T5" fmla="*/ 134 h 149"/>
                    <a:gd name="T6" fmla="*/ 30 w 85"/>
                    <a:gd name="T7" fmla="*/ 135 h 149"/>
                    <a:gd name="T8" fmla="*/ 37 w 85"/>
                    <a:gd name="T9" fmla="*/ 137 h 149"/>
                    <a:gd name="T10" fmla="*/ 38 w 85"/>
                    <a:gd name="T11" fmla="*/ 122 h 149"/>
                    <a:gd name="T12" fmla="*/ 56 w 85"/>
                    <a:gd name="T13" fmla="*/ 124 h 149"/>
                    <a:gd name="T14" fmla="*/ 51 w 85"/>
                    <a:gd name="T15" fmla="*/ 107 h 149"/>
                    <a:gd name="T16" fmla="*/ 71 w 85"/>
                    <a:gd name="T17" fmla="*/ 104 h 149"/>
                    <a:gd name="T18" fmla="*/ 71 w 85"/>
                    <a:gd name="T19" fmla="*/ 103 h 149"/>
                    <a:gd name="T20" fmla="*/ 59 w 85"/>
                    <a:gd name="T21" fmla="*/ 89 h 149"/>
                    <a:gd name="T22" fmla="*/ 65 w 85"/>
                    <a:gd name="T23" fmla="*/ 87 h 149"/>
                    <a:gd name="T24" fmla="*/ 80 w 85"/>
                    <a:gd name="T25" fmla="*/ 81 h 149"/>
                    <a:gd name="T26" fmla="*/ 80 w 85"/>
                    <a:gd name="T27" fmla="*/ 78 h 149"/>
                    <a:gd name="T28" fmla="*/ 68 w 85"/>
                    <a:gd name="T29" fmla="*/ 71 h 149"/>
                    <a:gd name="T30" fmla="*/ 62 w 85"/>
                    <a:gd name="T31" fmla="*/ 68 h 149"/>
                    <a:gd name="T32" fmla="*/ 63 w 85"/>
                    <a:gd name="T33" fmla="*/ 68 h 149"/>
                    <a:gd name="T34" fmla="*/ 83 w 85"/>
                    <a:gd name="T35" fmla="*/ 54 h 149"/>
                    <a:gd name="T36" fmla="*/ 85 w 85"/>
                    <a:gd name="T37" fmla="*/ 51 h 149"/>
                    <a:gd name="T38" fmla="*/ 85 w 85"/>
                    <a:gd name="T39" fmla="*/ 50 h 149"/>
                    <a:gd name="T40" fmla="*/ 59 w 85"/>
                    <a:gd name="T41" fmla="*/ 47 h 149"/>
                    <a:gd name="T42" fmla="*/ 71 w 85"/>
                    <a:gd name="T43" fmla="*/ 25 h 149"/>
                    <a:gd name="T44" fmla="*/ 70 w 85"/>
                    <a:gd name="T45" fmla="*/ 0 h 149"/>
                    <a:gd name="T46" fmla="*/ 58 w 85"/>
                    <a:gd name="T47" fmla="*/ 17 h 149"/>
                    <a:gd name="T48" fmla="*/ 51 w 85"/>
                    <a:gd name="T49" fmla="*/ 25 h 149"/>
                    <a:gd name="T50" fmla="*/ 50 w 85"/>
                    <a:gd name="T51" fmla="*/ 27 h 149"/>
                    <a:gd name="T52" fmla="*/ 45 w 85"/>
                    <a:gd name="T53" fmla="*/ 51 h 149"/>
                    <a:gd name="T54" fmla="*/ 47 w 85"/>
                    <a:gd name="T55" fmla="*/ 54 h 149"/>
                    <a:gd name="T56" fmla="*/ 58 w 85"/>
                    <a:gd name="T57" fmla="*/ 60 h 149"/>
                    <a:gd name="T58" fmla="*/ 59 w 85"/>
                    <a:gd name="T59" fmla="*/ 63 h 149"/>
                    <a:gd name="T60" fmla="*/ 50 w 85"/>
                    <a:gd name="T61" fmla="*/ 71 h 149"/>
                    <a:gd name="T62" fmla="*/ 50 w 85"/>
                    <a:gd name="T63" fmla="*/ 77 h 149"/>
                    <a:gd name="T64" fmla="*/ 59 w 85"/>
                    <a:gd name="T65" fmla="*/ 87 h 149"/>
                    <a:gd name="T66" fmla="*/ 43 w 85"/>
                    <a:gd name="T67" fmla="*/ 95 h 149"/>
                    <a:gd name="T68" fmla="*/ 44 w 85"/>
                    <a:gd name="T69" fmla="*/ 97 h 149"/>
                    <a:gd name="T70" fmla="*/ 47 w 85"/>
                    <a:gd name="T71" fmla="*/ 107 h 149"/>
                    <a:gd name="T72" fmla="*/ 43 w 85"/>
                    <a:gd name="T73" fmla="*/ 112 h 149"/>
                    <a:gd name="T74" fmla="*/ 31 w 85"/>
                    <a:gd name="T75" fmla="*/ 113 h 149"/>
                    <a:gd name="T76" fmla="*/ 30 w 85"/>
                    <a:gd name="T77" fmla="*/ 131 h 149"/>
                    <a:gd name="T78" fmla="*/ 13 w 85"/>
                    <a:gd name="T79" fmla="*/ 127 h 149"/>
                    <a:gd name="T80" fmla="*/ 7 w 85"/>
                    <a:gd name="T81" fmla="*/ 140 h 149"/>
                    <a:gd name="T82" fmla="*/ 0 w 85"/>
                    <a:gd name="T83" fmla="*/ 135 h 149"/>
                    <a:gd name="T84" fmla="*/ 0 w 85"/>
                    <a:gd name="T85" fmla="*/ 149 h 149"/>
                    <a:gd name="T86" fmla="*/ 1 w 85"/>
                    <a:gd name="T87" fmla="*/ 148 h 149"/>
                    <a:gd name="T88" fmla="*/ 4 w 85"/>
                    <a:gd name="T89" fmla="*/ 143 h 149"/>
                    <a:gd name="T90" fmla="*/ 13 w 85"/>
                    <a:gd name="T91" fmla="*/ 146 h 149"/>
                    <a:gd name="T92" fmla="*/ 17 w 85"/>
                    <a:gd name="T93" fmla="*/ 14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" h="149">
                      <a:moveTo>
                        <a:pt x="17" y="144"/>
                      </a:moveTo>
                      <a:cubicBezTo>
                        <a:pt x="18" y="141"/>
                        <a:pt x="20" y="138"/>
                        <a:pt x="21" y="135"/>
                      </a:cubicBezTo>
                      <a:cubicBezTo>
                        <a:pt x="21" y="134"/>
                        <a:pt x="22" y="133"/>
                        <a:pt x="23" y="134"/>
                      </a:cubicBezTo>
                      <a:cubicBezTo>
                        <a:pt x="25" y="134"/>
                        <a:pt x="27" y="135"/>
                        <a:pt x="30" y="135"/>
                      </a:cubicBezTo>
                      <a:cubicBezTo>
                        <a:pt x="32" y="136"/>
                        <a:pt x="34" y="136"/>
                        <a:pt x="37" y="137"/>
                      </a:cubicBezTo>
                      <a:cubicBezTo>
                        <a:pt x="38" y="132"/>
                        <a:pt x="38" y="127"/>
                        <a:pt x="38" y="122"/>
                      </a:cubicBezTo>
                      <a:cubicBezTo>
                        <a:pt x="44" y="123"/>
                        <a:pt x="49" y="123"/>
                        <a:pt x="56" y="124"/>
                      </a:cubicBezTo>
                      <a:cubicBezTo>
                        <a:pt x="54" y="117"/>
                        <a:pt x="53" y="112"/>
                        <a:pt x="51" y="107"/>
                      </a:cubicBezTo>
                      <a:cubicBezTo>
                        <a:pt x="58" y="106"/>
                        <a:pt x="64" y="105"/>
                        <a:pt x="71" y="104"/>
                      </a:cubicBezTo>
                      <a:cubicBezTo>
                        <a:pt x="71" y="104"/>
                        <a:pt x="71" y="103"/>
                        <a:pt x="71" y="103"/>
                      </a:cubicBezTo>
                      <a:cubicBezTo>
                        <a:pt x="67" y="98"/>
                        <a:pt x="63" y="94"/>
                        <a:pt x="59" y="89"/>
                      </a:cubicBezTo>
                      <a:cubicBezTo>
                        <a:pt x="61" y="88"/>
                        <a:pt x="63" y="87"/>
                        <a:pt x="65" y="87"/>
                      </a:cubicBezTo>
                      <a:cubicBezTo>
                        <a:pt x="70" y="85"/>
                        <a:pt x="75" y="83"/>
                        <a:pt x="80" y="81"/>
                      </a:cubicBezTo>
                      <a:cubicBezTo>
                        <a:pt x="82" y="80"/>
                        <a:pt x="82" y="79"/>
                        <a:pt x="80" y="78"/>
                      </a:cubicBezTo>
                      <a:cubicBezTo>
                        <a:pt x="76" y="76"/>
                        <a:pt x="72" y="74"/>
                        <a:pt x="68" y="71"/>
                      </a:cubicBezTo>
                      <a:cubicBezTo>
                        <a:pt x="66" y="70"/>
                        <a:pt x="64" y="69"/>
                        <a:pt x="62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70" y="64"/>
                        <a:pt x="77" y="59"/>
                        <a:pt x="83" y="54"/>
                      </a:cubicBezTo>
                      <a:cubicBezTo>
                        <a:pt x="84" y="53"/>
                        <a:pt x="85" y="52"/>
                        <a:pt x="85" y="51"/>
                      </a:cubicBezTo>
                      <a:cubicBezTo>
                        <a:pt x="85" y="51"/>
                        <a:pt x="85" y="51"/>
                        <a:pt x="85" y="50"/>
                      </a:cubicBezTo>
                      <a:cubicBezTo>
                        <a:pt x="76" y="49"/>
                        <a:pt x="68" y="48"/>
                        <a:pt x="59" y="47"/>
                      </a:cubicBezTo>
                      <a:cubicBezTo>
                        <a:pt x="67" y="38"/>
                        <a:pt x="67" y="38"/>
                        <a:pt x="71" y="25"/>
                      </a:cubicBezTo>
                      <a:cubicBezTo>
                        <a:pt x="73" y="19"/>
                        <a:pt x="72" y="3"/>
                        <a:pt x="70" y="0"/>
                      </a:cubicBezTo>
                      <a:cubicBezTo>
                        <a:pt x="66" y="6"/>
                        <a:pt x="62" y="12"/>
                        <a:pt x="58" y="17"/>
                      </a:cubicBezTo>
                      <a:cubicBezTo>
                        <a:pt x="56" y="20"/>
                        <a:pt x="53" y="23"/>
                        <a:pt x="51" y="25"/>
                      </a:cubicBezTo>
                      <a:cubicBezTo>
                        <a:pt x="50" y="26"/>
                        <a:pt x="50" y="27"/>
                        <a:pt x="50" y="27"/>
                      </a:cubicBezTo>
                      <a:cubicBezTo>
                        <a:pt x="50" y="36"/>
                        <a:pt x="48" y="43"/>
                        <a:pt x="45" y="51"/>
                      </a:cubicBezTo>
                      <a:cubicBezTo>
                        <a:pt x="45" y="52"/>
                        <a:pt x="45" y="53"/>
                        <a:pt x="47" y="54"/>
                      </a:cubicBezTo>
                      <a:cubicBezTo>
                        <a:pt x="51" y="55"/>
                        <a:pt x="55" y="58"/>
                        <a:pt x="58" y="60"/>
                      </a:cubicBezTo>
                      <a:cubicBezTo>
                        <a:pt x="60" y="61"/>
                        <a:pt x="60" y="62"/>
                        <a:pt x="59" y="63"/>
                      </a:cubicBezTo>
                      <a:cubicBezTo>
                        <a:pt x="56" y="65"/>
                        <a:pt x="53" y="68"/>
                        <a:pt x="50" y="71"/>
                      </a:cubicBezTo>
                      <a:cubicBezTo>
                        <a:pt x="47" y="74"/>
                        <a:pt x="47" y="73"/>
                        <a:pt x="50" y="77"/>
                      </a:cubicBezTo>
                      <a:cubicBezTo>
                        <a:pt x="53" y="80"/>
                        <a:pt x="56" y="84"/>
                        <a:pt x="59" y="87"/>
                      </a:cubicBezTo>
                      <a:cubicBezTo>
                        <a:pt x="53" y="90"/>
                        <a:pt x="48" y="92"/>
                        <a:pt x="43" y="95"/>
                      </a:cubicBezTo>
                      <a:cubicBezTo>
                        <a:pt x="43" y="96"/>
                        <a:pt x="44" y="96"/>
                        <a:pt x="44" y="97"/>
                      </a:cubicBezTo>
                      <a:cubicBezTo>
                        <a:pt x="45" y="100"/>
                        <a:pt x="46" y="103"/>
                        <a:pt x="47" y="107"/>
                      </a:cubicBezTo>
                      <a:cubicBezTo>
                        <a:pt x="49" y="112"/>
                        <a:pt x="49" y="112"/>
                        <a:pt x="43" y="112"/>
                      </a:cubicBezTo>
                      <a:cubicBezTo>
                        <a:pt x="39" y="112"/>
                        <a:pt x="35" y="113"/>
                        <a:pt x="31" y="113"/>
                      </a:cubicBezTo>
                      <a:cubicBezTo>
                        <a:pt x="31" y="119"/>
                        <a:pt x="30" y="125"/>
                        <a:pt x="30" y="131"/>
                      </a:cubicBezTo>
                      <a:cubicBezTo>
                        <a:pt x="24" y="130"/>
                        <a:pt x="18" y="128"/>
                        <a:pt x="13" y="127"/>
                      </a:cubicBezTo>
                      <a:cubicBezTo>
                        <a:pt x="11" y="131"/>
                        <a:pt x="9" y="135"/>
                        <a:pt x="7" y="140"/>
                      </a:cubicBezTo>
                      <a:cubicBezTo>
                        <a:pt x="4" y="138"/>
                        <a:pt x="2" y="136"/>
                        <a:pt x="0" y="135"/>
                      </a:cubicBezTo>
                      <a:cubicBezTo>
                        <a:pt x="0" y="140"/>
                        <a:pt x="0" y="144"/>
                        <a:pt x="0" y="149"/>
                      </a:cubicBezTo>
                      <a:cubicBezTo>
                        <a:pt x="1" y="149"/>
                        <a:pt x="1" y="148"/>
                        <a:pt x="1" y="148"/>
                      </a:cubicBezTo>
                      <a:cubicBezTo>
                        <a:pt x="2" y="146"/>
                        <a:pt x="3" y="144"/>
                        <a:pt x="4" y="143"/>
                      </a:cubicBezTo>
                      <a:cubicBezTo>
                        <a:pt x="7" y="144"/>
                        <a:pt x="10" y="145"/>
                        <a:pt x="13" y="146"/>
                      </a:cubicBezTo>
                      <a:cubicBezTo>
                        <a:pt x="15" y="147"/>
                        <a:pt x="17" y="146"/>
                        <a:pt x="17" y="14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8" name="Freeform 12"/>
                <p:cNvSpPr>
                  <a:spLocks/>
                </p:cNvSpPr>
                <p:nvPr/>
              </p:nvSpPr>
              <p:spPr bwMode="auto">
                <a:xfrm>
                  <a:off x="928688" y="1282700"/>
                  <a:ext cx="323850" cy="561975"/>
                </a:xfrm>
                <a:custGeom>
                  <a:avLst/>
                  <a:gdLst>
                    <a:gd name="T0" fmla="*/ 74 w 86"/>
                    <a:gd name="T1" fmla="*/ 128 h 149"/>
                    <a:gd name="T2" fmla="*/ 57 w 86"/>
                    <a:gd name="T3" fmla="*/ 132 h 149"/>
                    <a:gd name="T4" fmla="*/ 55 w 86"/>
                    <a:gd name="T5" fmla="*/ 114 h 149"/>
                    <a:gd name="T6" fmla="*/ 52 w 86"/>
                    <a:gd name="T7" fmla="*/ 114 h 149"/>
                    <a:gd name="T8" fmla="*/ 41 w 86"/>
                    <a:gd name="T9" fmla="*/ 113 h 149"/>
                    <a:gd name="T10" fmla="*/ 39 w 86"/>
                    <a:gd name="T11" fmla="*/ 110 h 149"/>
                    <a:gd name="T12" fmla="*/ 42 w 86"/>
                    <a:gd name="T13" fmla="*/ 100 h 149"/>
                    <a:gd name="T14" fmla="*/ 44 w 86"/>
                    <a:gd name="T15" fmla="*/ 96 h 149"/>
                    <a:gd name="T16" fmla="*/ 27 w 86"/>
                    <a:gd name="T17" fmla="*/ 88 h 149"/>
                    <a:gd name="T18" fmla="*/ 37 w 86"/>
                    <a:gd name="T19" fmla="*/ 77 h 149"/>
                    <a:gd name="T20" fmla="*/ 37 w 86"/>
                    <a:gd name="T21" fmla="*/ 72 h 149"/>
                    <a:gd name="T22" fmla="*/ 28 w 86"/>
                    <a:gd name="T23" fmla="*/ 64 h 149"/>
                    <a:gd name="T24" fmla="*/ 28 w 86"/>
                    <a:gd name="T25" fmla="*/ 61 h 149"/>
                    <a:gd name="T26" fmla="*/ 40 w 86"/>
                    <a:gd name="T27" fmla="*/ 55 h 149"/>
                    <a:gd name="T28" fmla="*/ 41 w 86"/>
                    <a:gd name="T29" fmla="*/ 51 h 149"/>
                    <a:gd name="T30" fmla="*/ 37 w 86"/>
                    <a:gd name="T31" fmla="*/ 33 h 149"/>
                    <a:gd name="T32" fmla="*/ 33 w 86"/>
                    <a:gd name="T33" fmla="*/ 23 h 149"/>
                    <a:gd name="T34" fmla="*/ 31 w 86"/>
                    <a:gd name="T35" fmla="*/ 21 h 149"/>
                    <a:gd name="T36" fmla="*/ 17 w 86"/>
                    <a:gd name="T37" fmla="*/ 0 h 149"/>
                    <a:gd name="T38" fmla="*/ 14 w 86"/>
                    <a:gd name="T39" fmla="*/ 17 h 149"/>
                    <a:gd name="T40" fmla="*/ 28 w 86"/>
                    <a:gd name="T41" fmla="*/ 48 h 149"/>
                    <a:gd name="T42" fmla="*/ 1 w 86"/>
                    <a:gd name="T43" fmla="*/ 51 h 149"/>
                    <a:gd name="T44" fmla="*/ 0 w 86"/>
                    <a:gd name="T45" fmla="*/ 52 h 149"/>
                    <a:gd name="T46" fmla="*/ 24 w 86"/>
                    <a:gd name="T47" fmla="*/ 69 h 149"/>
                    <a:gd name="T48" fmla="*/ 22 w 86"/>
                    <a:gd name="T49" fmla="*/ 70 h 149"/>
                    <a:gd name="T50" fmla="*/ 6 w 86"/>
                    <a:gd name="T51" fmla="*/ 79 h 149"/>
                    <a:gd name="T52" fmla="*/ 6 w 86"/>
                    <a:gd name="T53" fmla="*/ 82 h 149"/>
                    <a:gd name="T54" fmla="*/ 21 w 86"/>
                    <a:gd name="T55" fmla="*/ 88 h 149"/>
                    <a:gd name="T56" fmla="*/ 28 w 86"/>
                    <a:gd name="T57" fmla="*/ 90 h 149"/>
                    <a:gd name="T58" fmla="*/ 15 w 86"/>
                    <a:gd name="T59" fmla="*/ 105 h 149"/>
                    <a:gd name="T60" fmla="*/ 35 w 86"/>
                    <a:gd name="T61" fmla="*/ 108 h 149"/>
                    <a:gd name="T62" fmla="*/ 31 w 86"/>
                    <a:gd name="T63" fmla="*/ 125 h 149"/>
                    <a:gd name="T64" fmla="*/ 49 w 86"/>
                    <a:gd name="T65" fmla="*/ 123 h 149"/>
                    <a:gd name="T66" fmla="*/ 50 w 86"/>
                    <a:gd name="T67" fmla="*/ 138 h 149"/>
                    <a:gd name="T68" fmla="*/ 61 w 86"/>
                    <a:gd name="T69" fmla="*/ 135 h 149"/>
                    <a:gd name="T70" fmla="*/ 66 w 86"/>
                    <a:gd name="T71" fmla="*/ 137 h 149"/>
                    <a:gd name="T72" fmla="*/ 70 w 86"/>
                    <a:gd name="T73" fmla="*/ 145 h 149"/>
                    <a:gd name="T74" fmla="*/ 74 w 86"/>
                    <a:gd name="T75" fmla="*/ 147 h 149"/>
                    <a:gd name="T76" fmla="*/ 83 w 86"/>
                    <a:gd name="T77" fmla="*/ 144 h 149"/>
                    <a:gd name="T78" fmla="*/ 86 w 86"/>
                    <a:gd name="T79" fmla="*/ 149 h 149"/>
                    <a:gd name="T80" fmla="*/ 86 w 86"/>
                    <a:gd name="T81" fmla="*/ 146 h 149"/>
                    <a:gd name="T82" fmla="*/ 86 w 86"/>
                    <a:gd name="T83" fmla="*/ 136 h 149"/>
                    <a:gd name="T84" fmla="*/ 80 w 86"/>
                    <a:gd name="T85" fmla="*/ 141 h 149"/>
                    <a:gd name="T86" fmla="*/ 74 w 86"/>
                    <a:gd name="T87" fmla="*/ 128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6" h="149">
                      <a:moveTo>
                        <a:pt x="74" y="128"/>
                      </a:moveTo>
                      <a:cubicBezTo>
                        <a:pt x="69" y="129"/>
                        <a:pt x="63" y="131"/>
                        <a:pt x="57" y="132"/>
                      </a:cubicBezTo>
                      <a:cubicBezTo>
                        <a:pt x="57" y="126"/>
                        <a:pt x="56" y="120"/>
                        <a:pt x="55" y="114"/>
                      </a:cubicBezTo>
                      <a:cubicBezTo>
                        <a:pt x="54" y="114"/>
                        <a:pt x="53" y="114"/>
                        <a:pt x="52" y="114"/>
                      </a:cubicBezTo>
                      <a:cubicBezTo>
                        <a:pt x="48" y="113"/>
                        <a:pt x="45" y="113"/>
                        <a:pt x="41" y="113"/>
                      </a:cubicBezTo>
                      <a:cubicBezTo>
                        <a:pt x="38" y="113"/>
                        <a:pt x="38" y="112"/>
                        <a:pt x="39" y="110"/>
                      </a:cubicBezTo>
                      <a:cubicBezTo>
                        <a:pt x="40" y="106"/>
                        <a:pt x="41" y="103"/>
                        <a:pt x="42" y="100"/>
                      </a:cubicBezTo>
                      <a:cubicBezTo>
                        <a:pt x="42" y="99"/>
                        <a:pt x="43" y="97"/>
                        <a:pt x="44" y="96"/>
                      </a:cubicBezTo>
                      <a:cubicBezTo>
                        <a:pt x="38" y="93"/>
                        <a:pt x="33" y="91"/>
                        <a:pt x="27" y="88"/>
                      </a:cubicBezTo>
                      <a:cubicBezTo>
                        <a:pt x="31" y="84"/>
                        <a:pt x="34" y="81"/>
                        <a:pt x="37" y="77"/>
                      </a:cubicBezTo>
                      <a:cubicBezTo>
                        <a:pt x="39" y="75"/>
                        <a:pt x="39" y="75"/>
                        <a:pt x="37" y="72"/>
                      </a:cubicBezTo>
                      <a:cubicBezTo>
                        <a:pt x="34" y="70"/>
                        <a:pt x="31" y="67"/>
                        <a:pt x="28" y="64"/>
                      </a:cubicBezTo>
                      <a:cubicBezTo>
                        <a:pt x="27" y="63"/>
                        <a:pt x="26" y="62"/>
                        <a:pt x="28" y="61"/>
                      </a:cubicBezTo>
                      <a:cubicBezTo>
                        <a:pt x="32" y="59"/>
                        <a:pt x="36" y="56"/>
                        <a:pt x="40" y="55"/>
                      </a:cubicBezTo>
                      <a:cubicBezTo>
                        <a:pt x="42" y="54"/>
                        <a:pt x="42" y="53"/>
                        <a:pt x="41" y="51"/>
                      </a:cubicBezTo>
                      <a:cubicBezTo>
                        <a:pt x="38" y="45"/>
                        <a:pt x="37" y="39"/>
                        <a:pt x="37" y="33"/>
                      </a:cubicBezTo>
                      <a:cubicBezTo>
                        <a:pt x="37" y="28"/>
                        <a:pt x="36" y="26"/>
                        <a:pt x="33" y="23"/>
                      </a:cubicBezTo>
                      <a:cubicBezTo>
                        <a:pt x="32" y="23"/>
                        <a:pt x="32" y="22"/>
                        <a:pt x="31" y="21"/>
                      </a:cubicBezTo>
                      <a:cubicBezTo>
                        <a:pt x="26" y="15"/>
                        <a:pt x="21" y="9"/>
                        <a:pt x="17" y="0"/>
                      </a:cubicBezTo>
                      <a:cubicBezTo>
                        <a:pt x="14" y="6"/>
                        <a:pt x="14" y="11"/>
                        <a:pt x="14" y="17"/>
                      </a:cubicBezTo>
                      <a:cubicBezTo>
                        <a:pt x="15" y="29"/>
                        <a:pt x="18" y="40"/>
                        <a:pt x="28" y="48"/>
                      </a:cubicBezTo>
                      <a:cubicBezTo>
                        <a:pt x="19" y="49"/>
                        <a:pt x="9" y="50"/>
                        <a:pt x="1" y="51"/>
                      </a:cubicBezTo>
                      <a:cubicBezTo>
                        <a:pt x="1" y="52"/>
                        <a:pt x="1" y="52"/>
                        <a:pt x="0" y="52"/>
                      </a:cubicBezTo>
                      <a:cubicBezTo>
                        <a:pt x="7" y="60"/>
                        <a:pt x="16" y="64"/>
                        <a:pt x="24" y="69"/>
                      </a:cubicBezTo>
                      <a:cubicBezTo>
                        <a:pt x="23" y="70"/>
                        <a:pt x="23" y="70"/>
                        <a:pt x="22" y="70"/>
                      </a:cubicBezTo>
                      <a:cubicBezTo>
                        <a:pt x="17" y="73"/>
                        <a:pt x="11" y="76"/>
                        <a:pt x="6" y="79"/>
                      </a:cubicBezTo>
                      <a:cubicBezTo>
                        <a:pt x="4" y="80"/>
                        <a:pt x="4" y="81"/>
                        <a:pt x="6" y="82"/>
                      </a:cubicBezTo>
                      <a:cubicBezTo>
                        <a:pt x="11" y="84"/>
                        <a:pt x="16" y="86"/>
                        <a:pt x="21" y="88"/>
                      </a:cubicBezTo>
                      <a:cubicBezTo>
                        <a:pt x="23" y="88"/>
                        <a:pt x="25" y="89"/>
                        <a:pt x="28" y="90"/>
                      </a:cubicBezTo>
                      <a:cubicBezTo>
                        <a:pt x="23" y="94"/>
                        <a:pt x="19" y="99"/>
                        <a:pt x="15" y="105"/>
                      </a:cubicBezTo>
                      <a:cubicBezTo>
                        <a:pt x="22" y="106"/>
                        <a:pt x="29" y="107"/>
                        <a:pt x="35" y="108"/>
                      </a:cubicBezTo>
                      <a:cubicBezTo>
                        <a:pt x="34" y="113"/>
                        <a:pt x="32" y="118"/>
                        <a:pt x="31" y="125"/>
                      </a:cubicBezTo>
                      <a:cubicBezTo>
                        <a:pt x="37" y="124"/>
                        <a:pt x="43" y="124"/>
                        <a:pt x="49" y="123"/>
                      </a:cubicBezTo>
                      <a:cubicBezTo>
                        <a:pt x="49" y="128"/>
                        <a:pt x="49" y="133"/>
                        <a:pt x="50" y="138"/>
                      </a:cubicBezTo>
                      <a:cubicBezTo>
                        <a:pt x="54" y="137"/>
                        <a:pt x="58" y="136"/>
                        <a:pt x="61" y="135"/>
                      </a:cubicBezTo>
                      <a:cubicBezTo>
                        <a:pt x="65" y="134"/>
                        <a:pt x="65" y="134"/>
                        <a:pt x="66" y="137"/>
                      </a:cubicBezTo>
                      <a:cubicBezTo>
                        <a:pt x="67" y="140"/>
                        <a:pt x="69" y="142"/>
                        <a:pt x="70" y="145"/>
                      </a:cubicBezTo>
                      <a:cubicBezTo>
                        <a:pt x="70" y="147"/>
                        <a:pt x="72" y="148"/>
                        <a:pt x="74" y="147"/>
                      </a:cubicBezTo>
                      <a:cubicBezTo>
                        <a:pt x="77" y="146"/>
                        <a:pt x="80" y="145"/>
                        <a:pt x="83" y="144"/>
                      </a:cubicBezTo>
                      <a:cubicBezTo>
                        <a:pt x="84" y="145"/>
                        <a:pt x="85" y="147"/>
                        <a:pt x="86" y="149"/>
                      </a:cubicBezTo>
                      <a:cubicBezTo>
                        <a:pt x="86" y="148"/>
                        <a:pt x="86" y="147"/>
                        <a:pt x="86" y="146"/>
                      </a:cubicBezTo>
                      <a:cubicBezTo>
                        <a:pt x="86" y="143"/>
                        <a:pt x="86" y="140"/>
                        <a:pt x="86" y="136"/>
                      </a:cubicBezTo>
                      <a:cubicBezTo>
                        <a:pt x="84" y="138"/>
                        <a:pt x="82" y="139"/>
                        <a:pt x="80" y="141"/>
                      </a:cubicBezTo>
                      <a:cubicBezTo>
                        <a:pt x="78" y="136"/>
                        <a:pt x="76" y="132"/>
                        <a:pt x="74" y="1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9" name="Freeform 13"/>
                <p:cNvSpPr>
                  <a:spLocks/>
                </p:cNvSpPr>
                <p:nvPr/>
              </p:nvSpPr>
              <p:spPr bwMode="auto">
                <a:xfrm>
                  <a:off x="1054100" y="1377950"/>
                  <a:ext cx="198438" cy="401638"/>
                </a:xfrm>
                <a:custGeom>
                  <a:avLst/>
                  <a:gdLst>
                    <a:gd name="T0" fmla="*/ 40 w 53"/>
                    <a:gd name="T1" fmla="*/ 60 h 107"/>
                    <a:gd name="T2" fmla="*/ 45 w 53"/>
                    <a:gd name="T3" fmla="*/ 46 h 107"/>
                    <a:gd name="T4" fmla="*/ 42 w 53"/>
                    <a:gd name="T5" fmla="*/ 34 h 107"/>
                    <a:gd name="T6" fmla="*/ 37 w 53"/>
                    <a:gd name="T7" fmla="*/ 31 h 107"/>
                    <a:gd name="T8" fmla="*/ 10 w 53"/>
                    <a:gd name="T9" fmla="*/ 2 h 107"/>
                    <a:gd name="T10" fmla="*/ 9 w 53"/>
                    <a:gd name="T11" fmla="*/ 0 h 107"/>
                    <a:gd name="T12" fmla="*/ 8 w 53"/>
                    <a:gd name="T13" fmla="*/ 1 h 107"/>
                    <a:gd name="T14" fmla="*/ 15 w 53"/>
                    <a:gd name="T15" fmla="*/ 30 h 107"/>
                    <a:gd name="T16" fmla="*/ 0 w 53"/>
                    <a:gd name="T17" fmla="*/ 38 h 107"/>
                    <a:gd name="T18" fmla="*/ 10 w 53"/>
                    <a:gd name="T19" fmla="*/ 47 h 107"/>
                    <a:gd name="T20" fmla="*/ 10 w 53"/>
                    <a:gd name="T21" fmla="*/ 51 h 107"/>
                    <a:gd name="T22" fmla="*/ 1 w 53"/>
                    <a:gd name="T23" fmla="*/ 61 h 107"/>
                    <a:gd name="T24" fmla="*/ 18 w 53"/>
                    <a:gd name="T25" fmla="*/ 67 h 107"/>
                    <a:gd name="T26" fmla="*/ 10 w 53"/>
                    <a:gd name="T27" fmla="*/ 83 h 107"/>
                    <a:gd name="T28" fmla="*/ 25 w 53"/>
                    <a:gd name="T29" fmla="*/ 83 h 107"/>
                    <a:gd name="T30" fmla="*/ 28 w 53"/>
                    <a:gd name="T31" fmla="*/ 86 h 107"/>
                    <a:gd name="T32" fmla="*/ 28 w 53"/>
                    <a:gd name="T33" fmla="*/ 97 h 107"/>
                    <a:gd name="T34" fmla="*/ 31 w 53"/>
                    <a:gd name="T35" fmla="*/ 99 h 107"/>
                    <a:gd name="T36" fmla="*/ 33 w 53"/>
                    <a:gd name="T37" fmla="*/ 99 h 107"/>
                    <a:gd name="T38" fmla="*/ 44 w 53"/>
                    <a:gd name="T39" fmla="*/ 95 h 107"/>
                    <a:gd name="T40" fmla="*/ 48 w 53"/>
                    <a:gd name="T41" fmla="*/ 105 h 107"/>
                    <a:gd name="T42" fmla="*/ 51 w 53"/>
                    <a:gd name="T43" fmla="*/ 106 h 107"/>
                    <a:gd name="T44" fmla="*/ 53 w 53"/>
                    <a:gd name="T45" fmla="*/ 105 h 107"/>
                    <a:gd name="T46" fmla="*/ 53 w 53"/>
                    <a:gd name="T47" fmla="*/ 77 h 107"/>
                    <a:gd name="T48" fmla="*/ 53 w 53"/>
                    <a:gd name="T49" fmla="*/ 77 h 107"/>
                    <a:gd name="T50" fmla="*/ 40 w 53"/>
                    <a:gd name="T51" fmla="*/ 6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107">
                      <a:moveTo>
                        <a:pt x="40" y="60"/>
                      </a:moveTo>
                      <a:cubicBezTo>
                        <a:pt x="40" y="55"/>
                        <a:pt x="42" y="50"/>
                        <a:pt x="45" y="46"/>
                      </a:cubicBezTo>
                      <a:cubicBezTo>
                        <a:pt x="47" y="41"/>
                        <a:pt x="47" y="37"/>
                        <a:pt x="42" y="34"/>
                      </a:cubicBezTo>
                      <a:cubicBezTo>
                        <a:pt x="41" y="33"/>
                        <a:pt x="39" y="32"/>
                        <a:pt x="37" y="31"/>
                      </a:cubicBezTo>
                      <a:cubicBezTo>
                        <a:pt x="27" y="23"/>
                        <a:pt x="17" y="14"/>
                        <a:pt x="10" y="2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11"/>
                        <a:pt x="10" y="21"/>
                        <a:pt x="15" y="30"/>
                      </a:cubicBezTo>
                      <a:cubicBezTo>
                        <a:pt x="10" y="33"/>
                        <a:pt x="5" y="34"/>
                        <a:pt x="0" y="38"/>
                      </a:cubicBezTo>
                      <a:cubicBezTo>
                        <a:pt x="4" y="41"/>
                        <a:pt x="7" y="44"/>
                        <a:pt x="10" y="47"/>
                      </a:cubicBezTo>
                      <a:cubicBezTo>
                        <a:pt x="13" y="49"/>
                        <a:pt x="13" y="49"/>
                        <a:pt x="10" y="51"/>
                      </a:cubicBezTo>
                      <a:cubicBezTo>
                        <a:pt x="7" y="54"/>
                        <a:pt x="4" y="57"/>
                        <a:pt x="1" y="61"/>
                      </a:cubicBezTo>
                      <a:cubicBezTo>
                        <a:pt x="7" y="63"/>
                        <a:pt x="12" y="65"/>
                        <a:pt x="18" y="67"/>
                      </a:cubicBezTo>
                      <a:cubicBezTo>
                        <a:pt x="15" y="72"/>
                        <a:pt x="11" y="77"/>
                        <a:pt x="10" y="83"/>
                      </a:cubicBezTo>
                      <a:cubicBezTo>
                        <a:pt x="16" y="83"/>
                        <a:pt x="21" y="83"/>
                        <a:pt x="25" y="83"/>
                      </a:cubicBezTo>
                      <a:cubicBezTo>
                        <a:pt x="27" y="83"/>
                        <a:pt x="28" y="84"/>
                        <a:pt x="28" y="86"/>
                      </a:cubicBezTo>
                      <a:cubicBezTo>
                        <a:pt x="28" y="89"/>
                        <a:pt x="28" y="93"/>
                        <a:pt x="28" y="97"/>
                      </a:cubicBezTo>
                      <a:cubicBezTo>
                        <a:pt x="28" y="99"/>
                        <a:pt x="29" y="100"/>
                        <a:pt x="31" y="99"/>
                      </a:cubicBezTo>
                      <a:cubicBezTo>
                        <a:pt x="31" y="99"/>
                        <a:pt x="32" y="99"/>
                        <a:pt x="33" y="99"/>
                      </a:cubicBezTo>
                      <a:cubicBezTo>
                        <a:pt x="36" y="97"/>
                        <a:pt x="40" y="96"/>
                        <a:pt x="44" y="95"/>
                      </a:cubicBezTo>
                      <a:cubicBezTo>
                        <a:pt x="45" y="98"/>
                        <a:pt x="47" y="102"/>
                        <a:pt x="48" y="105"/>
                      </a:cubicBezTo>
                      <a:cubicBezTo>
                        <a:pt x="49" y="107"/>
                        <a:pt x="49" y="107"/>
                        <a:pt x="51" y="106"/>
                      </a:cubicBezTo>
                      <a:cubicBezTo>
                        <a:pt x="52" y="105"/>
                        <a:pt x="52" y="105"/>
                        <a:pt x="53" y="105"/>
                      </a:cubicBezTo>
                      <a:cubicBezTo>
                        <a:pt x="53" y="96"/>
                        <a:pt x="53" y="86"/>
                        <a:pt x="53" y="77"/>
                      </a:cubicBezTo>
                      <a:cubicBezTo>
                        <a:pt x="53" y="77"/>
                        <a:pt x="53" y="77"/>
                        <a:pt x="53" y="77"/>
                      </a:cubicBezTo>
                      <a:cubicBezTo>
                        <a:pt x="45" y="74"/>
                        <a:pt x="41" y="68"/>
                        <a:pt x="40" y="6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0" name="Freeform 14"/>
                <p:cNvSpPr>
                  <a:spLocks/>
                </p:cNvSpPr>
                <p:nvPr/>
              </p:nvSpPr>
              <p:spPr bwMode="auto">
                <a:xfrm>
                  <a:off x="1860550" y="1377950"/>
                  <a:ext cx="198438" cy="401638"/>
                </a:xfrm>
                <a:custGeom>
                  <a:avLst/>
                  <a:gdLst>
                    <a:gd name="T0" fmla="*/ 3 w 53"/>
                    <a:gd name="T1" fmla="*/ 106 h 107"/>
                    <a:gd name="T2" fmla="*/ 6 w 53"/>
                    <a:gd name="T3" fmla="*/ 105 h 107"/>
                    <a:gd name="T4" fmla="*/ 10 w 53"/>
                    <a:gd name="T5" fmla="*/ 94 h 107"/>
                    <a:gd name="T6" fmla="*/ 13 w 53"/>
                    <a:gd name="T7" fmla="*/ 95 h 107"/>
                    <a:gd name="T8" fmla="*/ 23 w 53"/>
                    <a:gd name="T9" fmla="*/ 99 h 107"/>
                    <a:gd name="T10" fmla="*/ 26 w 53"/>
                    <a:gd name="T11" fmla="*/ 96 h 107"/>
                    <a:gd name="T12" fmla="*/ 26 w 53"/>
                    <a:gd name="T13" fmla="*/ 86 h 107"/>
                    <a:gd name="T14" fmla="*/ 29 w 53"/>
                    <a:gd name="T15" fmla="*/ 83 h 107"/>
                    <a:gd name="T16" fmla="*/ 43 w 53"/>
                    <a:gd name="T17" fmla="*/ 83 h 107"/>
                    <a:gd name="T18" fmla="*/ 43 w 53"/>
                    <a:gd name="T19" fmla="*/ 82 h 107"/>
                    <a:gd name="T20" fmla="*/ 36 w 53"/>
                    <a:gd name="T21" fmla="*/ 67 h 107"/>
                    <a:gd name="T22" fmla="*/ 52 w 53"/>
                    <a:gd name="T23" fmla="*/ 61 h 107"/>
                    <a:gd name="T24" fmla="*/ 42 w 53"/>
                    <a:gd name="T25" fmla="*/ 50 h 107"/>
                    <a:gd name="T26" fmla="*/ 43 w 53"/>
                    <a:gd name="T27" fmla="*/ 46 h 107"/>
                    <a:gd name="T28" fmla="*/ 53 w 53"/>
                    <a:gd name="T29" fmla="*/ 38 h 107"/>
                    <a:gd name="T30" fmla="*/ 53 w 53"/>
                    <a:gd name="T31" fmla="*/ 37 h 107"/>
                    <a:gd name="T32" fmla="*/ 38 w 53"/>
                    <a:gd name="T33" fmla="*/ 29 h 107"/>
                    <a:gd name="T34" fmla="*/ 44 w 53"/>
                    <a:gd name="T35" fmla="*/ 0 h 107"/>
                    <a:gd name="T36" fmla="*/ 43 w 53"/>
                    <a:gd name="T37" fmla="*/ 2 h 107"/>
                    <a:gd name="T38" fmla="*/ 27 w 53"/>
                    <a:gd name="T39" fmla="*/ 21 h 107"/>
                    <a:gd name="T40" fmla="*/ 11 w 53"/>
                    <a:gd name="T41" fmla="*/ 34 h 107"/>
                    <a:gd name="T42" fmla="*/ 8 w 53"/>
                    <a:gd name="T43" fmla="*/ 43 h 107"/>
                    <a:gd name="T44" fmla="*/ 12 w 53"/>
                    <a:gd name="T45" fmla="*/ 51 h 107"/>
                    <a:gd name="T46" fmla="*/ 3 w 53"/>
                    <a:gd name="T47" fmla="*/ 76 h 107"/>
                    <a:gd name="T48" fmla="*/ 0 w 53"/>
                    <a:gd name="T49" fmla="*/ 77 h 107"/>
                    <a:gd name="T50" fmla="*/ 0 w 53"/>
                    <a:gd name="T51" fmla="*/ 104 h 107"/>
                    <a:gd name="T52" fmla="*/ 3 w 53"/>
                    <a:gd name="T53" fmla="*/ 10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3" h="107">
                      <a:moveTo>
                        <a:pt x="3" y="106"/>
                      </a:moveTo>
                      <a:cubicBezTo>
                        <a:pt x="4" y="107"/>
                        <a:pt x="5" y="107"/>
                        <a:pt x="6" y="105"/>
                      </a:cubicBezTo>
                      <a:cubicBezTo>
                        <a:pt x="7" y="102"/>
                        <a:pt x="9" y="98"/>
                        <a:pt x="10" y="94"/>
                      </a:cubicBezTo>
                      <a:cubicBezTo>
                        <a:pt x="11" y="95"/>
                        <a:pt x="12" y="95"/>
                        <a:pt x="13" y="95"/>
                      </a:cubicBezTo>
                      <a:cubicBezTo>
                        <a:pt x="16" y="96"/>
                        <a:pt x="19" y="98"/>
                        <a:pt x="23" y="99"/>
                      </a:cubicBezTo>
                      <a:cubicBezTo>
                        <a:pt x="25" y="99"/>
                        <a:pt x="26" y="98"/>
                        <a:pt x="26" y="96"/>
                      </a:cubicBezTo>
                      <a:cubicBezTo>
                        <a:pt x="26" y="93"/>
                        <a:pt x="26" y="89"/>
                        <a:pt x="26" y="86"/>
                      </a:cubicBezTo>
                      <a:cubicBezTo>
                        <a:pt x="26" y="83"/>
                        <a:pt x="26" y="83"/>
                        <a:pt x="29" y="83"/>
                      </a:cubicBezTo>
                      <a:cubicBezTo>
                        <a:pt x="33" y="83"/>
                        <a:pt x="38" y="83"/>
                        <a:pt x="43" y="83"/>
                      </a:cubicBezTo>
                      <a:cubicBezTo>
                        <a:pt x="43" y="82"/>
                        <a:pt x="43" y="82"/>
                        <a:pt x="43" y="82"/>
                      </a:cubicBezTo>
                      <a:cubicBezTo>
                        <a:pt x="41" y="77"/>
                        <a:pt x="38" y="72"/>
                        <a:pt x="36" y="67"/>
                      </a:cubicBezTo>
                      <a:cubicBezTo>
                        <a:pt x="41" y="65"/>
                        <a:pt x="46" y="63"/>
                        <a:pt x="52" y="61"/>
                      </a:cubicBezTo>
                      <a:cubicBezTo>
                        <a:pt x="48" y="57"/>
                        <a:pt x="45" y="53"/>
                        <a:pt x="42" y="50"/>
                      </a:cubicBezTo>
                      <a:cubicBezTo>
                        <a:pt x="40" y="48"/>
                        <a:pt x="40" y="48"/>
                        <a:pt x="43" y="46"/>
                      </a:cubicBezTo>
                      <a:cubicBezTo>
                        <a:pt x="46" y="44"/>
                        <a:pt x="49" y="41"/>
                        <a:pt x="53" y="38"/>
                      </a:cubicBez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48" y="34"/>
                        <a:pt x="43" y="32"/>
                        <a:pt x="38" y="29"/>
                      </a:cubicBezTo>
                      <a:cubicBezTo>
                        <a:pt x="43" y="20"/>
                        <a:pt x="45" y="11"/>
                        <a:pt x="44" y="0"/>
                      </a:cubicBezTo>
                      <a:cubicBezTo>
                        <a:pt x="44" y="1"/>
                        <a:pt x="43" y="1"/>
                        <a:pt x="43" y="2"/>
                      </a:cubicBezTo>
                      <a:cubicBezTo>
                        <a:pt x="39" y="9"/>
                        <a:pt x="34" y="16"/>
                        <a:pt x="27" y="21"/>
                      </a:cubicBezTo>
                      <a:cubicBezTo>
                        <a:pt x="22" y="26"/>
                        <a:pt x="17" y="30"/>
                        <a:pt x="11" y="34"/>
                      </a:cubicBezTo>
                      <a:cubicBezTo>
                        <a:pt x="8" y="36"/>
                        <a:pt x="7" y="39"/>
                        <a:pt x="8" y="43"/>
                      </a:cubicBezTo>
                      <a:cubicBezTo>
                        <a:pt x="9" y="45"/>
                        <a:pt x="11" y="48"/>
                        <a:pt x="12" y="51"/>
                      </a:cubicBezTo>
                      <a:cubicBezTo>
                        <a:pt x="16" y="61"/>
                        <a:pt x="12" y="71"/>
                        <a:pt x="3" y="76"/>
                      </a:cubicBezTo>
                      <a:cubicBezTo>
                        <a:pt x="2" y="76"/>
                        <a:pt x="1" y="77"/>
                        <a:pt x="0" y="77"/>
                      </a:cubicBezTo>
                      <a:cubicBezTo>
                        <a:pt x="0" y="86"/>
                        <a:pt x="0" y="95"/>
                        <a:pt x="0" y="104"/>
                      </a:cubicBezTo>
                      <a:cubicBezTo>
                        <a:pt x="1" y="105"/>
                        <a:pt x="2" y="105"/>
                        <a:pt x="3" y="10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1" name="Freeform 15"/>
                <p:cNvSpPr>
                  <a:spLocks noEditPoints="1"/>
                </p:cNvSpPr>
                <p:nvPr/>
              </p:nvSpPr>
              <p:spPr bwMode="auto">
                <a:xfrm>
                  <a:off x="1589088" y="1189038"/>
                  <a:ext cx="255588" cy="161925"/>
                </a:xfrm>
                <a:custGeom>
                  <a:avLst/>
                  <a:gdLst>
                    <a:gd name="T0" fmla="*/ 38 w 68"/>
                    <a:gd name="T1" fmla="*/ 41 h 43"/>
                    <a:gd name="T2" fmla="*/ 49 w 68"/>
                    <a:gd name="T3" fmla="*/ 32 h 43"/>
                    <a:gd name="T4" fmla="*/ 66 w 68"/>
                    <a:gd name="T5" fmla="*/ 12 h 43"/>
                    <a:gd name="T6" fmla="*/ 62 w 68"/>
                    <a:gd name="T7" fmla="*/ 7 h 43"/>
                    <a:gd name="T8" fmla="*/ 25 w 68"/>
                    <a:gd name="T9" fmla="*/ 6 h 43"/>
                    <a:gd name="T10" fmla="*/ 7 w 68"/>
                    <a:gd name="T11" fmla="*/ 2 h 43"/>
                    <a:gd name="T12" fmla="*/ 1 w 68"/>
                    <a:gd name="T13" fmla="*/ 0 h 43"/>
                    <a:gd name="T14" fmla="*/ 9 w 68"/>
                    <a:gd name="T15" fmla="*/ 11 h 43"/>
                    <a:gd name="T16" fmla="*/ 0 w 68"/>
                    <a:gd name="T17" fmla="*/ 13 h 43"/>
                    <a:gd name="T18" fmla="*/ 11 w 68"/>
                    <a:gd name="T19" fmla="*/ 19 h 43"/>
                    <a:gd name="T20" fmla="*/ 4 w 68"/>
                    <a:gd name="T21" fmla="*/ 24 h 43"/>
                    <a:gd name="T22" fmla="*/ 14 w 68"/>
                    <a:gd name="T23" fmla="*/ 25 h 43"/>
                    <a:gd name="T24" fmla="*/ 1 w 68"/>
                    <a:gd name="T25" fmla="*/ 35 h 43"/>
                    <a:gd name="T26" fmla="*/ 25 w 68"/>
                    <a:gd name="T27" fmla="*/ 30 h 43"/>
                    <a:gd name="T28" fmla="*/ 25 w 68"/>
                    <a:gd name="T29" fmla="*/ 43 h 43"/>
                    <a:gd name="T30" fmla="*/ 35 w 68"/>
                    <a:gd name="T31" fmla="*/ 33 h 43"/>
                    <a:gd name="T32" fmla="*/ 38 w 68"/>
                    <a:gd name="T33" fmla="*/ 41 h 43"/>
                    <a:gd name="T34" fmla="*/ 42 w 68"/>
                    <a:gd name="T35" fmla="*/ 12 h 43"/>
                    <a:gd name="T36" fmla="*/ 55 w 68"/>
                    <a:gd name="T37" fmla="*/ 12 h 43"/>
                    <a:gd name="T38" fmla="*/ 56 w 68"/>
                    <a:gd name="T39" fmla="*/ 15 h 43"/>
                    <a:gd name="T40" fmla="*/ 56 w 68"/>
                    <a:gd name="T41" fmla="*/ 15 h 43"/>
                    <a:gd name="T42" fmla="*/ 50 w 68"/>
                    <a:gd name="T43" fmla="*/ 17 h 43"/>
                    <a:gd name="T44" fmla="*/ 42 w 68"/>
                    <a:gd name="T45" fmla="*/ 13 h 43"/>
                    <a:gd name="T46" fmla="*/ 42 w 68"/>
                    <a:gd name="T47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" h="43">
                      <a:moveTo>
                        <a:pt x="38" y="41"/>
                      </a:moveTo>
                      <a:cubicBezTo>
                        <a:pt x="42" y="38"/>
                        <a:pt x="45" y="35"/>
                        <a:pt x="49" y="32"/>
                      </a:cubicBezTo>
                      <a:cubicBezTo>
                        <a:pt x="56" y="27"/>
                        <a:pt x="62" y="20"/>
                        <a:pt x="66" y="12"/>
                      </a:cubicBezTo>
                      <a:cubicBezTo>
                        <a:pt x="68" y="8"/>
                        <a:pt x="67" y="7"/>
                        <a:pt x="62" y="7"/>
                      </a:cubicBezTo>
                      <a:cubicBezTo>
                        <a:pt x="50" y="6"/>
                        <a:pt x="37" y="6"/>
                        <a:pt x="25" y="6"/>
                      </a:cubicBezTo>
                      <a:cubicBezTo>
                        <a:pt x="19" y="6"/>
                        <a:pt x="13" y="4"/>
                        <a:pt x="7" y="2"/>
                      </a:cubicBezTo>
                      <a:cubicBezTo>
                        <a:pt x="5" y="1"/>
                        <a:pt x="3" y="1"/>
                        <a:pt x="1" y="0"/>
                      </a:cubicBezTo>
                      <a:cubicBezTo>
                        <a:pt x="2" y="5"/>
                        <a:pt x="5" y="7"/>
                        <a:pt x="9" y="11"/>
                      </a:cubicBezTo>
                      <a:cubicBezTo>
                        <a:pt x="6" y="11"/>
                        <a:pt x="3" y="12"/>
                        <a:pt x="0" y="13"/>
                      </a:cubicBezTo>
                      <a:cubicBezTo>
                        <a:pt x="3" y="16"/>
                        <a:pt x="7" y="17"/>
                        <a:pt x="11" y="19"/>
                      </a:cubicBezTo>
                      <a:cubicBezTo>
                        <a:pt x="9" y="20"/>
                        <a:pt x="6" y="22"/>
                        <a:pt x="4" y="24"/>
                      </a:cubicBezTo>
                      <a:cubicBezTo>
                        <a:pt x="7" y="26"/>
                        <a:pt x="11" y="25"/>
                        <a:pt x="14" y="25"/>
                      </a:cubicBezTo>
                      <a:cubicBezTo>
                        <a:pt x="11" y="30"/>
                        <a:pt x="7" y="33"/>
                        <a:pt x="1" y="35"/>
                      </a:cubicBezTo>
                      <a:cubicBezTo>
                        <a:pt x="10" y="39"/>
                        <a:pt x="18" y="35"/>
                        <a:pt x="25" y="30"/>
                      </a:cubicBezTo>
                      <a:cubicBezTo>
                        <a:pt x="25" y="35"/>
                        <a:pt x="25" y="39"/>
                        <a:pt x="25" y="43"/>
                      </a:cubicBezTo>
                      <a:cubicBezTo>
                        <a:pt x="29" y="41"/>
                        <a:pt x="31" y="37"/>
                        <a:pt x="35" y="33"/>
                      </a:cubicBezTo>
                      <a:cubicBezTo>
                        <a:pt x="37" y="36"/>
                        <a:pt x="37" y="39"/>
                        <a:pt x="38" y="41"/>
                      </a:cubicBezTo>
                      <a:close/>
                      <a:moveTo>
                        <a:pt x="42" y="12"/>
                      </a:moveTo>
                      <a:cubicBezTo>
                        <a:pt x="46" y="12"/>
                        <a:pt x="51" y="12"/>
                        <a:pt x="55" y="12"/>
                      </a:cubicBezTo>
                      <a:cubicBezTo>
                        <a:pt x="57" y="12"/>
                        <a:pt x="58" y="13"/>
                        <a:pt x="56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4" y="19"/>
                        <a:pt x="54" y="19"/>
                        <a:pt x="50" y="17"/>
                      </a:cubicBezTo>
                      <a:cubicBezTo>
                        <a:pt x="47" y="16"/>
                        <a:pt x="44" y="14"/>
                        <a:pt x="42" y="13"/>
                      </a:cubicBezTo>
                      <a:cubicBezTo>
                        <a:pt x="42" y="13"/>
                        <a:pt x="42" y="13"/>
                        <a:pt x="42" y="1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2" name="Freeform 16"/>
                <p:cNvSpPr>
                  <a:spLocks noEditPoints="1"/>
                </p:cNvSpPr>
                <p:nvPr/>
              </p:nvSpPr>
              <p:spPr bwMode="auto">
                <a:xfrm>
                  <a:off x="1276350" y="1189038"/>
                  <a:ext cx="247650" cy="161925"/>
                </a:xfrm>
                <a:custGeom>
                  <a:avLst/>
                  <a:gdLst>
                    <a:gd name="T0" fmla="*/ 31 w 66"/>
                    <a:gd name="T1" fmla="*/ 34 h 43"/>
                    <a:gd name="T2" fmla="*/ 41 w 66"/>
                    <a:gd name="T3" fmla="*/ 43 h 43"/>
                    <a:gd name="T4" fmla="*/ 41 w 66"/>
                    <a:gd name="T5" fmla="*/ 30 h 43"/>
                    <a:gd name="T6" fmla="*/ 64 w 66"/>
                    <a:gd name="T7" fmla="*/ 35 h 43"/>
                    <a:gd name="T8" fmla="*/ 52 w 66"/>
                    <a:gd name="T9" fmla="*/ 25 h 43"/>
                    <a:gd name="T10" fmla="*/ 61 w 66"/>
                    <a:gd name="T11" fmla="*/ 24 h 43"/>
                    <a:gd name="T12" fmla="*/ 55 w 66"/>
                    <a:gd name="T13" fmla="*/ 18 h 43"/>
                    <a:gd name="T14" fmla="*/ 66 w 66"/>
                    <a:gd name="T15" fmla="*/ 12 h 43"/>
                    <a:gd name="T16" fmla="*/ 57 w 66"/>
                    <a:gd name="T17" fmla="*/ 10 h 43"/>
                    <a:gd name="T18" fmla="*/ 64 w 66"/>
                    <a:gd name="T19" fmla="*/ 0 h 43"/>
                    <a:gd name="T20" fmla="*/ 64 w 66"/>
                    <a:gd name="T21" fmla="*/ 0 h 43"/>
                    <a:gd name="T22" fmla="*/ 30 w 66"/>
                    <a:gd name="T23" fmla="*/ 6 h 43"/>
                    <a:gd name="T24" fmla="*/ 18 w 66"/>
                    <a:gd name="T25" fmla="*/ 6 h 43"/>
                    <a:gd name="T26" fmla="*/ 3 w 66"/>
                    <a:gd name="T27" fmla="*/ 7 h 43"/>
                    <a:gd name="T28" fmla="*/ 0 w 66"/>
                    <a:gd name="T29" fmla="*/ 9 h 43"/>
                    <a:gd name="T30" fmla="*/ 4 w 66"/>
                    <a:gd name="T31" fmla="*/ 17 h 43"/>
                    <a:gd name="T32" fmla="*/ 18 w 66"/>
                    <a:gd name="T33" fmla="*/ 33 h 43"/>
                    <a:gd name="T34" fmla="*/ 28 w 66"/>
                    <a:gd name="T35" fmla="*/ 41 h 43"/>
                    <a:gd name="T36" fmla="*/ 31 w 66"/>
                    <a:gd name="T37" fmla="*/ 34 h 43"/>
                    <a:gd name="T38" fmla="*/ 18 w 66"/>
                    <a:gd name="T39" fmla="*/ 16 h 43"/>
                    <a:gd name="T40" fmla="*/ 14 w 66"/>
                    <a:gd name="T41" fmla="*/ 18 h 43"/>
                    <a:gd name="T42" fmla="*/ 12 w 66"/>
                    <a:gd name="T43" fmla="*/ 18 h 43"/>
                    <a:gd name="T44" fmla="*/ 10 w 66"/>
                    <a:gd name="T45" fmla="*/ 13 h 43"/>
                    <a:gd name="T46" fmla="*/ 15 w 66"/>
                    <a:gd name="T47" fmla="*/ 12 h 43"/>
                    <a:gd name="T48" fmla="*/ 25 w 66"/>
                    <a:gd name="T49" fmla="*/ 12 h 43"/>
                    <a:gd name="T50" fmla="*/ 25 w 66"/>
                    <a:gd name="T51" fmla="*/ 13 h 43"/>
                    <a:gd name="T52" fmla="*/ 18 w 66"/>
                    <a:gd name="T53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6" h="43">
                      <a:moveTo>
                        <a:pt x="31" y="34"/>
                      </a:moveTo>
                      <a:cubicBezTo>
                        <a:pt x="35" y="37"/>
                        <a:pt x="37" y="41"/>
                        <a:pt x="41" y="43"/>
                      </a:cubicBezTo>
                      <a:cubicBezTo>
                        <a:pt x="41" y="39"/>
                        <a:pt x="41" y="35"/>
                        <a:pt x="41" y="30"/>
                      </a:cubicBezTo>
                      <a:cubicBezTo>
                        <a:pt x="48" y="35"/>
                        <a:pt x="55" y="39"/>
                        <a:pt x="64" y="35"/>
                      </a:cubicBezTo>
                      <a:cubicBezTo>
                        <a:pt x="59" y="33"/>
                        <a:pt x="54" y="30"/>
                        <a:pt x="52" y="25"/>
                      </a:cubicBezTo>
                      <a:cubicBezTo>
                        <a:pt x="55" y="25"/>
                        <a:pt x="58" y="26"/>
                        <a:pt x="61" y="24"/>
                      </a:cubicBezTo>
                      <a:cubicBezTo>
                        <a:pt x="59" y="22"/>
                        <a:pt x="56" y="21"/>
                        <a:pt x="55" y="18"/>
                      </a:cubicBezTo>
                      <a:cubicBezTo>
                        <a:pt x="59" y="17"/>
                        <a:pt x="63" y="16"/>
                        <a:pt x="66" y="12"/>
                      </a:cubicBezTo>
                      <a:cubicBezTo>
                        <a:pt x="62" y="12"/>
                        <a:pt x="59" y="12"/>
                        <a:pt x="57" y="10"/>
                      </a:cubicBezTo>
                      <a:cubicBezTo>
                        <a:pt x="61" y="7"/>
                        <a:pt x="64" y="3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3" y="5"/>
                        <a:pt x="41" y="6"/>
                        <a:pt x="30" y="6"/>
                      </a:cubicBezTo>
                      <a:cubicBezTo>
                        <a:pt x="26" y="7"/>
                        <a:pt x="22" y="6"/>
                        <a:pt x="18" y="6"/>
                      </a:cubicBezTo>
                      <a:cubicBezTo>
                        <a:pt x="13" y="7"/>
                        <a:pt x="8" y="7"/>
                        <a:pt x="3" y="7"/>
                      </a:cubicBezTo>
                      <a:cubicBezTo>
                        <a:pt x="1" y="7"/>
                        <a:pt x="0" y="7"/>
                        <a:pt x="0" y="9"/>
                      </a:cubicBezTo>
                      <a:cubicBezTo>
                        <a:pt x="1" y="12"/>
                        <a:pt x="2" y="14"/>
                        <a:pt x="4" y="17"/>
                      </a:cubicBezTo>
                      <a:cubicBezTo>
                        <a:pt x="7" y="23"/>
                        <a:pt x="12" y="28"/>
                        <a:pt x="18" y="33"/>
                      </a:cubicBezTo>
                      <a:cubicBezTo>
                        <a:pt x="21" y="35"/>
                        <a:pt x="25" y="38"/>
                        <a:pt x="28" y="41"/>
                      </a:cubicBezTo>
                      <a:cubicBezTo>
                        <a:pt x="29" y="39"/>
                        <a:pt x="30" y="36"/>
                        <a:pt x="31" y="34"/>
                      </a:cubicBezTo>
                      <a:close/>
                      <a:moveTo>
                        <a:pt x="18" y="16"/>
                      </a:moveTo>
                      <a:cubicBezTo>
                        <a:pt x="17" y="17"/>
                        <a:pt x="16" y="17"/>
                        <a:pt x="14" y="18"/>
                      </a:cubicBezTo>
                      <a:cubicBezTo>
                        <a:pt x="13" y="20"/>
                        <a:pt x="12" y="19"/>
                        <a:pt x="12" y="18"/>
                      </a:cubicBezTo>
                      <a:cubicBezTo>
                        <a:pt x="11" y="16"/>
                        <a:pt x="11" y="15"/>
                        <a:pt x="10" y="13"/>
                      </a:cubicBezTo>
                      <a:cubicBezTo>
                        <a:pt x="11" y="13"/>
                        <a:pt x="13" y="12"/>
                        <a:pt x="15" y="12"/>
                      </a:cubicBezTo>
                      <a:cubicBezTo>
                        <a:pt x="18" y="12"/>
                        <a:pt x="21" y="12"/>
                        <a:pt x="25" y="12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3" y="14"/>
                        <a:pt x="21" y="15"/>
                        <a:pt x="18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3" name="Freeform 17"/>
                <p:cNvSpPr>
                  <a:spLocks/>
                </p:cNvSpPr>
                <p:nvPr/>
              </p:nvSpPr>
              <p:spPr bwMode="auto">
                <a:xfrm>
                  <a:off x="2138363" y="1128713"/>
                  <a:ext cx="166688" cy="301625"/>
                </a:xfrm>
                <a:custGeom>
                  <a:avLst/>
                  <a:gdLst>
                    <a:gd name="T0" fmla="*/ 1 w 44"/>
                    <a:gd name="T1" fmla="*/ 80 h 80"/>
                    <a:gd name="T2" fmla="*/ 3 w 44"/>
                    <a:gd name="T3" fmla="*/ 78 h 80"/>
                    <a:gd name="T4" fmla="*/ 31 w 44"/>
                    <a:gd name="T5" fmla="*/ 53 h 80"/>
                    <a:gd name="T6" fmla="*/ 41 w 44"/>
                    <a:gd name="T7" fmla="*/ 18 h 80"/>
                    <a:gd name="T8" fmla="*/ 32 w 44"/>
                    <a:gd name="T9" fmla="*/ 1 h 80"/>
                    <a:gd name="T10" fmla="*/ 30 w 44"/>
                    <a:gd name="T11" fmla="*/ 2 h 80"/>
                    <a:gd name="T12" fmla="*/ 4 w 44"/>
                    <a:gd name="T13" fmla="*/ 39 h 80"/>
                    <a:gd name="T14" fmla="*/ 3 w 44"/>
                    <a:gd name="T15" fmla="*/ 44 h 80"/>
                    <a:gd name="T16" fmla="*/ 4 w 44"/>
                    <a:gd name="T17" fmla="*/ 51 h 80"/>
                    <a:gd name="T18" fmla="*/ 5 w 44"/>
                    <a:gd name="T19" fmla="*/ 57 h 80"/>
                    <a:gd name="T20" fmla="*/ 28 w 44"/>
                    <a:gd name="T21" fmla="*/ 26 h 80"/>
                    <a:gd name="T22" fmla="*/ 27 w 44"/>
                    <a:gd name="T23" fmla="*/ 39 h 80"/>
                    <a:gd name="T24" fmla="*/ 7 w 44"/>
                    <a:gd name="T25" fmla="*/ 61 h 80"/>
                    <a:gd name="T26" fmla="*/ 5 w 44"/>
                    <a:gd name="T27" fmla="*/ 64 h 80"/>
                    <a:gd name="T28" fmla="*/ 2 w 44"/>
                    <a:gd name="T29" fmla="*/ 73 h 80"/>
                    <a:gd name="T30" fmla="*/ 0 w 44"/>
                    <a:gd name="T31" fmla="*/ 80 h 80"/>
                    <a:gd name="T32" fmla="*/ 1 w 44"/>
                    <a:gd name="T3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80">
                      <a:moveTo>
                        <a:pt x="1" y="80"/>
                      </a:moveTo>
                      <a:cubicBezTo>
                        <a:pt x="1" y="79"/>
                        <a:pt x="2" y="78"/>
                        <a:pt x="3" y="78"/>
                      </a:cubicBezTo>
                      <a:cubicBezTo>
                        <a:pt x="14" y="70"/>
                        <a:pt x="23" y="63"/>
                        <a:pt x="31" y="53"/>
                      </a:cubicBezTo>
                      <a:cubicBezTo>
                        <a:pt x="39" y="43"/>
                        <a:pt x="44" y="31"/>
                        <a:pt x="41" y="18"/>
                      </a:cubicBezTo>
                      <a:cubicBezTo>
                        <a:pt x="40" y="12"/>
                        <a:pt x="37" y="6"/>
                        <a:pt x="32" y="1"/>
                      </a:cubicBezTo>
                      <a:cubicBezTo>
                        <a:pt x="31" y="0"/>
                        <a:pt x="30" y="0"/>
                        <a:pt x="30" y="2"/>
                      </a:cubicBezTo>
                      <a:cubicBezTo>
                        <a:pt x="23" y="15"/>
                        <a:pt x="14" y="27"/>
                        <a:pt x="4" y="39"/>
                      </a:cubicBezTo>
                      <a:cubicBezTo>
                        <a:pt x="3" y="41"/>
                        <a:pt x="3" y="42"/>
                        <a:pt x="3" y="44"/>
                      </a:cubicBezTo>
                      <a:cubicBezTo>
                        <a:pt x="3" y="46"/>
                        <a:pt x="4" y="49"/>
                        <a:pt x="4" y="51"/>
                      </a:cubicBezTo>
                      <a:cubicBezTo>
                        <a:pt x="4" y="53"/>
                        <a:pt x="5" y="55"/>
                        <a:pt x="5" y="57"/>
                      </a:cubicBezTo>
                      <a:cubicBezTo>
                        <a:pt x="15" y="48"/>
                        <a:pt x="22" y="38"/>
                        <a:pt x="28" y="26"/>
                      </a:cubicBezTo>
                      <a:cubicBezTo>
                        <a:pt x="31" y="31"/>
                        <a:pt x="30" y="35"/>
                        <a:pt x="27" y="39"/>
                      </a:cubicBezTo>
                      <a:cubicBezTo>
                        <a:pt x="22" y="48"/>
                        <a:pt x="15" y="54"/>
                        <a:pt x="7" y="61"/>
                      </a:cubicBezTo>
                      <a:cubicBezTo>
                        <a:pt x="6" y="61"/>
                        <a:pt x="5" y="62"/>
                        <a:pt x="5" y="64"/>
                      </a:cubicBezTo>
                      <a:cubicBezTo>
                        <a:pt x="4" y="67"/>
                        <a:pt x="3" y="70"/>
                        <a:pt x="2" y="73"/>
                      </a:cubicBezTo>
                      <a:cubicBezTo>
                        <a:pt x="1" y="75"/>
                        <a:pt x="1" y="77"/>
                        <a:pt x="0" y="80"/>
                      </a:cubicBezTo>
                      <a:cubicBezTo>
                        <a:pt x="0" y="80"/>
                        <a:pt x="0" y="80"/>
                        <a:pt x="1" y="8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4" name="Freeform 18"/>
                <p:cNvSpPr>
                  <a:spLocks/>
                </p:cNvSpPr>
                <p:nvPr/>
              </p:nvSpPr>
              <p:spPr bwMode="auto">
                <a:xfrm>
                  <a:off x="815975" y="1128713"/>
                  <a:ext cx="166688" cy="304800"/>
                </a:xfrm>
                <a:custGeom>
                  <a:avLst/>
                  <a:gdLst>
                    <a:gd name="T0" fmla="*/ 13 w 44"/>
                    <a:gd name="T1" fmla="*/ 53 h 81"/>
                    <a:gd name="T2" fmla="*/ 35 w 44"/>
                    <a:gd name="T3" fmla="*/ 75 h 81"/>
                    <a:gd name="T4" fmla="*/ 44 w 44"/>
                    <a:gd name="T5" fmla="*/ 81 h 81"/>
                    <a:gd name="T6" fmla="*/ 43 w 44"/>
                    <a:gd name="T7" fmla="*/ 79 h 81"/>
                    <a:gd name="T8" fmla="*/ 39 w 44"/>
                    <a:gd name="T9" fmla="*/ 67 h 81"/>
                    <a:gd name="T10" fmla="*/ 36 w 44"/>
                    <a:gd name="T11" fmla="*/ 61 h 81"/>
                    <a:gd name="T12" fmla="*/ 26 w 44"/>
                    <a:gd name="T13" fmla="*/ 52 h 81"/>
                    <a:gd name="T14" fmla="*/ 14 w 44"/>
                    <a:gd name="T15" fmla="*/ 36 h 81"/>
                    <a:gd name="T16" fmla="*/ 16 w 44"/>
                    <a:gd name="T17" fmla="*/ 27 h 81"/>
                    <a:gd name="T18" fmla="*/ 38 w 44"/>
                    <a:gd name="T19" fmla="*/ 57 h 81"/>
                    <a:gd name="T20" fmla="*/ 39 w 44"/>
                    <a:gd name="T21" fmla="*/ 57 h 81"/>
                    <a:gd name="T22" fmla="*/ 40 w 44"/>
                    <a:gd name="T23" fmla="*/ 44 h 81"/>
                    <a:gd name="T24" fmla="*/ 39 w 44"/>
                    <a:gd name="T25" fmla="*/ 40 h 81"/>
                    <a:gd name="T26" fmla="*/ 30 w 44"/>
                    <a:gd name="T27" fmla="*/ 28 h 81"/>
                    <a:gd name="T28" fmla="*/ 14 w 44"/>
                    <a:gd name="T29" fmla="*/ 2 h 81"/>
                    <a:gd name="T30" fmla="*/ 11 w 44"/>
                    <a:gd name="T31" fmla="*/ 2 h 81"/>
                    <a:gd name="T32" fmla="*/ 3 w 44"/>
                    <a:gd name="T33" fmla="*/ 34 h 81"/>
                    <a:gd name="T34" fmla="*/ 13 w 44"/>
                    <a:gd name="T35" fmla="*/ 5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" h="81">
                      <a:moveTo>
                        <a:pt x="13" y="53"/>
                      </a:moveTo>
                      <a:cubicBezTo>
                        <a:pt x="19" y="62"/>
                        <a:pt x="27" y="68"/>
                        <a:pt x="35" y="75"/>
                      </a:cubicBezTo>
                      <a:cubicBezTo>
                        <a:pt x="38" y="77"/>
                        <a:pt x="40" y="79"/>
                        <a:pt x="44" y="81"/>
                      </a:cubicBezTo>
                      <a:cubicBezTo>
                        <a:pt x="43" y="80"/>
                        <a:pt x="43" y="79"/>
                        <a:pt x="43" y="79"/>
                      </a:cubicBezTo>
                      <a:cubicBezTo>
                        <a:pt x="42" y="75"/>
                        <a:pt x="41" y="71"/>
                        <a:pt x="39" y="67"/>
                      </a:cubicBezTo>
                      <a:cubicBezTo>
                        <a:pt x="39" y="65"/>
                        <a:pt x="39" y="62"/>
                        <a:pt x="36" y="61"/>
                      </a:cubicBezTo>
                      <a:cubicBezTo>
                        <a:pt x="32" y="58"/>
                        <a:pt x="29" y="55"/>
                        <a:pt x="26" y="52"/>
                      </a:cubicBezTo>
                      <a:cubicBezTo>
                        <a:pt x="21" y="47"/>
                        <a:pt x="17" y="42"/>
                        <a:pt x="14" y="36"/>
                      </a:cubicBezTo>
                      <a:cubicBezTo>
                        <a:pt x="13" y="33"/>
                        <a:pt x="13" y="30"/>
                        <a:pt x="16" y="27"/>
                      </a:cubicBezTo>
                      <a:cubicBezTo>
                        <a:pt x="21" y="39"/>
                        <a:pt x="29" y="49"/>
                        <a:pt x="38" y="57"/>
                      </a:cubicBezTo>
                      <a:cubicBezTo>
                        <a:pt x="38" y="57"/>
                        <a:pt x="39" y="57"/>
                        <a:pt x="39" y="57"/>
                      </a:cubicBezTo>
                      <a:cubicBezTo>
                        <a:pt x="39" y="52"/>
                        <a:pt x="40" y="48"/>
                        <a:pt x="40" y="44"/>
                      </a:cubicBezTo>
                      <a:cubicBezTo>
                        <a:pt x="41" y="43"/>
                        <a:pt x="40" y="41"/>
                        <a:pt x="39" y="40"/>
                      </a:cubicBezTo>
                      <a:cubicBezTo>
                        <a:pt x="36" y="36"/>
                        <a:pt x="33" y="32"/>
                        <a:pt x="30" y="28"/>
                      </a:cubicBezTo>
                      <a:cubicBezTo>
                        <a:pt x="25" y="20"/>
                        <a:pt x="19" y="11"/>
                        <a:pt x="14" y="2"/>
                      </a:cubicBezTo>
                      <a:cubicBezTo>
                        <a:pt x="13" y="0"/>
                        <a:pt x="13" y="0"/>
                        <a:pt x="11" y="2"/>
                      </a:cubicBezTo>
                      <a:cubicBezTo>
                        <a:pt x="2" y="11"/>
                        <a:pt x="0" y="22"/>
                        <a:pt x="3" y="34"/>
                      </a:cubicBezTo>
                      <a:cubicBezTo>
                        <a:pt x="4" y="41"/>
                        <a:pt x="8" y="48"/>
                        <a:pt x="13" y="5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5" name="Freeform 19"/>
                <p:cNvSpPr>
                  <a:spLocks/>
                </p:cNvSpPr>
                <p:nvPr/>
              </p:nvSpPr>
              <p:spPr bwMode="auto">
                <a:xfrm>
                  <a:off x="1441450" y="911225"/>
                  <a:ext cx="238125" cy="134938"/>
                </a:xfrm>
                <a:custGeom>
                  <a:avLst/>
                  <a:gdLst>
                    <a:gd name="T0" fmla="*/ 9 w 63"/>
                    <a:gd name="T1" fmla="*/ 36 h 36"/>
                    <a:gd name="T2" fmla="*/ 54 w 63"/>
                    <a:gd name="T3" fmla="*/ 36 h 36"/>
                    <a:gd name="T4" fmla="*/ 57 w 63"/>
                    <a:gd name="T5" fmla="*/ 34 h 36"/>
                    <a:gd name="T6" fmla="*/ 62 w 63"/>
                    <a:gd name="T7" fmla="*/ 20 h 36"/>
                    <a:gd name="T8" fmla="*/ 62 w 63"/>
                    <a:gd name="T9" fmla="*/ 11 h 36"/>
                    <a:gd name="T10" fmla="*/ 44 w 63"/>
                    <a:gd name="T11" fmla="*/ 1 h 36"/>
                    <a:gd name="T12" fmla="*/ 40 w 63"/>
                    <a:gd name="T13" fmla="*/ 21 h 36"/>
                    <a:gd name="T14" fmla="*/ 35 w 63"/>
                    <a:gd name="T15" fmla="*/ 31 h 36"/>
                    <a:gd name="T16" fmla="*/ 27 w 63"/>
                    <a:gd name="T17" fmla="*/ 31 h 36"/>
                    <a:gd name="T18" fmla="*/ 26 w 63"/>
                    <a:gd name="T19" fmla="*/ 30 h 36"/>
                    <a:gd name="T20" fmla="*/ 19 w 63"/>
                    <a:gd name="T21" fmla="*/ 9 h 36"/>
                    <a:gd name="T22" fmla="*/ 18 w 63"/>
                    <a:gd name="T23" fmla="*/ 0 h 36"/>
                    <a:gd name="T24" fmla="*/ 9 w 63"/>
                    <a:gd name="T25" fmla="*/ 2 h 36"/>
                    <a:gd name="T26" fmla="*/ 0 w 63"/>
                    <a:gd name="T27" fmla="*/ 17 h 36"/>
                    <a:gd name="T28" fmla="*/ 4 w 63"/>
                    <a:gd name="T29" fmla="*/ 33 h 36"/>
                    <a:gd name="T30" fmla="*/ 9 w 63"/>
                    <a:gd name="T3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36">
                      <a:moveTo>
                        <a:pt x="9" y="36"/>
                      </a:moveTo>
                      <a:cubicBezTo>
                        <a:pt x="23" y="36"/>
                        <a:pt x="39" y="36"/>
                        <a:pt x="54" y="36"/>
                      </a:cubicBezTo>
                      <a:cubicBezTo>
                        <a:pt x="56" y="36"/>
                        <a:pt x="57" y="36"/>
                        <a:pt x="57" y="34"/>
                      </a:cubicBezTo>
                      <a:cubicBezTo>
                        <a:pt x="59" y="29"/>
                        <a:pt x="61" y="25"/>
                        <a:pt x="62" y="20"/>
                      </a:cubicBezTo>
                      <a:cubicBezTo>
                        <a:pt x="63" y="17"/>
                        <a:pt x="63" y="14"/>
                        <a:pt x="62" y="11"/>
                      </a:cubicBezTo>
                      <a:cubicBezTo>
                        <a:pt x="60" y="4"/>
                        <a:pt x="50" y="0"/>
                        <a:pt x="44" y="1"/>
                      </a:cubicBezTo>
                      <a:cubicBezTo>
                        <a:pt x="43" y="8"/>
                        <a:pt x="41" y="15"/>
                        <a:pt x="40" y="21"/>
                      </a:cubicBezTo>
                      <a:cubicBezTo>
                        <a:pt x="39" y="25"/>
                        <a:pt x="37" y="28"/>
                        <a:pt x="35" y="31"/>
                      </a:cubicBezTo>
                      <a:cubicBezTo>
                        <a:pt x="33" y="35"/>
                        <a:pt x="30" y="34"/>
                        <a:pt x="27" y="31"/>
                      </a:cubicBezTo>
                      <a:cubicBezTo>
                        <a:pt x="27" y="31"/>
                        <a:pt x="27" y="30"/>
                        <a:pt x="26" y="30"/>
                      </a:cubicBezTo>
                      <a:cubicBezTo>
                        <a:pt x="22" y="23"/>
                        <a:pt x="21" y="16"/>
                        <a:pt x="19" y="9"/>
                      </a:cubicBezTo>
                      <a:cubicBezTo>
                        <a:pt x="19" y="6"/>
                        <a:pt x="19" y="3"/>
                        <a:pt x="18" y="0"/>
                      </a:cubicBezTo>
                      <a:cubicBezTo>
                        <a:pt x="15" y="1"/>
                        <a:pt x="12" y="1"/>
                        <a:pt x="9" y="2"/>
                      </a:cubicBezTo>
                      <a:cubicBezTo>
                        <a:pt x="4" y="5"/>
                        <a:pt x="0" y="9"/>
                        <a:pt x="0" y="17"/>
                      </a:cubicBezTo>
                      <a:cubicBezTo>
                        <a:pt x="1" y="22"/>
                        <a:pt x="2" y="28"/>
                        <a:pt x="4" y="33"/>
                      </a:cubicBezTo>
                      <a:cubicBezTo>
                        <a:pt x="5" y="35"/>
                        <a:pt x="6" y="36"/>
                        <a:pt x="9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6" name="Freeform 20"/>
                <p:cNvSpPr>
                  <a:spLocks/>
                </p:cNvSpPr>
                <p:nvPr/>
              </p:nvSpPr>
              <p:spPr bwMode="auto">
                <a:xfrm>
                  <a:off x="1257300" y="1076325"/>
                  <a:ext cx="161925" cy="98425"/>
                </a:xfrm>
                <a:custGeom>
                  <a:avLst/>
                  <a:gdLst>
                    <a:gd name="T0" fmla="*/ 5 w 43"/>
                    <a:gd name="T1" fmla="*/ 26 h 26"/>
                    <a:gd name="T2" fmla="*/ 37 w 43"/>
                    <a:gd name="T3" fmla="*/ 26 h 26"/>
                    <a:gd name="T4" fmla="*/ 39 w 43"/>
                    <a:gd name="T5" fmla="*/ 24 h 26"/>
                    <a:gd name="T6" fmla="*/ 41 w 43"/>
                    <a:gd name="T7" fmla="*/ 20 h 26"/>
                    <a:gd name="T8" fmla="*/ 39 w 43"/>
                    <a:gd name="T9" fmla="*/ 5 h 26"/>
                    <a:gd name="T10" fmla="*/ 28 w 43"/>
                    <a:gd name="T11" fmla="*/ 0 h 26"/>
                    <a:gd name="T12" fmla="*/ 27 w 43"/>
                    <a:gd name="T13" fmla="*/ 5 h 26"/>
                    <a:gd name="T14" fmla="*/ 24 w 43"/>
                    <a:gd name="T15" fmla="*/ 19 h 26"/>
                    <a:gd name="T16" fmla="*/ 21 w 43"/>
                    <a:gd name="T17" fmla="*/ 22 h 26"/>
                    <a:gd name="T18" fmla="*/ 18 w 43"/>
                    <a:gd name="T19" fmla="*/ 19 h 26"/>
                    <a:gd name="T20" fmla="*/ 14 w 43"/>
                    <a:gd name="T21" fmla="*/ 3 h 26"/>
                    <a:gd name="T22" fmla="*/ 13 w 43"/>
                    <a:gd name="T23" fmla="*/ 0 h 26"/>
                    <a:gd name="T24" fmla="*/ 10 w 43"/>
                    <a:gd name="T25" fmla="*/ 1 h 26"/>
                    <a:gd name="T26" fmla="*/ 1 w 43"/>
                    <a:gd name="T27" fmla="*/ 11 h 26"/>
                    <a:gd name="T28" fmla="*/ 2 w 43"/>
                    <a:gd name="T29" fmla="*/ 24 h 26"/>
                    <a:gd name="T30" fmla="*/ 5 w 43"/>
                    <a:gd name="T3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" h="26">
                      <a:moveTo>
                        <a:pt x="5" y="26"/>
                      </a:moveTo>
                      <a:cubicBezTo>
                        <a:pt x="16" y="26"/>
                        <a:pt x="26" y="26"/>
                        <a:pt x="37" y="26"/>
                      </a:cubicBezTo>
                      <a:cubicBezTo>
                        <a:pt x="38" y="26"/>
                        <a:pt x="39" y="26"/>
                        <a:pt x="39" y="24"/>
                      </a:cubicBezTo>
                      <a:cubicBezTo>
                        <a:pt x="40" y="23"/>
                        <a:pt x="40" y="21"/>
                        <a:pt x="41" y="20"/>
                      </a:cubicBezTo>
                      <a:cubicBezTo>
                        <a:pt x="42" y="15"/>
                        <a:pt x="43" y="9"/>
                        <a:pt x="39" y="5"/>
                      </a:cubicBezTo>
                      <a:cubicBezTo>
                        <a:pt x="36" y="2"/>
                        <a:pt x="33" y="1"/>
                        <a:pt x="28" y="0"/>
                      </a:cubicBezTo>
                      <a:cubicBezTo>
                        <a:pt x="28" y="2"/>
                        <a:pt x="28" y="3"/>
                        <a:pt x="27" y="5"/>
                      </a:cubicBezTo>
                      <a:cubicBezTo>
                        <a:pt x="27" y="10"/>
                        <a:pt x="26" y="15"/>
                        <a:pt x="24" y="19"/>
                      </a:cubicBezTo>
                      <a:cubicBezTo>
                        <a:pt x="23" y="21"/>
                        <a:pt x="22" y="22"/>
                        <a:pt x="21" y="22"/>
                      </a:cubicBezTo>
                      <a:cubicBezTo>
                        <a:pt x="20" y="22"/>
                        <a:pt x="19" y="21"/>
                        <a:pt x="18" y="19"/>
                      </a:cubicBezTo>
                      <a:cubicBezTo>
                        <a:pt x="15" y="14"/>
                        <a:pt x="14" y="9"/>
                        <a:pt x="14" y="3"/>
                      </a:cubicBezTo>
                      <a:cubicBezTo>
                        <a:pt x="14" y="2"/>
                        <a:pt x="14" y="1"/>
                        <a:pt x="13" y="0"/>
                      </a:cubicBezTo>
                      <a:cubicBezTo>
                        <a:pt x="12" y="0"/>
                        <a:pt x="11" y="0"/>
                        <a:pt x="10" y="1"/>
                      </a:cubicBezTo>
                      <a:cubicBezTo>
                        <a:pt x="6" y="2"/>
                        <a:pt x="1" y="5"/>
                        <a:pt x="1" y="11"/>
                      </a:cubicBezTo>
                      <a:cubicBezTo>
                        <a:pt x="0" y="15"/>
                        <a:pt x="1" y="20"/>
                        <a:pt x="2" y="24"/>
                      </a:cubicBezTo>
                      <a:cubicBezTo>
                        <a:pt x="3" y="26"/>
                        <a:pt x="4" y="26"/>
                        <a:pt x="5" y="2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7" name="Freeform 21"/>
                <p:cNvSpPr>
                  <a:spLocks/>
                </p:cNvSpPr>
                <p:nvPr/>
              </p:nvSpPr>
              <p:spPr bwMode="auto">
                <a:xfrm>
                  <a:off x="1701800" y="1068388"/>
                  <a:ext cx="158750" cy="106363"/>
                </a:xfrm>
                <a:custGeom>
                  <a:avLst/>
                  <a:gdLst>
                    <a:gd name="T0" fmla="*/ 6 w 42"/>
                    <a:gd name="T1" fmla="*/ 28 h 28"/>
                    <a:gd name="T2" fmla="*/ 12 w 42"/>
                    <a:gd name="T3" fmla="*/ 27 h 28"/>
                    <a:gd name="T4" fmla="*/ 36 w 42"/>
                    <a:gd name="T5" fmla="*/ 27 h 28"/>
                    <a:gd name="T6" fmla="*/ 39 w 42"/>
                    <a:gd name="T7" fmla="*/ 25 h 28"/>
                    <a:gd name="T8" fmla="*/ 41 w 42"/>
                    <a:gd name="T9" fmla="*/ 16 h 28"/>
                    <a:gd name="T10" fmla="*/ 37 w 42"/>
                    <a:gd name="T11" fmla="*/ 4 h 28"/>
                    <a:gd name="T12" fmla="*/ 28 w 42"/>
                    <a:gd name="T13" fmla="*/ 0 h 28"/>
                    <a:gd name="T14" fmla="*/ 27 w 42"/>
                    <a:gd name="T15" fmla="*/ 4 h 28"/>
                    <a:gd name="T16" fmla="*/ 24 w 42"/>
                    <a:gd name="T17" fmla="*/ 21 h 28"/>
                    <a:gd name="T18" fmla="*/ 21 w 42"/>
                    <a:gd name="T19" fmla="*/ 23 h 28"/>
                    <a:gd name="T20" fmla="*/ 18 w 42"/>
                    <a:gd name="T21" fmla="*/ 21 h 28"/>
                    <a:gd name="T22" fmla="*/ 14 w 42"/>
                    <a:gd name="T23" fmla="*/ 6 h 28"/>
                    <a:gd name="T24" fmla="*/ 13 w 42"/>
                    <a:gd name="T25" fmla="*/ 1 h 28"/>
                    <a:gd name="T26" fmla="*/ 8 w 42"/>
                    <a:gd name="T27" fmla="*/ 3 h 28"/>
                    <a:gd name="T28" fmla="*/ 1 w 42"/>
                    <a:gd name="T29" fmla="*/ 11 h 28"/>
                    <a:gd name="T30" fmla="*/ 2 w 42"/>
                    <a:gd name="T31" fmla="*/ 25 h 28"/>
                    <a:gd name="T32" fmla="*/ 6 w 42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" h="28">
                      <a:moveTo>
                        <a:pt x="6" y="28"/>
                      </a:moveTo>
                      <a:cubicBezTo>
                        <a:pt x="8" y="27"/>
                        <a:pt x="10" y="27"/>
                        <a:pt x="12" y="27"/>
                      </a:cubicBezTo>
                      <a:cubicBezTo>
                        <a:pt x="20" y="27"/>
                        <a:pt x="28" y="27"/>
                        <a:pt x="36" y="27"/>
                      </a:cubicBezTo>
                      <a:cubicBezTo>
                        <a:pt x="38" y="27"/>
                        <a:pt x="39" y="27"/>
                        <a:pt x="39" y="25"/>
                      </a:cubicBezTo>
                      <a:cubicBezTo>
                        <a:pt x="40" y="22"/>
                        <a:pt x="41" y="19"/>
                        <a:pt x="41" y="16"/>
                      </a:cubicBezTo>
                      <a:cubicBezTo>
                        <a:pt x="42" y="11"/>
                        <a:pt x="41" y="7"/>
                        <a:pt x="37" y="4"/>
                      </a:cubicBezTo>
                      <a:cubicBezTo>
                        <a:pt x="34" y="3"/>
                        <a:pt x="32" y="2"/>
                        <a:pt x="28" y="0"/>
                      </a:cubicBezTo>
                      <a:cubicBezTo>
                        <a:pt x="28" y="2"/>
                        <a:pt x="27" y="3"/>
                        <a:pt x="27" y="4"/>
                      </a:cubicBezTo>
                      <a:cubicBezTo>
                        <a:pt x="27" y="10"/>
                        <a:pt x="26" y="16"/>
                        <a:pt x="24" y="21"/>
                      </a:cubicBezTo>
                      <a:cubicBezTo>
                        <a:pt x="23" y="22"/>
                        <a:pt x="22" y="23"/>
                        <a:pt x="21" y="23"/>
                      </a:cubicBezTo>
                      <a:cubicBezTo>
                        <a:pt x="20" y="23"/>
                        <a:pt x="18" y="22"/>
                        <a:pt x="18" y="21"/>
                      </a:cubicBezTo>
                      <a:cubicBezTo>
                        <a:pt x="15" y="16"/>
                        <a:pt x="14" y="11"/>
                        <a:pt x="14" y="6"/>
                      </a:cubicBezTo>
                      <a:cubicBezTo>
                        <a:pt x="14" y="4"/>
                        <a:pt x="13" y="2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4" y="4"/>
                        <a:pt x="2" y="7"/>
                        <a:pt x="1" y="11"/>
                      </a:cubicBezTo>
                      <a:cubicBezTo>
                        <a:pt x="0" y="16"/>
                        <a:pt x="1" y="20"/>
                        <a:pt x="2" y="25"/>
                      </a:cubicBezTo>
                      <a:cubicBezTo>
                        <a:pt x="2" y="27"/>
                        <a:pt x="4" y="28"/>
                        <a:pt x="6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8" name="Freeform 22"/>
                <p:cNvSpPr>
                  <a:spLocks/>
                </p:cNvSpPr>
                <p:nvPr/>
              </p:nvSpPr>
              <p:spPr bwMode="auto">
                <a:xfrm>
                  <a:off x="2093913" y="1636713"/>
                  <a:ext cx="211138" cy="95250"/>
                </a:xfrm>
                <a:custGeom>
                  <a:avLst/>
                  <a:gdLst>
                    <a:gd name="T0" fmla="*/ 9 w 56"/>
                    <a:gd name="T1" fmla="*/ 0 h 25"/>
                    <a:gd name="T2" fmla="*/ 14 w 56"/>
                    <a:gd name="T3" fmla="*/ 8 h 25"/>
                    <a:gd name="T4" fmla="*/ 17 w 56"/>
                    <a:gd name="T5" fmla="*/ 9 h 25"/>
                    <a:gd name="T6" fmla="*/ 32 w 56"/>
                    <a:gd name="T7" fmla="*/ 10 h 25"/>
                    <a:gd name="T8" fmla="*/ 36 w 56"/>
                    <a:gd name="T9" fmla="*/ 10 h 25"/>
                    <a:gd name="T10" fmla="*/ 35 w 56"/>
                    <a:gd name="T11" fmla="*/ 12 h 25"/>
                    <a:gd name="T12" fmla="*/ 26 w 56"/>
                    <a:gd name="T13" fmla="*/ 16 h 25"/>
                    <a:gd name="T14" fmla="*/ 15 w 56"/>
                    <a:gd name="T15" fmla="*/ 14 h 25"/>
                    <a:gd name="T16" fmla="*/ 13 w 56"/>
                    <a:gd name="T17" fmla="*/ 14 h 25"/>
                    <a:gd name="T18" fmla="*/ 0 w 56"/>
                    <a:gd name="T19" fmla="*/ 17 h 25"/>
                    <a:gd name="T20" fmla="*/ 0 w 56"/>
                    <a:gd name="T21" fmla="*/ 17 h 25"/>
                    <a:gd name="T22" fmla="*/ 8 w 56"/>
                    <a:gd name="T23" fmla="*/ 20 h 25"/>
                    <a:gd name="T24" fmla="*/ 24 w 56"/>
                    <a:gd name="T25" fmla="*/ 23 h 25"/>
                    <a:gd name="T26" fmla="*/ 52 w 56"/>
                    <a:gd name="T27" fmla="*/ 13 h 25"/>
                    <a:gd name="T28" fmla="*/ 56 w 56"/>
                    <a:gd name="T29" fmla="*/ 2 h 25"/>
                    <a:gd name="T30" fmla="*/ 9 w 56"/>
                    <a:gd name="T3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" h="25">
                      <a:moveTo>
                        <a:pt x="9" y="0"/>
                      </a:moveTo>
                      <a:cubicBezTo>
                        <a:pt x="11" y="3"/>
                        <a:pt x="12" y="5"/>
                        <a:pt x="14" y="8"/>
                      </a:cubicBezTo>
                      <a:cubicBezTo>
                        <a:pt x="15" y="8"/>
                        <a:pt x="16" y="9"/>
                        <a:pt x="17" y="9"/>
                      </a:cubicBezTo>
                      <a:cubicBezTo>
                        <a:pt x="22" y="10"/>
                        <a:pt x="27" y="10"/>
                        <a:pt x="32" y="10"/>
                      </a:cubicBezTo>
                      <a:cubicBezTo>
                        <a:pt x="33" y="10"/>
                        <a:pt x="34" y="10"/>
                        <a:pt x="36" y="10"/>
                      </a:cubicBezTo>
                      <a:cubicBezTo>
                        <a:pt x="35" y="11"/>
                        <a:pt x="35" y="12"/>
                        <a:pt x="35" y="12"/>
                      </a:cubicBezTo>
                      <a:cubicBezTo>
                        <a:pt x="33" y="16"/>
                        <a:pt x="29" y="16"/>
                        <a:pt x="26" y="16"/>
                      </a:cubicBezTo>
                      <a:cubicBezTo>
                        <a:pt x="22" y="15"/>
                        <a:pt x="19" y="14"/>
                        <a:pt x="15" y="14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8" y="15"/>
                        <a:pt x="4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3" y="18"/>
                        <a:pt x="5" y="19"/>
                        <a:pt x="8" y="20"/>
                      </a:cubicBezTo>
                      <a:cubicBezTo>
                        <a:pt x="14" y="21"/>
                        <a:pt x="19" y="22"/>
                        <a:pt x="24" y="23"/>
                      </a:cubicBezTo>
                      <a:cubicBezTo>
                        <a:pt x="35" y="25"/>
                        <a:pt x="45" y="23"/>
                        <a:pt x="52" y="13"/>
                      </a:cubicBezTo>
                      <a:cubicBezTo>
                        <a:pt x="54" y="10"/>
                        <a:pt x="56" y="6"/>
                        <a:pt x="56" y="2"/>
                      </a:cubicBezTo>
                      <a:cubicBezTo>
                        <a:pt x="40" y="4"/>
                        <a:pt x="25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9" name="Freeform 23"/>
                <p:cNvSpPr>
                  <a:spLocks/>
                </p:cNvSpPr>
                <p:nvPr/>
              </p:nvSpPr>
              <p:spPr bwMode="auto">
                <a:xfrm>
                  <a:off x="815975" y="1636713"/>
                  <a:ext cx="207963" cy="95250"/>
                </a:xfrm>
                <a:custGeom>
                  <a:avLst/>
                  <a:gdLst>
                    <a:gd name="T0" fmla="*/ 30 w 55"/>
                    <a:gd name="T1" fmla="*/ 23 h 25"/>
                    <a:gd name="T2" fmla="*/ 52 w 55"/>
                    <a:gd name="T3" fmla="*/ 18 h 25"/>
                    <a:gd name="T4" fmla="*/ 55 w 55"/>
                    <a:gd name="T5" fmla="*/ 17 h 25"/>
                    <a:gd name="T6" fmla="*/ 49 w 55"/>
                    <a:gd name="T7" fmla="*/ 15 h 25"/>
                    <a:gd name="T8" fmla="*/ 35 w 55"/>
                    <a:gd name="T9" fmla="*/ 15 h 25"/>
                    <a:gd name="T10" fmla="*/ 24 w 55"/>
                    <a:gd name="T11" fmla="*/ 15 h 25"/>
                    <a:gd name="T12" fmla="*/ 20 w 55"/>
                    <a:gd name="T13" fmla="*/ 11 h 25"/>
                    <a:gd name="T14" fmla="*/ 23 w 55"/>
                    <a:gd name="T15" fmla="*/ 10 h 25"/>
                    <a:gd name="T16" fmla="*/ 32 w 55"/>
                    <a:gd name="T17" fmla="*/ 10 h 25"/>
                    <a:gd name="T18" fmla="*/ 39 w 55"/>
                    <a:gd name="T19" fmla="*/ 8 h 25"/>
                    <a:gd name="T20" fmla="*/ 46 w 55"/>
                    <a:gd name="T21" fmla="*/ 0 h 25"/>
                    <a:gd name="T22" fmla="*/ 23 w 55"/>
                    <a:gd name="T23" fmla="*/ 2 h 25"/>
                    <a:gd name="T24" fmla="*/ 0 w 55"/>
                    <a:gd name="T25" fmla="*/ 2 h 25"/>
                    <a:gd name="T26" fmla="*/ 1 w 55"/>
                    <a:gd name="T27" fmla="*/ 7 h 25"/>
                    <a:gd name="T28" fmla="*/ 30 w 55"/>
                    <a:gd name="T2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" h="25">
                      <a:moveTo>
                        <a:pt x="30" y="23"/>
                      </a:moveTo>
                      <a:cubicBezTo>
                        <a:pt x="38" y="22"/>
                        <a:pt x="45" y="20"/>
                        <a:pt x="52" y="18"/>
                      </a:cubicBezTo>
                      <a:cubicBezTo>
                        <a:pt x="53" y="18"/>
                        <a:pt x="54" y="17"/>
                        <a:pt x="55" y="17"/>
                      </a:cubicBezTo>
                      <a:cubicBezTo>
                        <a:pt x="53" y="16"/>
                        <a:pt x="51" y="16"/>
                        <a:pt x="49" y="15"/>
                      </a:cubicBezTo>
                      <a:cubicBezTo>
                        <a:pt x="45" y="14"/>
                        <a:pt x="40" y="13"/>
                        <a:pt x="35" y="15"/>
                      </a:cubicBezTo>
                      <a:cubicBezTo>
                        <a:pt x="32" y="16"/>
                        <a:pt x="28" y="17"/>
                        <a:pt x="24" y="15"/>
                      </a:cubicBezTo>
                      <a:cubicBezTo>
                        <a:pt x="22" y="14"/>
                        <a:pt x="20" y="13"/>
                        <a:pt x="20" y="11"/>
                      </a:cubicBezTo>
                      <a:cubicBezTo>
                        <a:pt x="21" y="10"/>
                        <a:pt x="22" y="10"/>
                        <a:pt x="23" y="10"/>
                      </a:cubicBezTo>
                      <a:cubicBezTo>
                        <a:pt x="26" y="10"/>
                        <a:pt x="29" y="10"/>
                        <a:pt x="32" y="10"/>
                      </a:cubicBezTo>
                      <a:cubicBezTo>
                        <a:pt x="35" y="9"/>
                        <a:pt x="38" y="10"/>
                        <a:pt x="39" y="8"/>
                      </a:cubicBezTo>
                      <a:cubicBezTo>
                        <a:pt x="42" y="6"/>
                        <a:pt x="44" y="3"/>
                        <a:pt x="46" y="0"/>
                      </a:cubicBezTo>
                      <a:cubicBezTo>
                        <a:pt x="38" y="1"/>
                        <a:pt x="31" y="2"/>
                        <a:pt x="23" y="2"/>
                      </a:cubicBezTo>
                      <a:cubicBezTo>
                        <a:pt x="16" y="2"/>
                        <a:pt x="8" y="2"/>
                        <a:pt x="0" y="2"/>
                      </a:cubicBezTo>
                      <a:cubicBezTo>
                        <a:pt x="0" y="4"/>
                        <a:pt x="1" y="5"/>
                        <a:pt x="1" y="7"/>
                      </a:cubicBezTo>
                      <a:cubicBezTo>
                        <a:pt x="7" y="20"/>
                        <a:pt x="17" y="25"/>
                        <a:pt x="30" y="2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0" name="Freeform 24"/>
                <p:cNvSpPr>
                  <a:spLocks/>
                </p:cNvSpPr>
                <p:nvPr/>
              </p:nvSpPr>
              <p:spPr bwMode="auto">
                <a:xfrm>
                  <a:off x="2033588" y="1708150"/>
                  <a:ext cx="203200" cy="106363"/>
                </a:xfrm>
                <a:custGeom>
                  <a:avLst/>
                  <a:gdLst>
                    <a:gd name="T0" fmla="*/ 52 w 54"/>
                    <a:gd name="T1" fmla="*/ 11 h 28"/>
                    <a:gd name="T2" fmla="*/ 42 w 54"/>
                    <a:gd name="T3" fmla="*/ 10 h 28"/>
                    <a:gd name="T4" fmla="*/ 28 w 54"/>
                    <a:gd name="T5" fmla="*/ 6 h 28"/>
                    <a:gd name="T6" fmla="*/ 12 w 54"/>
                    <a:gd name="T7" fmla="*/ 0 h 28"/>
                    <a:gd name="T8" fmla="*/ 14 w 54"/>
                    <a:gd name="T9" fmla="*/ 10 h 28"/>
                    <a:gd name="T10" fmla="*/ 16 w 54"/>
                    <a:gd name="T11" fmla="*/ 11 h 28"/>
                    <a:gd name="T12" fmla="*/ 30 w 54"/>
                    <a:gd name="T13" fmla="*/ 16 h 28"/>
                    <a:gd name="T14" fmla="*/ 26 w 54"/>
                    <a:gd name="T15" fmla="*/ 19 h 28"/>
                    <a:gd name="T16" fmla="*/ 16 w 54"/>
                    <a:gd name="T17" fmla="*/ 17 h 28"/>
                    <a:gd name="T18" fmla="*/ 0 w 54"/>
                    <a:gd name="T19" fmla="*/ 15 h 28"/>
                    <a:gd name="T20" fmla="*/ 0 w 54"/>
                    <a:gd name="T21" fmla="*/ 16 h 28"/>
                    <a:gd name="T22" fmla="*/ 17 w 54"/>
                    <a:gd name="T23" fmla="*/ 25 h 28"/>
                    <a:gd name="T24" fmla="*/ 32 w 54"/>
                    <a:gd name="T25" fmla="*/ 28 h 28"/>
                    <a:gd name="T26" fmla="*/ 53 w 54"/>
                    <a:gd name="T27" fmla="*/ 13 h 28"/>
                    <a:gd name="T28" fmla="*/ 52 w 54"/>
                    <a:gd name="T29" fmla="*/ 1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4" h="28">
                      <a:moveTo>
                        <a:pt x="52" y="11"/>
                      </a:moveTo>
                      <a:cubicBezTo>
                        <a:pt x="49" y="11"/>
                        <a:pt x="45" y="11"/>
                        <a:pt x="42" y="10"/>
                      </a:cubicBezTo>
                      <a:cubicBezTo>
                        <a:pt x="37" y="9"/>
                        <a:pt x="33" y="8"/>
                        <a:pt x="28" y="6"/>
                      </a:cubicBezTo>
                      <a:cubicBezTo>
                        <a:pt x="23" y="5"/>
                        <a:pt x="18" y="3"/>
                        <a:pt x="12" y="0"/>
                      </a:cubicBezTo>
                      <a:cubicBezTo>
                        <a:pt x="13" y="4"/>
                        <a:pt x="14" y="7"/>
                        <a:pt x="14" y="10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20" y="13"/>
                        <a:pt x="25" y="14"/>
                        <a:pt x="30" y="16"/>
                      </a:cubicBezTo>
                      <a:cubicBezTo>
                        <a:pt x="29" y="17"/>
                        <a:pt x="28" y="19"/>
                        <a:pt x="26" y="19"/>
                      </a:cubicBezTo>
                      <a:cubicBezTo>
                        <a:pt x="23" y="19"/>
                        <a:pt x="19" y="19"/>
                        <a:pt x="16" y="17"/>
                      </a:cubicBezTo>
                      <a:cubicBezTo>
                        <a:pt x="11" y="14"/>
                        <a:pt x="6" y="15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6" y="19"/>
                        <a:pt x="11" y="22"/>
                        <a:pt x="17" y="25"/>
                      </a:cubicBezTo>
                      <a:cubicBezTo>
                        <a:pt x="22" y="27"/>
                        <a:pt x="27" y="28"/>
                        <a:pt x="32" y="28"/>
                      </a:cubicBezTo>
                      <a:cubicBezTo>
                        <a:pt x="41" y="28"/>
                        <a:pt x="50" y="20"/>
                        <a:pt x="53" y="13"/>
                      </a:cubicBezTo>
                      <a:cubicBezTo>
                        <a:pt x="54" y="12"/>
                        <a:pt x="53" y="11"/>
                        <a:pt x="52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1" name="Freeform 25"/>
                <p:cNvSpPr>
                  <a:spLocks/>
                </p:cNvSpPr>
                <p:nvPr/>
              </p:nvSpPr>
              <p:spPr bwMode="auto">
                <a:xfrm>
                  <a:off x="876300" y="1708150"/>
                  <a:ext cx="203200" cy="106363"/>
                </a:xfrm>
                <a:custGeom>
                  <a:avLst/>
                  <a:gdLst>
                    <a:gd name="T0" fmla="*/ 54 w 54"/>
                    <a:gd name="T1" fmla="*/ 16 h 28"/>
                    <a:gd name="T2" fmla="*/ 54 w 54"/>
                    <a:gd name="T3" fmla="*/ 15 h 28"/>
                    <a:gd name="T4" fmla="*/ 45 w 54"/>
                    <a:gd name="T5" fmla="*/ 15 h 28"/>
                    <a:gd name="T6" fmla="*/ 41 w 54"/>
                    <a:gd name="T7" fmla="*/ 16 h 28"/>
                    <a:gd name="T8" fmla="*/ 28 w 54"/>
                    <a:gd name="T9" fmla="*/ 19 h 28"/>
                    <a:gd name="T10" fmla="*/ 25 w 54"/>
                    <a:gd name="T11" fmla="*/ 15 h 28"/>
                    <a:gd name="T12" fmla="*/ 35 w 54"/>
                    <a:gd name="T13" fmla="*/ 13 h 28"/>
                    <a:gd name="T14" fmla="*/ 41 w 54"/>
                    <a:gd name="T15" fmla="*/ 5 h 28"/>
                    <a:gd name="T16" fmla="*/ 42 w 54"/>
                    <a:gd name="T17" fmla="*/ 3 h 28"/>
                    <a:gd name="T18" fmla="*/ 42 w 54"/>
                    <a:gd name="T19" fmla="*/ 0 h 28"/>
                    <a:gd name="T20" fmla="*/ 2 w 54"/>
                    <a:gd name="T21" fmla="*/ 11 h 28"/>
                    <a:gd name="T22" fmla="*/ 1 w 54"/>
                    <a:gd name="T23" fmla="*/ 14 h 28"/>
                    <a:gd name="T24" fmla="*/ 5 w 54"/>
                    <a:gd name="T25" fmla="*/ 19 h 28"/>
                    <a:gd name="T26" fmla="*/ 22 w 54"/>
                    <a:gd name="T27" fmla="*/ 28 h 28"/>
                    <a:gd name="T28" fmla="*/ 37 w 54"/>
                    <a:gd name="T29" fmla="*/ 25 h 28"/>
                    <a:gd name="T30" fmla="*/ 54 w 54"/>
                    <a:gd name="T31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4" h="28">
                      <a:moveTo>
                        <a:pt x="54" y="16"/>
                      </a:moveTo>
                      <a:cubicBezTo>
                        <a:pt x="54" y="16"/>
                        <a:pt x="54" y="15"/>
                        <a:pt x="54" y="15"/>
                      </a:cubicBezTo>
                      <a:cubicBezTo>
                        <a:pt x="51" y="15"/>
                        <a:pt x="48" y="15"/>
                        <a:pt x="45" y="15"/>
                      </a:cubicBezTo>
                      <a:cubicBezTo>
                        <a:pt x="44" y="15"/>
                        <a:pt x="42" y="15"/>
                        <a:pt x="41" y="16"/>
                      </a:cubicBezTo>
                      <a:cubicBezTo>
                        <a:pt x="37" y="18"/>
                        <a:pt x="33" y="20"/>
                        <a:pt x="28" y="19"/>
                      </a:cubicBezTo>
                      <a:cubicBezTo>
                        <a:pt x="26" y="19"/>
                        <a:pt x="24" y="17"/>
                        <a:pt x="25" y="15"/>
                      </a:cubicBezTo>
                      <a:cubicBezTo>
                        <a:pt x="28" y="15"/>
                        <a:pt x="31" y="14"/>
                        <a:pt x="35" y="13"/>
                      </a:cubicBezTo>
                      <a:cubicBezTo>
                        <a:pt x="38" y="12"/>
                        <a:pt x="42" y="10"/>
                        <a:pt x="41" y="5"/>
                      </a:cubicBezTo>
                      <a:cubicBezTo>
                        <a:pt x="41" y="4"/>
                        <a:pt x="42" y="3"/>
                        <a:pt x="42" y="3"/>
                      </a:cubicBezTo>
                      <a:cubicBezTo>
                        <a:pt x="42" y="2"/>
                        <a:pt x="42" y="1"/>
                        <a:pt x="42" y="0"/>
                      </a:cubicBezTo>
                      <a:cubicBezTo>
                        <a:pt x="29" y="6"/>
                        <a:pt x="16" y="11"/>
                        <a:pt x="2" y="11"/>
                      </a:cubicBezTo>
                      <a:cubicBezTo>
                        <a:pt x="0" y="11"/>
                        <a:pt x="0" y="12"/>
                        <a:pt x="1" y="14"/>
                      </a:cubicBezTo>
                      <a:cubicBezTo>
                        <a:pt x="2" y="16"/>
                        <a:pt x="4" y="18"/>
                        <a:pt x="5" y="19"/>
                      </a:cubicBezTo>
                      <a:cubicBezTo>
                        <a:pt x="10" y="24"/>
                        <a:pt x="15" y="28"/>
                        <a:pt x="22" y="28"/>
                      </a:cubicBezTo>
                      <a:cubicBezTo>
                        <a:pt x="27" y="28"/>
                        <a:pt x="32" y="27"/>
                        <a:pt x="37" y="25"/>
                      </a:cubicBezTo>
                      <a:cubicBezTo>
                        <a:pt x="43" y="22"/>
                        <a:pt x="49" y="19"/>
                        <a:pt x="54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2" name="Freeform 26"/>
                <p:cNvSpPr>
                  <a:spLocks/>
                </p:cNvSpPr>
                <p:nvPr/>
              </p:nvSpPr>
              <p:spPr bwMode="auto">
                <a:xfrm>
                  <a:off x="1397000" y="1336675"/>
                  <a:ext cx="138113" cy="134938"/>
                </a:xfrm>
                <a:custGeom>
                  <a:avLst/>
                  <a:gdLst>
                    <a:gd name="T0" fmla="*/ 3 w 37"/>
                    <a:gd name="T1" fmla="*/ 28 h 36"/>
                    <a:gd name="T2" fmla="*/ 4 w 37"/>
                    <a:gd name="T3" fmla="*/ 36 h 36"/>
                    <a:gd name="T4" fmla="*/ 5 w 37"/>
                    <a:gd name="T5" fmla="*/ 36 h 36"/>
                    <a:gd name="T6" fmla="*/ 11 w 37"/>
                    <a:gd name="T7" fmla="*/ 23 h 36"/>
                    <a:gd name="T8" fmla="*/ 12 w 37"/>
                    <a:gd name="T9" fmla="*/ 19 h 36"/>
                    <a:gd name="T10" fmla="*/ 15 w 37"/>
                    <a:gd name="T11" fmla="*/ 21 h 36"/>
                    <a:gd name="T12" fmla="*/ 17 w 37"/>
                    <a:gd name="T13" fmla="*/ 24 h 36"/>
                    <a:gd name="T14" fmla="*/ 20 w 37"/>
                    <a:gd name="T15" fmla="*/ 28 h 36"/>
                    <a:gd name="T16" fmla="*/ 21 w 37"/>
                    <a:gd name="T17" fmla="*/ 20 h 36"/>
                    <a:gd name="T18" fmla="*/ 24 w 37"/>
                    <a:gd name="T19" fmla="*/ 19 h 36"/>
                    <a:gd name="T20" fmla="*/ 30 w 37"/>
                    <a:gd name="T21" fmla="*/ 23 h 36"/>
                    <a:gd name="T22" fmla="*/ 37 w 37"/>
                    <a:gd name="T23" fmla="*/ 26 h 36"/>
                    <a:gd name="T24" fmla="*/ 30 w 37"/>
                    <a:gd name="T25" fmla="*/ 5 h 36"/>
                    <a:gd name="T26" fmla="*/ 27 w 37"/>
                    <a:gd name="T27" fmla="*/ 3 h 36"/>
                    <a:gd name="T28" fmla="*/ 17 w 37"/>
                    <a:gd name="T29" fmla="*/ 2 h 36"/>
                    <a:gd name="T30" fmla="*/ 13 w 37"/>
                    <a:gd name="T31" fmla="*/ 0 h 36"/>
                    <a:gd name="T32" fmla="*/ 13 w 37"/>
                    <a:gd name="T33" fmla="*/ 0 h 36"/>
                    <a:gd name="T34" fmla="*/ 16 w 37"/>
                    <a:gd name="T35" fmla="*/ 10 h 36"/>
                    <a:gd name="T36" fmla="*/ 1 w 37"/>
                    <a:gd name="T37" fmla="*/ 4 h 36"/>
                    <a:gd name="T38" fmla="*/ 1 w 37"/>
                    <a:gd name="T39" fmla="*/ 14 h 36"/>
                    <a:gd name="T40" fmla="*/ 3 w 37"/>
                    <a:gd name="T41" fmla="*/ 2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6">
                      <a:moveTo>
                        <a:pt x="3" y="28"/>
                      </a:moveTo>
                      <a:cubicBezTo>
                        <a:pt x="4" y="31"/>
                        <a:pt x="4" y="34"/>
                        <a:pt x="4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7" y="31"/>
                        <a:pt x="9" y="27"/>
                        <a:pt x="11" y="23"/>
                      </a:cubicBezTo>
                      <a:cubicBezTo>
                        <a:pt x="11" y="21"/>
                        <a:pt x="12" y="20"/>
                        <a:pt x="12" y="19"/>
                      </a:cubicBezTo>
                      <a:cubicBezTo>
                        <a:pt x="13" y="20"/>
                        <a:pt x="14" y="20"/>
                        <a:pt x="15" y="21"/>
                      </a:cubicBezTo>
                      <a:cubicBezTo>
                        <a:pt x="15" y="22"/>
                        <a:pt x="16" y="23"/>
                        <a:pt x="17" y="24"/>
                      </a:cubicBezTo>
                      <a:cubicBezTo>
                        <a:pt x="18" y="25"/>
                        <a:pt x="19" y="27"/>
                        <a:pt x="20" y="28"/>
                      </a:cubicBezTo>
                      <a:cubicBezTo>
                        <a:pt x="21" y="25"/>
                        <a:pt x="21" y="23"/>
                        <a:pt x="21" y="20"/>
                      </a:cubicBezTo>
                      <a:cubicBezTo>
                        <a:pt x="22" y="18"/>
                        <a:pt x="22" y="17"/>
                        <a:pt x="24" y="19"/>
                      </a:cubicBezTo>
                      <a:cubicBezTo>
                        <a:pt x="26" y="20"/>
                        <a:pt x="28" y="21"/>
                        <a:pt x="30" y="23"/>
                      </a:cubicBezTo>
                      <a:cubicBezTo>
                        <a:pt x="32" y="24"/>
                        <a:pt x="34" y="25"/>
                        <a:pt x="37" y="26"/>
                      </a:cubicBezTo>
                      <a:cubicBezTo>
                        <a:pt x="36" y="18"/>
                        <a:pt x="33" y="11"/>
                        <a:pt x="30" y="5"/>
                      </a:cubicBezTo>
                      <a:cubicBezTo>
                        <a:pt x="29" y="4"/>
                        <a:pt x="28" y="4"/>
                        <a:pt x="27" y="3"/>
                      </a:cubicBezTo>
                      <a:cubicBezTo>
                        <a:pt x="24" y="3"/>
                        <a:pt x="20" y="2"/>
                        <a:pt x="17" y="2"/>
                      </a:cubicBezTo>
                      <a:cubicBezTo>
                        <a:pt x="16" y="1"/>
                        <a:pt x="14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3"/>
                        <a:pt x="15" y="6"/>
                        <a:pt x="16" y="10"/>
                      </a:cubicBezTo>
                      <a:cubicBezTo>
                        <a:pt x="10" y="11"/>
                        <a:pt x="5" y="9"/>
                        <a:pt x="1" y="4"/>
                      </a:cubicBezTo>
                      <a:cubicBezTo>
                        <a:pt x="0" y="8"/>
                        <a:pt x="0" y="11"/>
                        <a:pt x="1" y="14"/>
                      </a:cubicBezTo>
                      <a:cubicBezTo>
                        <a:pt x="2" y="19"/>
                        <a:pt x="3" y="23"/>
                        <a:pt x="3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3" name="Freeform 27"/>
                <p:cNvSpPr>
                  <a:spLocks/>
                </p:cNvSpPr>
                <p:nvPr/>
              </p:nvSpPr>
              <p:spPr bwMode="auto">
                <a:xfrm>
                  <a:off x="1573213" y="1336675"/>
                  <a:ext cx="147638" cy="134938"/>
                </a:xfrm>
                <a:custGeom>
                  <a:avLst/>
                  <a:gdLst>
                    <a:gd name="T0" fmla="*/ 2 w 39"/>
                    <a:gd name="T1" fmla="*/ 25 h 36"/>
                    <a:gd name="T2" fmla="*/ 14 w 39"/>
                    <a:gd name="T3" fmla="*/ 19 h 36"/>
                    <a:gd name="T4" fmla="*/ 16 w 39"/>
                    <a:gd name="T5" fmla="*/ 18 h 36"/>
                    <a:gd name="T6" fmla="*/ 17 w 39"/>
                    <a:gd name="T7" fmla="*/ 20 h 36"/>
                    <a:gd name="T8" fmla="*/ 18 w 39"/>
                    <a:gd name="T9" fmla="*/ 27 h 36"/>
                    <a:gd name="T10" fmla="*/ 25 w 39"/>
                    <a:gd name="T11" fmla="*/ 20 h 36"/>
                    <a:gd name="T12" fmla="*/ 27 w 39"/>
                    <a:gd name="T13" fmla="*/ 19 h 36"/>
                    <a:gd name="T14" fmla="*/ 28 w 39"/>
                    <a:gd name="T15" fmla="*/ 20 h 36"/>
                    <a:gd name="T16" fmla="*/ 31 w 39"/>
                    <a:gd name="T17" fmla="*/ 30 h 36"/>
                    <a:gd name="T18" fmla="*/ 34 w 39"/>
                    <a:gd name="T19" fmla="*/ 36 h 36"/>
                    <a:gd name="T20" fmla="*/ 38 w 39"/>
                    <a:gd name="T21" fmla="*/ 13 h 36"/>
                    <a:gd name="T22" fmla="*/ 37 w 39"/>
                    <a:gd name="T23" fmla="*/ 4 h 36"/>
                    <a:gd name="T24" fmla="*/ 22 w 39"/>
                    <a:gd name="T25" fmla="*/ 10 h 36"/>
                    <a:gd name="T26" fmla="*/ 26 w 39"/>
                    <a:gd name="T27" fmla="*/ 0 h 36"/>
                    <a:gd name="T28" fmla="*/ 18 w 39"/>
                    <a:gd name="T29" fmla="*/ 3 h 36"/>
                    <a:gd name="T30" fmla="*/ 10 w 39"/>
                    <a:gd name="T31" fmla="*/ 3 h 36"/>
                    <a:gd name="T32" fmla="*/ 8 w 39"/>
                    <a:gd name="T33" fmla="*/ 5 h 36"/>
                    <a:gd name="T34" fmla="*/ 0 w 39"/>
                    <a:gd name="T35" fmla="*/ 26 h 36"/>
                    <a:gd name="T36" fmla="*/ 2 w 39"/>
                    <a:gd name="T37" fmla="*/ 2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6">
                      <a:moveTo>
                        <a:pt x="2" y="25"/>
                      </a:moveTo>
                      <a:cubicBezTo>
                        <a:pt x="6" y="23"/>
                        <a:pt x="10" y="21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6" y="18"/>
                        <a:pt x="16" y="19"/>
                        <a:pt x="17" y="20"/>
                      </a:cubicBezTo>
                      <a:cubicBezTo>
                        <a:pt x="17" y="22"/>
                        <a:pt x="17" y="25"/>
                        <a:pt x="18" y="27"/>
                      </a:cubicBezTo>
                      <a:cubicBezTo>
                        <a:pt x="20" y="25"/>
                        <a:pt x="22" y="22"/>
                        <a:pt x="25" y="20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20"/>
                        <a:pt x="28" y="20"/>
                      </a:cubicBezTo>
                      <a:cubicBezTo>
                        <a:pt x="29" y="23"/>
                        <a:pt x="29" y="27"/>
                        <a:pt x="31" y="30"/>
                      </a:cubicBezTo>
                      <a:cubicBezTo>
                        <a:pt x="31" y="32"/>
                        <a:pt x="33" y="34"/>
                        <a:pt x="34" y="36"/>
                      </a:cubicBezTo>
                      <a:cubicBezTo>
                        <a:pt x="35" y="28"/>
                        <a:pt x="35" y="20"/>
                        <a:pt x="38" y="13"/>
                      </a:cubicBezTo>
                      <a:cubicBezTo>
                        <a:pt x="39" y="10"/>
                        <a:pt x="39" y="7"/>
                        <a:pt x="37" y="4"/>
                      </a:cubicBezTo>
                      <a:cubicBezTo>
                        <a:pt x="33" y="9"/>
                        <a:pt x="28" y="11"/>
                        <a:pt x="22" y="10"/>
                      </a:cubicBezTo>
                      <a:cubicBezTo>
                        <a:pt x="23" y="6"/>
                        <a:pt x="25" y="3"/>
                        <a:pt x="26" y="0"/>
                      </a:cubicBezTo>
                      <a:cubicBezTo>
                        <a:pt x="22" y="1"/>
                        <a:pt x="20" y="2"/>
                        <a:pt x="18" y="3"/>
                      </a:cubicBezTo>
                      <a:cubicBezTo>
                        <a:pt x="15" y="3"/>
                        <a:pt x="13" y="3"/>
                        <a:pt x="10" y="3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4" y="11"/>
                        <a:pt x="2" y="18"/>
                        <a:pt x="0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4" name="Freeform 28"/>
                <p:cNvSpPr>
                  <a:spLocks/>
                </p:cNvSpPr>
                <p:nvPr/>
              </p:nvSpPr>
              <p:spPr bwMode="auto">
                <a:xfrm>
                  <a:off x="969963" y="1776413"/>
                  <a:ext cx="180975" cy="109538"/>
                </a:xfrm>
                <a:custGeom>
                  <a:avLst/>
                  <a:gdLst>
                    <a:gd name="T0" fmla="*/ 48 w 48"/>
                    <a:gd name="T1" fmla="*/ 9 h 29"/>
                    <a:gd name="T2" fmla="*/ 38 w 48"/>
                    <a:gd name="T3" fmla="*/ 11 h 29"/>
                    <a:gd name="T4" fmla="*/ 35 w 48"/>
                    <a:gd name="T5" fmla="*/ 14 h 29"/>
                    <a:gd name="T6" fmla="*/ 29 w 48"/>
                    <a:gd name="T7" fmla="*/ 15 h 29"/>
                    <a:gd name="T8" fmla="*/ 27 w 48"/>
                    <a:gd name="T9" fmla="*/ 14 h 29"/>
                    <a:gd name="T10" fmla="*/ 28 w 48"/>
                    <a:gd name="T11" fmla="*/ 13 h 29"/>
                    <a:gd name="T12" fmla="*/ 30 w 48"/>
                    <a:gd name="T13" fmla="*/ 11 h 29"/>
                    <a:gd name="T14" fmla="*/ 32 w 48"/>
                    <a:gd name="T15" fmla="*/ 0 h 29"/>
                    <a:gd name="T16" fmla="*/ 0 w 48"/>
                    <a:gd name="T17" fmla="*/ 16 h 29"/>
                    <a:gd name="T18" fmla="*/ 1 w 48"/>
                    <a:gd name="T19" fmla="*/ 18 h 29"/>
                    <a:gd name="T20" fmla="*/ 26 w 48"/>
                    <a:gd name="T21" fmla="*/ 26 h 29"/>
                    <a:gd name="T22" fmla="*/ 44 w 48"/>
                    <a:gd name="T23" fmla="*/ 14 h 29"/>
                    <a:gd name="T24" fmla="*/ 48 w 48"/>
                    <a:gd name="T25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29">
                      <a:moveTo>
                        <a:pt x="48" y="9"/>
                      </a:moveTo>
                      <a:cubicBezTo>
                        <a:pt x="44" y="10"/>
                        <a:pt x="41" y="10"/>
                        <a:pt x="38" y="11"/>
                      </a:cubicBezTo>
                      <a:cubicBezTo>
                        <a:pt x="37" y="12"/>
                        <a:pt x="36" y="13"/>
                        <a:pt x="35" y="14"/>
                      </a:cubicBezTo>
                      <a:cubicBezTo>
                        <a:pt x="33" y="15"/>
                        <a:pt x="31" y="16"/>
                        <a:pt x="29" y="15"/>
                      </a:cubicBezTo>
                      <a:cubicBezTo>
                        <a:pt x="28" y="15"/>
                        <a:pt x="27" y="14"/>
                        <a:pt x="27" y="14"/>
                      </a:cubicBezTo>
                      <a:cubicBezTo>
                        <a:pt x="27" y="14"/>
                        <a:pt x="28" y="13"/>
                        <a:pt x="28" y="13"/>
                      </a:cubicBezTo>
                      <a:cubicBezTo>
                        <a:pt x="29" y="12"/>
                        <a:pt x="30" y="12"/>
                        <a:pt x="30" y="11"/>
                      </a:cubicBezTo>
                      <a:cubicBezTo>
                        <a:pt x="34" y="9"/>
                        <a:pt x="35" y="4"/>
                        <a:pt x="32" y="0"/>
                      </a:cubicBezTo>
                      <a:cubicBezTo>
                        <a:pt x="23" y="8"/>
                        <a:pt x="12" y="14"/>
                        <a:pt x="0" y="16"/>
                      </a:cubicBezTo>
                      <a:cubicBezTo>
                        <a:pt x="0" y="17"/>
                        <a:pt x="0" y="18"/>
                        <a:pt x="1" y="18"/>
                      </a:cubicBezTo>
                      <a:cubicBezTo>
                        <a:pt x="6" y="26"/>
                        <a:pt x="17" y="29"/>
                        <a:pt x="26" y="26"/>
                      </a:cubicBezTo>
                      <a:cubicBezTo>
                        <a:pt x="33" y="23"/>
                        <a:pt x="38" y="19"/>
                        <a:pt x="44" y="14"/>
                      </a:cubicBezTo>
                      <a:cubicBezTo>
                        <a:pt x="45" y="13"/>
                        <a:pt x="46" y="11"/>
                        <a:pt x="48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5" name="Freeform 29"/>
                <p:cNvSpPr>
                  <a:spLocks/>
                </p:cNvSpPr>
                <p:nvPr/>
              </p:nvSpPr>
              <p:spPr bwMode="auto">
                <a:xfrm>
                  <a:off x="1965325" y="1776413"/>
                  <a:ext cx="184150" cy="109538"/>
                </a:xfrm>
                <a:custGeom>
                  <a:avLst/>
                  <a:gdLst>
                    <a:gd name="T0" fmla="*/ 17 w 49"/>
                    <a:gd name="T1" fmla="*/ 11 h 29"/>
                    <a:gd name="T2" fmla="*/ 19 w 49"/>
                    <a:gd name="T3" fmla="*/ 13 h 29"/>
                    <a:gd name="T4" fmla="*/ 21 w 49"/>
                    <a:gd name="T5" fmla="*/ 14 h 29"/>
                    <a:gd name="T6" fmla="*/ 19 w 49"/>
                    <a:gd name="T7" fmla="*/ 16 h 29"/>
                    <a:gd name="T8" fmla="*/ 12 w 49"/>
                    <a:gd name="T9" fmla="*/ 14 h 29"/>
                    <a:gd name="T10" fmla="*/ 6 w 49"/>
                    <a:gd name="T11" fmla="*/ 10 h 29"/>
                    <a:gd name="T12" fmla="*/ 0 w 49"/>
                    <a:gd name="T13" fmla="*/ 9 h 29"/>
                    <a:gd name="T14" fmla="*/ 21 w 49"/>
                    <a:gd name="T15" fmla="*/ 26 h 29"/>
                    <a:gd name="T16" fmla="*/ 45 w 49"/>
                    <a:gd name="T17" fmla="*/ 21 h 29"/>
                    <a:gd name="T18" fmla="*/ 49 w 49"/>
                    <a:gd name="T19" fmla="*/ 17 h 29"/>
                    <a:gd name="T20" fmla="*/ 15 w 49"/>
                    <a:gd name="T21" fmla="*/ 0 h 29"/>
                    <a:gd name="T22" fmla="*/ 17 w 49"/>
                    <a:gd name="T23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29">
                      <a:moveTo>
                        <a:pt x="17" y="11"/>
                      </a:moveTo>
                      <a:cubicBezTo>
                        <a:pt x="18" y="12"/>
                        <a:pt x="19" y="12"/>
                        <a:pt x="19" y="13"/>
                      </a:cubicBezTo>
                      <a:cubicBezTo>
                        <a:pt x="20" y="13"/>
                        <a:pt x="20" y="14"/>
                        <a:pt x="21" y="14"/>
                      </a:cubicBezTo>
                      <a:cubicBezTo>
                        <a:pt x="20" y="15"/>
                        <a:pt x="19" y="15"/>
                        <a:pt x="19" y="16"/>
                      </a:cubicBezTo>
                      <a:cubicBezTo>
                        <a:pt x="16" y="16"/>
                        <a:pt x="14" y="16"/>
                        <a:pt x="12" y="14"/>
                      </a:cubicBezTo>
                      <a:cubicBezTo>
                        <a:pt x="11" y="12"/>
                        <a:pt x="9" y="11"/>
                        <a:pt x="6" y="10"/>
                      </a:cubicBezTo>
                      <a:cubicBezTo>
                        <a:pt x="4" y="10"/>
                        <a:pt x="2" y="10"/>
                        <a:pt x="0" y="9"/>
                      </a:cubicBezTo>
                      <a:cubicBezTo>
                        <a:pt x="4" y="16"/>
                        <a:pt x="13" y="23"/>
                        <a:pt x="21" y="26"/>
                      </a:cubicBezTo>
                      <a:cubicBezTo>
                        <a:pt x="30" y="29"/>
                        <a:pt x="39" y="27"/>
                        <a:pt x="45" y="21"/>
                      </a:cubicBezTo>
                      <a:cubicBezTo>
                        <a:pt x="47" y="20"/>
                        <a:pt x="47" y="19"/>
                        <a:pt x="49" y="17"/>
                      </a:cubicBezTo>
                      <a:cubicBezTo>
                        <a:pt x="35" y="14"/>
                        <a:pt x="25" y="8"/>
                        <a:pt x="15" y="0"/>
                      </a:cubicBezTo>
                      <a:cubicBezTo>
                        <a:pt x="13" y="4"/>
                        <a:pt x="13" y="9"/>
                        <a:pt x="17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6" name="Freeform 30"/>
                <p:cNvSpPr>
                  <a:spLocks noEditPoints="1"/>
                </p:cNvSpPr>
                <p:nvPr/>
              </p:nvSpPr>
              <p:spPr bwMode="auto">
                <a:xfrm>
                  <a:off x="1169988" y="1233488"/>
                  <a:ext cx="136525" cy="95250"/>
                </a:xfrm>
                <a:custGeom>
                  <a:avLst/>
                  <a:gdLst>
                    <a:gd name="T0" fmla="*/ 23 w 36"/>
                    <a:gd name="T1" fmla="*/ 0 h 25"/>
                    <a:gd name="T2" fmla="*/ 10 w 36"/>
                    <a:gd name="T3" fmla="*/ 3 h 25"/>
                    <a:gd name="T4" fmla="*/ 7 w 36"/>
                    <a:gd name="T5" fmla="*/ 25 h 25"/>
                    <a:gd name="T6" fmla="*/ 20 w 36"/>
                    <a:gd name="T7" fmla="*/ 17 h 25"/>
                    <a:gd name="T8" fmla="*/ 36 w 36"/>
                    <a:gd name="T9" fmla="*/ 18 h 25"/>
                    <a:gd name="T10" fmla="*/ 36 w 36"/>
                    <a:gd name="T11" fmla="*/ 18 h 25"/>
                    <a:gd name="T12" fmla="*/ 26 w 36"/>
                    <a:gd name="T13" fmla="*/ 2 h 25"/>
                    <a:gd name="T14" fmla="*/ 23 w 36"/>
                    <a:gd name="T15" fmla="*/ 0 h 25"/>
                    <a:gd name="T16" fmla="*/ 18 w 36"/>
                    <a:gd name="T17" fmla="*/ 6 h 25"/>
                    <a:gd name="T18" fmla="*/ 17 w 36"/>
                    <a:gd name="T19" fmla="*/ 5 h 25"/>
                    <a:gd name="T20" fmla="*/ 22 w 36"/>
                    <a:gd name="T21" fmla="*/ 3 h 25"/>
                    <a:gd name="T22" fmla="*/ 24 w 36"/>
                    <a:gd name="T23" fmla="*/ 6 h 25"/>
                    <a:gd name="T24" fmla="*/ 18 w 36"/>
                    <a:gd name="T25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25">
                      <a:moveTo>
                        <a:pt x="23" y="0"/>
                      </a:moveTo>
                      <a:cubicBezTo>
                        <a:pt x="19" y="0"/>
                        <a:pt x="14" y="1"/>
                        <a:pt x="10" y="3"/>
                      </a:cubicBezTo>
                      <a:cubicBezTo>
                        <a:pt x="0" y="7"/>
                        <a:pt x="0" y="18"/>
                        <a:pt x="7" y="25"/>
                      </a:cubicBezTo>
                      <a:cubicBezTo>
                        <a:pt x="10" y="20"/>
                        <a:pt x="15" y="17"/>
                        <a:pt x="20" y="17"/>
                      </a:cubicBezTo>
                      <a:cubicBezTo>
                        <a:pt x="26" y="17"/>
                        <a:pt x="31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1" y="14"/>
                        <a:pt x="28" y="8"/>
                        <a:pt x="26" y="2"/>
                      </a:cubicBezTo>
                      <a:cubicBezTo>
                        <a:pt x="25" y="1"/>
                        <a:pt x="25" y="0"/>
                        <a:pt x="23" y="0"/>
                      </a:cubicBezTo>
                      <a:close/>
                      <a:moveTo>
                        <a:pt x="18" y="6"/>
                      </a:move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9" y="4"/>
                        <a:pt x="20" y="4"/>
                        <a:pt x="22" y="3"/>
                      </a:cubicBezTo>
                      <a:cubicBezTo>
                        <a:pt x="22" y="3"/>
                        <a:pt x="23" y="5"/>
                        <a:pt x="24" y="6"/>
                      </a:cubicBezTo>
                      <a:cubicBezTo>
                        <a:pt x="22" y="6"/>
                        <a:pt x="20" y="6"/>
                        <a:pt x="18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7" name="Freeform 31"/>
                <p:cNvSpPr>
                  <a:spLocks noEditPoints="1"/>
                </p:cNvSpPr>
                <p:nvPr/>
              </p:nvSpPr>
              <p:spPr bwMode="auto">
                <a:xfrm>
                  <a:off x="1803400" y="1233488"/>
                  <a:ext cx="139700" cy="95250"/>
                </a:xfrm>
                <a:custGeom>
                  <a:avLst/>
                  <a:gdLst>
                    <a:gd name="T0" fmla="*/ 1 w 37"/>
                    <a:gd name="T1" fmla="*/ 19 h 25"/>
                    <a:gd name="T2" fmla="*/ 17 w 37"/>
                    <a:gd name="T3" fmla="*/ 17 h 25"/>
                    <a:gd name="T4" fmla="*/ 30 w 37"/>
                    <a:gd name="T5" fmla="*/ 24 h 25"/>
                    <a:gd name="T6" fmla="*/ 31 w 37"/>
                    <a:gd name="T7" fmla="*/ 25 h 25"/>
                    <a:gd name="T8" fmla="*/ 33 w 37"/>
                    <a:gd name="T9" fmla="*/ 22 h 25"/>
                    <a:gd name="T10" fmla="*/ 32 w 37"/>
                    <a:gd name="T11" fmla="*/ 6 h 25"/>
                    <a:gd name="T12" fmla="*/ 23 w 37"/>
                    <a:gd name="T13" fmla="*/ 2 h 25"/>
                    <a:gd name="T14" fmla="*/ 14 w 37"/>
                    <a:gd name="T15" fmla="*/ 0 h 25"/>
                    <a:gd name="T16" fmla="*/ 12 w 37"/>
                    <a:gd name="T17" fmla="*/ 1 h 25"/>
                    <a:gd name="T18" fmla="*/ 0 w 37"/>
                    <a:gd name="T19" fmla="*/ 19 h 25"/>
                    <a:gd name="T20" fmla="*/ 1 w 37"/>
                    <a:gd name="T21" fmla="*/ 19 h 25"/>
                    <a:gd name="T22" fmla="*/ 16 w 37"/>
                    <a:gd name="T23" fmla="*/ 3 h 25"/>
                    <a:gd name="T24" fmla="*/ 20 w 37"/>
                    <a:gd name="T25" fmla="*/ 6 h 25"/>
                    <a:gd name="T26" fmla="*/ 13 w 37"/>
                    <a:gd name="T27" fmla="*/ 6 h 25"/>
                    <a:gd name="T28" fmla="*/ 16 w 37"/>
                    <a:gd name="T2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25">
                      <a:moveTo>
                        <a:pt x="1" y="19"/>
                      </a:moveTo>
                      <a:cubicBezTo>
                        <a:pt x="7" y="17"/>
                        <a:pt x="12" y="17"/>
                        <a:pt x="17" y="17"/>
                      </a:cubicBezTo>
                      <a:cubicBezTo>
                        <a:pt x="22" y="18"/>
                        <a:pt x="27" y="19"/>
                        <a:pt x="30" y="24"/>
                      </a:cubicBezTo>
                      <a:cubicBezTo>
                        <a:pt x="30" y="25"/>
                        <a:pt x="31" y="25"/>
                        <a:pt x="31" y="25"/>
                      </a:cubicBezTo>
                      <a:cubicBezTo>
                        <a:pt x="32" y="24"/>
                        <a:pt x="33" y="23"/>
                        <a:pt x="33" y="22"/>
                      </a:cubicBezTo>
                      <a:cubicBezTo>
                        <a:pt x="37" y="16"/>
                        <a:pt x="37" y="10"/>
                        <a:pt x="32" y="6"/>
                      </a:cubicBezTo>
                      <a:cubicBezTo>
                        <a:pt x="30" y="4"/>
                        <a:pt x="26" y="3"/>
                        <a:pt x="23" y="2"/>
                      </a:cubicBezTo>
                      <a:cubicBezTo>
                        <a:pt x="20" y="1"/>
                        <a:pt x="17" y="1"/>
                        <a:pt x="14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0" y="8"/>
                        <a:pt x="6" y="13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lose/>
                      <a:moveTo>
                        <a:pt x="16" y="3"/>
                      </a:moveTo>
                      <a:cubicBezTo>
                        <a:pt x="18" y="3"/>
                        <a:pt x="19" y="4"/>
                        <a:pt x="20" y="6"/>
                      </a:cubicBezTo>
                      <a:cubicBezTo>
                        <a:pt x="18" y="6"/>
                        <a:pt x="16" y="6"/>
                        <a:pt x="13" y="6"/>
                      </a:cubicBezTo>
                      <a:cubicBezTo>
                        <a:pt x="14" y="5"/>
                        <a:pt x="15" y="4"/>
                        <a:pt x="1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8" name="Freeform 32"/>
                <p:cNvSpPr>
                  <a:spLocks/>
                </p:cNvSpPr>
                <p:nvPr/>
              </p:nvSpPr>
              <p:spPr bwMode="auto">
                <a:xfrm>
                  <a:off x="1019175" y="1106488"/>
                  <a:ext cx="82550" cy="161925"/>
                </a:xfrm>
                <a:custGeom>
                  <a:avLst/>
                  <a:gdLst>
                    <a:gd name="T0" fmla="*/ 8 w 22"/>
                    <a:gd name="T1" fmla="*/ 36 h 43"/>
                    <a:gd name="T2" fmla="*/ 15 w 22"/>
                    <a:gd name="T3" fmla="*/ 31 h 43"/>
                    <a:gd name="T4" fmla="*/ 19 w 22"/>
                    <a:gd name="T5" fmla="*/ 43 h 43"/>
                    <a:gd name="T6" fmla="*/ 21 w 22"/>
                    <a:gd name="T7" fmla="*/ 38 h 43"/>
                    <a:gd name="T8" fmla="*/ 20 w 22"/>
                    <a:gd name="T9" fmla="*/ 25 h 43"/>
                    <a:gd name="T10" fmla="*/ 14 w 22"/>
                    <a:gd name="T11" fmla="*/ 15 h 43"/>
                    <a:gd name="T12" fmla="*/ 14 w 22"/>
                    <a:gd name="T13" fmla="*/ 1 h 43"/>
                    <a:gd name="T14" fmla="*/ 14 w 22"/>
                    <a:gd name="T15" fmla="*/ 0 h 43"/>
                    <a:gd name="T16" fmla="*/ 7 w 22"/>
                    <a:gd name="T17" fmla="*/ 0 h 43"/>
                    <a:gd name="T18" fmla="*/ 2 w 22"/>
                    <a:gd name="T19" fmla="*/ 9 h 43"/>
                    <a:gd name="T20" fmla="*/ 6 w 22"/>
                    <a:gd name="T21" fmla="*/ 16 h 43"/>
                    <a:gd name="T22" fmla="*/ 10 w 22"/>
                    <a:gd name="T23" fmla="*/ 30 h 43"/>
                    <a:gd name="T24" fmla="*/ 8 w 22"/>
                    <a:gd name="T25" fmla="*/ 3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43">
                      <a:moveTo>
                        <a:pt x="8" y="36"/>
                      </a:moveTo>
                      <a:cubicBezTo>
                        <a:pt x="11" y="34"/>
                        <a:pt x="13" y="33"/>
                        <a:pt x="15" y="31"/>
                      </a:cubicBezTo>
                      <a:cubicBezTo>
                        <a:pt x="18" y="35"/>
                        <a:pt x="18" y="39"/>
                        <a:pt x="19" y="43"/>
                      </a:cubicBezTo>
                      <a:cubicBezTo>
                        <a:pt x="20" y="41"/>
                        <a:pt x="20" y="40"/>
                        <a:pt x="21" y="38"/>
                      </a:cubicBezTo>
                      <a:cubicBezTo>
                        <a:pt x="22" y="34"/>
                        <a:pt x="22" y="29"/>
                        <a:pt x="20" y="25"/>
                      </a:cubicBezTo>
                      <a:cubicBezTo>
                        <a:pt x="18" y="21"/>
                        <a:pt x="16" y="18"/>
                        <a:pt x="14" y="15"/>
                      </a:cubicBezTo>
                      <a:cubicBezTo>
                        <a:pt x="12" y="10"/>
                        <a:pt x="10" y="5"/>
                        <a:pt x="14" y="1"/>
                      </a:cubicBezTo>
                      <a:cubicBezTo>
                        <a:pt x="14" y="1"/>
                        <a:pt x="14" y="1"/>
                        <a:pt x="14" y="0"/>
                      </a:cubicBezTo>
                      <a:cubicBezTo>
                        <a:pt x="12" y="0"/>
                        <a:pt x="9" y="0"/>
                        <a:pt x="7" y="0"/>
                      </a:cubicBezTo>
                      <a:cubicBezTo>
                        <a:pt x="2" y="1"/>
                        <a:pt x="0" y="5"/>
                        <a:pt x="2" y="9"/>
                      </a:cubicBezTo>
                      <a:cubicBezTo>
                        <a:pt x="3" y="12"/>
                        <a:pt x="5" y="14"/>
                        <a:pt x="6" y="16"/>
                      </a:cubicBezTo>
                      <a:cubicBezTo>
                        <a:pt x="8" y="20"/>
                        <a:pt x="11" y="25"/>
                        <a:pt x="10" y="30"/>
                      </a:cubicBezTo>
                      <a:cubicBezTo>
                        <a:pt x="10" y="32"/>
                        <a:pt x="9" y="34"/>
                        <a:pt x="8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9" name="Freeform 33"/>
                <p:cNvSpPr>
                  <a:spLocks/>
                </p:cNvSpPr>
                <p:nvPr/>
              </p:nvSpPr>
              <p:spPr bwMode="auto">
                <a:xfrm>
                  <a:off x="1524000" y="892175"/>
                  <a:ext cx="65088" cy="120650"/>
                </a:xfrm>
                <a:custGeom>
                  <a:avLst/>
                  <a:gdLst>
                    <a:gd name="T0" fmla="*/ 3 w 17"/>
                    <a:gd name="T1" fmla="*/ 21 h 32"/>
                    <a:gd name="T2" fmla="*/ 6 w 17"/>
                    <a:gd name="T3" fmla="*/ 30 h 32"/>
                    <a:gd name="T4" fmla="*/ 10 w 17"/>
                    <a:gd name="T5" fmla="*/ 30 h 32"/>
                    <a:gd name="T6" fmla="*/ 11 w 17"/>
                    <a:gd name="T7" fmla="*/ 29 h 32"/>
                    <a:gd name="T8" fmla="*/ 17 w 17"/>
                    <a:gd name="T9" fmla="*/ 7 h 32"/>
                    <a:gd name="T10" fmla="*/ 16 w 17"/>
                    <a:gd name="T11" fmla="*/ 7 h 32"/>
                    <a:gd name="T12" fmla="*/ 16 w 17"/>
                    <a:gd name="T13" fmla="*/ 6 h 32"/>
                    <a:gd name="T14" fmla="*/ 5 w 17"/>
                    <a:gd name="T15" fmla="*/ 1 h 32"/>
                    <a:gd name="T16" fmla="*/ 0 w 17"/>
                    <a:gd name="T17" fmla="*/ 7 h 32"/>
                    <a:gd name="T18" fmla="*/ 3 w 17"/>
                    <a:gd name="T19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2">
                      <a:moveTo>
                        <a:pt x="3" y="21"/>
                      </a:moveTo>
                      <a:cubicBezTo>
                        <a:pt x="3" y="24"/>
                        <a:pt x="5" y="28"/>
                        <a:pt x="6" y="30"/>
                      </a:cubicBezTo>
                      <a:cubicBezTo>
                        <a:pt x="7" y="32"/>
                        <a:pt x="9" y="32"/>
                        <a:pt x="10" y="30"/>
                      </a:cubicBezTo>
                      <a:cubicBezTo>
                        <a:pt x="11" y="30"/>
                        <a:pt x="11" y="29"/>
                        <a:pt x="11" y="29"/>
                      </a:cubicBezTo>
                      <a:cubicBezTo>
                        <a:pt x="13" y="22"/>
                        <a:pt x="15" y="15"/>
                        <a:pt x="17" y="7"/>
                      </a:cubicBezTo>
                      <a:cubicBezTo>
                        <a:pt x="17" y="7"/>
                        <a:pt x="17" y="7"/>
                        <a:pt x="16" y="7"/>
                      </a:cubicBezTo>
                      <a:cubicBezTo>
                        <a:pt x="16" y="7"/>
                        <a:pt x="16" y="6"/>
                        <a:pt x="16" y="6"/>
                      </a:cubicBezTo>
                      <a:cubicBezTo>
                        <a:pt x="14" y="1"/>
                        <a:pt x="10" y="0"/>
                        <a:pt x="5" y="1"/>
                      </a:cubicBezTo>
                      <a:cubicBezTo>
                        <a:pt x="2" y="2"/>
                        <a:pt x="0" y="5"/>
                        <a:pt x="0" y="7"/>
                      </a:cubicBezTo>
                      <a:cubicBezTo>
                        <a:pt x="1" y="12"/>
                        <a:pt x="1" y="17"/>
                        <a:pt x="3" y="2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0" name="Freeform 34"/>
                <p:cNvSpPr>
                  <a:spLocks/>
                </p:cNvSpPr>
                <p:nvPr/>
              </p:nvSpPr>
              <p:spPr bwMode="auto">
                <a:xfrm>
                  <a:off x="2011363" y="1106488"/>
                  <a:ext cx="82550" cy="161925"/>
                </a:xfrm>
                <a:custGeom>
                  <a:avLst/>
                  <a:gdLst>
                    <a:gd name="T0" fmla="*/ 18 w 22"/>
                    <a:gd name="T1" fmla="*/ 13 h 43"/>
                    <a:gd name="T2" fmla="*/ 21 w 22"/>
                    <a:gd name="T3" fmla="*/ 7 h 43"/>
                    <a:gd name="T4" fmla="*/ 18 w 22"/>
                    <a:gd name="T5" fmla="*/ 2 h 43"/>
                    <a:gd name="T6" fmla="*/ 8 w 22"/>
                    <a:gd name="T7" fmla="*/ 0 h 43"/>
                    <a:gd name="T8" fmla="*/ 8 w 22"/>
                    <a:gd name="T9" fmla="*/ 15 h 43"/>
                    <a:gd name="T10" fmla="*/ 2 w 22"/>
                    <a:gd name="T11" fmla="*/ 28 h 43"/>
                    <a:gd name="T12" fmla="*/ 3 w 22"/>
                    <a:gd name="T13" fmla="*/ 43 h 43"/>
                    <a:gd name="T14" fmla="*/ 8 w 22"/>
                    <a:gd name="T15" fmla="*/ 31 h 43"/>
                    <a:gd name="T16" fmla="*/ 13 w 22"/>
                    <a:gd name="T17" fmla="*/ 35 h 43"/>
                    <a:gd name="T18" fmla="*/ 13 w 22"/>
                    <a:gd name="T19" fmla="*/ 35 h 43"/>
                    <a:gd name="T20" fmla="*/ 14 w 22"/>
                    <a:gd name="T21" fmla="*/ 19 h 43"/>
                    <a:gd name="T22" fmla="*/ 18 w 22"/>
                    <a:gd name="T23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43">
                      <a:moveTo>
                        <a:pt x="18" y="13"/>
                      </a:moveTo>
                      <a:cubicBezTo>
                        <a:pt x="19" y="11"/>
                        <a:pt x="20" y="9"/>
                        <a:pt x="21" y="7"/>
                      </a:cubicBezTo>
                      <a:cubicBezTo>
                        <a:pt x="22" y="5"/>
                        <a:pt x="20" y="2"/>
                        <a:pt x="18" y="2"/>
                      </a:cubicBezTo>
                      <a:cubicBezTo>
                        <a:pt x="15" y="1"/>
                        <a:pt x="12" y="1"/>
                        <a:pt x="8" y="0"/>
                      </a:cubicBezTo>
                      <a:cubicBezTo>
                        <a:pt x="12" y="8"/>
                        <a:pt x="11" y="8"/>
                        <a:pt x="8" y="15"/>
                      </a:cubicBezTo>
                      <a:cubicBezTo>
                        <a:pt x="5" y="20"/>
                        <a:pt x="3" y="24"/>
                        <a:pt x="2" y="28"/>
                      </a:cubicBezTo>
                      <a:cubicBezTo>
                        <a:pt x="0" y="33"/>
                        <a:pt x="1" y="38"/>
                        <a:pt x="3" y="43"/>
                      </a:cubicBezTo>
                      <a:cubicBezTo>
                        <a:pt x="5" y="38"/>
                        <a:pt x="5" y="35"/>
                        <a:pt x="8" y="31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1" y="29"/>
                        <a:pt x="12" y="24"/>
                        <a:pt x="14" y="19"/>
                      </a:cubicBezTo>
                      <a:cubicBezTo>
                        <a:pt x="15" y="17"/>
                        <a:pt x="17" y="15"/>
                        <a:pt x="18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1" name="Freeform 35"/>
                <p:cNvSpPr>
                  <a:spLocks/>
                </p:cNvSpPr>
                <p:nvPr/>
              </p:nvSpPr>
              <p:spPr bwMode="auto">
                <a:xfrm>
                  <a:off x="1101725" y="1820863"/>
                  <a:ext cx="120650" cy="98425"/>
                </a:xfrm>
                <a:custGeom>
                  <a:avLst/>
                  <a:gdLst>
                    <a:gd name="T0" fmla="*/ 24 w 32"/>
                    <a:gd name="T1" fmla="*/ 10 h 26"/>
                    <a:gd name="T2" fmla="*/ 18 w 32"/>
                    <a:gd name="T3" fmla="*/ 11 h 26"/>
                    <a:gd name="T4" fmla="*/ 18 w 32"/>
                    <a:gd name="T5" fmla="*/ 0 h 26"/>
                    <a:gd name="T6" fmla="*/ 0 w 32"/>
                    <a:gd name="T7" fmla="*/ 20 h 26"/>
                    <a:gd name="T8" fmla="*/ 0 w 32"/>
                    <a:gd name="T9" fmla="*/ 21 h 26"/>
                    <a:gd name="T10" fmla="*/ 19 w 32"/>
                    <a:gd name="T11" fmla="*/ 23 h 26"/>
                    <a:gd name="T12" fmla="*/ 32 w 32"/>
                    <a:gd name="T13" fmla="*/ 7 h 26"/>
                    <a:gd name="T14" fmla="*/ 24 w 32"/>
                    <a:gd name="T1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24" y="10"/>
                      </a:moveTo>
                      <a:cubicBezTo>
                        <a:pt x="22" y="12"/>
                        <a:pt x="21" y="12"/>
                        <a:pt x="18" y="11"/>
                      </a:cubicBezTo>
                      <a:cubicBezTo>
                        <a:pt x="23" y="7"/>
                        <a:pt x="19" y="4"/>
                        <a:pt x="18" y="0"/>
                      </a:cubicBezTo>
                      <a:cubicBezTo>
                        <a:pt x="13" y="8"/>
                        <a:pt x="8" y="16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5"/>
                        <a:pt x="12" y="26"/>
                        <a:pt x="19" y="23"/>
                      </a:cubicBezTo>
                      <a:cubicBezTo>
                        <a:pt x="26" y="20"/>
                        <a:pt x="29" y="13"/>
                        <a:pt x="32" y="7"/>
                      </a:cubicBezTo>
                      <a:cubicBezTo>
                        <a:pt x="29" y="7"/>
                        <a:pt x="26" y="7"/>
                        <a:pt x="24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2" name="Freeform 36"/>
                <p:cNvSpPr>
                  <a:spLocks/>
                </p:cNvSpPr>
                <p:nvPr/>
              </p:nvSpPr>
              <p:spPr bwMode="auto">
                <a:xfrm>
                  <a:off x="1893888" y="1820863"/>
                  <a:ext cx="120650" cy="98425"/>
                </a:xfrm>
                <a:custGeom>
                  <a:avLst/>
                  <a:gdLst>
                    <a:gd name="T0" fmla="*/ 15 w 32"/>
                    <a:gd name="T1" fmla="*/ 0 h 26"/>
                    <a:gd name="T2" fmla="*/ 14 w 32"/>
                    <a:gd name="T3" fmla="*/ 11 h 26"/>
                    <a:gd name="T4" fmla="*/ 9 w 32"/>
                    <a:gd name="T5" fmla="*/ 10 h 26"/>
                    <a:gd name="T6" fmla="*/ 0 w 32"/>
                    <a:gd name="T7" fmla="*/ 7 h 26"/>
                    <a:gd name="T8" fmla="*/ 0 w 32"/>
                    <a:gd name="T9" fmla="*/ 7 h 26"/>
                    <a:gd name="T10" fmla="*/ 6 w 32"/>
                    <a:gd name="T11" fmla="*/ 17 h 26"/>
                    <a:gd name="T12" fmla="*/ 23 w 32"/>
                    <a:gd name="T13" fmla="*/ 26 h 26"/>
                    <a:gd name="T14" fmla="*/ 32 w 32"/>
                    <a:gd name="T15" fmla="*/ 21 h 26"/>
                    <a:gd name="T16" fmla="*/ 15 w 32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26">
                      <a:moveTo>
                        <a:pt x="15" y="0"/>
                      </a:moveTo>
                      <a:cubicBezTo>
                        <a:pt x="14" y="4"/>
                        <a:pt x="10" y="8"/>
                        <a:pt x="14" y="11"/>
                      </a:cubicBezTo>
                      <a:cubicBezTo>
                        <a:pt x="12" y="13"/>
                        <a:pt x="10" y="13"/>
                        <a:pt x="9" y="10"/>
                      </a:cubicBezTo>
                      <a:cubicBezTo>
                        <a:pt x="7" y="7"/>
                        <a:pt x="3" y="8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1"/>
                        <a:pt x="4" y="14"/>
                        <a:pt x="6" y="17"/>
                      </a:cubicBezTo>
                      <a:cubicBezTo>
                        <a:pt x="10" y="24"/>
                        <a:pt x="16" y="26"/>
                        <a:pt x="23" y="26"/>
                      </a:cubicBezTo>
                      <a:cubicBezTo>
                        <a:pt x="26" y="26"/>
                        <a:pt x="30" y="25"/>
                        <a:pt x="32" y="21"/>
                      </a:cubicBezTo>
                      <a:cubicBezTo>
                        <a:pt x="24" y="16"/>
                        <a:pt x="20" y="8"/>
                        <a:pt x="1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3" name="Freeform 37"/>
                <p:cNvSpPr>
                  <a:spLocks/>
                </p:cNvSpPr>
                <p:nvPr/>
              </p:nvSpPr>
              <p:spPr bwMode="auto">
                <a:xfrm>
                  <a:off x="1847850" y="1046163"/>
                  <a:ext cx="125413" cy="153988"/>
                </a:xfrm>
                <a:custGeom>
                  <a:avLst/>
                  <a:gdLst>
                    <a:gd name="T0" fmla="*/ 0 w 33"/>
                    <a:gd name="T1" fmla="*/ 41 h 41"/>
                    <a:gd name="T2" fmla="*/ 1 w 33"/>
                    <a:gd name="T3" fmla="*/ 41 h 41"/>
                    <a:gd name="T4" fmla="*/ 7 w 33"/>
                    <a:gd name="T5" fmla="*/ 40 h 41"/>
                    <a:gd name="T6" fmla="*/ 19 w 33"/>
                    <a:gd name="T7" fmla="*/ 27 h 41"/>
                    <a:gd name="T8" fmla="*/ 22 w 33"/>
                    <a:gd name="T9" fmla="*/ 18 h 41"/>
                    <a:gd name="T10" fmla="*/ 33 w 33"/>
                    <a:gd name="T11" fmla="*/ 8 h 41"/>
                    <a:gd name="T12" fmla="*/ 25 w 33"/>
                    <a:gd name="T13" fmla="*/ 3 h 41"/>
                    <a:gd name="T14" fmla="*/ 16 w 33"/>
                    <a:gd name="T15" fmla="*/ 7 h 41"/>
                    <a:gd name="T16" fmla="*/ 15 w 33"/>
                    <a:gd name="T17" fmla="*/ 10 h 41"/>
                    <a:gd name="T18" fmla="*/ 12 w 33"/>
                    <a:gd name="T19" fmla="*/ 26 h 41"/>
                    <a:gd name="T20" fmla="*/ 1 w 33"/>
                    <a:gd name="T21" fmla="*/ 39 h 41"/>
                    <a:gd name="T22" fmla="*/ 0 w 33"/>
                    <a:gd name="T2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41">
                      <a:moveTo>
                        <a:pt x="0" y="41"/>
                      </a:moveTo>
                      <a:cubicBezTo>
                        <a:pt x="0" y="41"/>
                        <a:pt x="0" y="41"/>
                        <a:pt x="1" y="41"/>
                      </a:cubicBezTo>
                      <a:cubicBezTo>
                        <a:pt x="3" y="41"/>
                        <a:pt x="5" y="41"/>
                        <a:pt x="7" y="40"/>
                      </a:cubicBezTo>
                      <a:cubicBezTo>
                        <a:pt x="13" y="37"/>
                        <a:pt x="17" y="33"/>
                        <a:pt x="19" y="27"/>
                      </a:cubicBezTo>
                      <a:cubicBezTo>
                        <a:pt x="20" y="24"/>
                        <a:pt x="21" y="21"/>
                        <a:pt x="22" y="18"/>
                      </a:cubicBezTo>
                      <a:cubicBezTo>
                        <a:pt x="24" y="13"/>
                        <a:pt x="28" y="10"/>
                        <a:pt x="33" y="8"/>
                      </a:cubicBezTo>
                      <a:cubicBezTo>
                        <a:pt x="30" y="6"/>
                        <a:pt x="28" y="4"/>
                        <a:pt x="25" y="3"/>
                      </a:cubicBezTo>
                      <a:cubicBezTo>
                        <a:pt x="20" y="1"/>
                        <a:pt x="19" y="0"/>
                        <a:pt x="16" y="7"/>
                      </a:cubicBezTo>
                      <a:cubicBezTo>
                        <a:pt x="16" y="8"/>
                        <a:pt x="16" y="9"/>
                        <a:pt x="15" y="10"/>
                      </a:cubicBezTo>
                      <a:cubicBezTo>
                        <a:pt x="14" y="15"/>
                        <a:pt x="14" y="21"/>
                        <a:pt x="12" y="26"/>
                      </a:cubicBezTo>
                      <a:cubicBezTo>
                        <a:pt x="11" y="32"/>
                        <a:pt x="8" y="37"/>
                        <a:pt x="1" y="39"/>
                      </a:cubicBezTo>
                      <a:cubicBezTo>
                        <a:pt x="1" y="40"/>
                        <a:pt x="1" y="40"/>
                        <a:pt x="0" y="4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4" name="Freeform 38"/>
                <p:cNvSpPr>
                  <a:spLocks/>
                </p:cNvSpPr>
                <p:nvPr/>
              </p:nvSpPr>
              <p:spPr bwMode="auto">
                <a:xfrm>
                  <a:off x="1139825" y="1054100"/>
                  <a:ext cx="128588" cy="146050"/>
                </a:xfrm>
                <a:custGeom>
                  <a:avLst/>
                  <a:gdLst>
                    <a:gd name="T0" fmla="*/ 0 w 34"/>
                    <a:gd name="T1" fmla="*/ 7 h 39"/>
                    <a:gd name="T2" fmla="*/ 13 w 34"/>
                    <a:gd name="T3" fmla="*/ 22 h 39"/>
                    <a:gd name="T4" fmla="*/ 16 w 34"/>
                    <a:gd name="T5" fmla="*/ 29 h 39"/>
                    <a:gd name="T6" fmla="*/ 34 w 34"/>
                    <a:gd name="T7" fmla="*/ 39 h 39"/>
                    <a:gd name="T8" fmla="*/ 34 w 34"/>
                    <a:gd name="T9" fmla="*/ 39 h 39"/>
                    <a:gd name="T10" fmla="*/ 32 w 34"/>
                    <a:gd name="T11" fmla="*/ 37 h 39"/>
                    <a:gd name="T12" fmla="*/ 23 w 34"/>
                    <a:gd name="T13" fmla="*/ 28 h 39"/>
                    <a:gd name="T14" fmla="*/ 19 w 34"/>
                    <a:gd name="T15" fmla="*/ 13 h 39"/>
                    <a:gd name="T16" fmla="*/ 16 w 34"/>
                    <a:gd name="T17" fmla="*/ 3 h 39"/>
                    <a:gd name="T18" fmla="*/ 11 w 34"/>
                    <a:gd name="T19" fmla="*/ 0 h 39"/>
                    <a:gd name="T20" fmla="*/ 0 w 34"/>
                    <a:gd name="T21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39">
                      <a:moveTo>
                        <a:pt x="0" y="7"/>
                      </a:moveTo>
                      <a:cubicBezTo>
                        <a:pt x="8" y="10"/>
                        <a:pt x="11" y="15"/>
                        <a:pt x="13" y="22"/>
                      </a:cubicBezTo>
                      <a:cubicBezTo>
                        <a:pt x="14" y="24"/>
                        <a:pt x="15" y="27"/>
                        <a:pt x="16" y="29"/>
                      </a:cubicBezTo>
                      <a:cubicBezTo>
                        <a:pt x="21" y="35"/>
                        <a:pt x="26" y="39"/>
                        <a:pt x="34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8"/>
                        <a:pt x="33" y="38"/>
                        <a:pt x="32" y="37"/>
                      </a:cubicBezTo>
                      <a:cubicBezTo>
                        <a:pt x="28" y="35"/>
                        <a:pt x="25" y="32"/>
                        <a:pt x="23" y="28"/>
                      </a:cubicBezTo>
                      <a:cubicBezTo>
                        <a:pt x="21" y="23"/>
                        <a:pt x="20" y="18"/>
                        <a:pt x="19" y="13"/>
                      </a:cubicBezTo>
                      <a:cubicBezTo>
                        <a:pt x="18" y="10"/>
                        <a:pt x="17" y="6"/>
                        <a:pt x="16" y="3"/>
                      </a:cubicBezTo>
                      <a:cubicBezTo>
                        <a:pt x="15" y="1"/>
                        <a:pt x="14" y="0"/>
                        <a:pt x="11" y="0"/>
                      </a:cubicBezTo>
                      <a:cubicBezTo>
                        <a:pt x="7" y="2"/>
                        <a:pt x="4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5" name="Freeform 39"/>
                <p:cNvSpPr>
                  <a:spLocks/>
                </p:cNvSpPr>
                <p:nvPr/>
              </p:nvSpPr>
              <p:spPr bwMode="auto">
                <a:xfrm>
                  <a:off x="1765300" y="1312863"/>
                  <a:ext cx="177800" cy="82550"/>
                </a:xfrm>
                <a:custGeom>
                  <a:avLst/>
                  <a:gdLst>
                    <a:gd name="T0" fmla="*/ 47 w 47"/>
                    <a:gd name="T1" fmla="*/ 15 h 22"/>
                    <a:gd name="T2" fmla="*/ 28 w 47"/>
                    <a:gd name="T3" fmla="*/ 9 h 22"/>
                    <a:gd name="T4" fmla="*/ 12 w 47"/>
                    <a:gd name="T5" fmla="*/ 1 h 22"/>
                    <a:gd name="T6" fmla="*/ 7 w 47"/>
                    <a:gd name="T7" fmla="*/ 1 h 22"/>
                    <a:gd name="T8" fmla="*/ 0 w 47"/>
                    <a:gd name="T9" fmla="*/ 6 h 22"/>
                    <a:gd name="T10" fmla="*/ 19 w 47"/>
                    <a:gd name="T11" fmla="*/ 16 h 22"/>
                    <a:gd name="T12" fmla="*/ 20 w 47"/>
                    <a:gd name="T13" fmla="*/ 10 h 22"/>
                    <a:gd name="T14" fmla="*/ 22 w 47"/>
                    <a:gd name="T15" fmla="*/ 11 h 22"/>
                    <a:gd name="T16" fmla="*/ 33 w 47"/>
                    <a:gd name="T17" fmla="*/ 18 h 22"/>
                    <a:gd name="T18" fmla="*/ 47 w 47"/>
                    <a:gd name="T1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2">
                      <a:moveTo>
                        <a:pt x="47" y="15"/>
                      </a:moveTo>
                      <a:cubicBezTo>
                        <a:pt x="40" y="16"/>
                        <a:pt x="34" y="13"/>
                        <a:pt x="28" y="9"/>
                      </a:cubicBezTo>
                      <a:cubicBezTo>
                        <a:pt x="23" y="6"/>
                        <a:pt x="18" y="4"/>
                        <a:pt x="12" y="1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7" y="8"/>
                        <a:pt x="13" y="10"/>
                        <a:pt x="19" y="16"/>
                      </a:cubicBezTo>
                      <a:cubicBezTo>
                        <a:pt x="19" y="14"/>
                        <a:pt x="19" y="12"/>
                        <a:pt x="20" y="10"/>
                      </a:cubicBezTo>
                      <a:cubicBezTo>
                        <a:pt x="20" y="11"/>
                        <a:pt x="21" y="11"/>
                        <a:pt x="22" y="11"/>
                      </a:cubicBezTo>
                      <a:cubicBezTo>
                        <a:pt x="25" y="14"/>
                        <a:pt x="29" y="16"/>
                        <a:pt x="33" y="18"/>
                      </a:cubicBezTo>
                      <a:cubicBezTo>
                        <a:pt x="39" y="22"/>
                        <a:pt x="43" y="21"/>
                        <a:pt x="47" y="1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6" name="Freeform 40"/>
                <p:cNvSpPr>
                  <a:spLocks/>
                </p:cNvSpPr>
                <p:nvPr/>
              </p:nvSpPr>
              <p:spPr bwMode="auto">
                <a:xfrm>
                  <a:off x="1174750" y="1317625"/>
                  <a:ext cx="173038" cy="71438"/>
                </a:xfrm>
                <a:custGeom>
                  <a:avLst/>
                  <a:gdLst>
                    <a:gd name="T0" fmla="*/ 10 w 46"/>
                    <a:gd name="T1" fmla="*/ 18 h 19"/>
                    <a:gd name="T2" fmla="*/ 18 w 46"/>
                    <a:gd name="T3" fmla="*/ 14 h 19"/>
                    <a:gd name="T4" fmla="*/ 27 w 46"/>
                    <a:gd name="T5" fmla="*/ 9 h 19"/>
                    <a:gd name="T6" fmla="*/ 27 w 46"/>
                    <a:gd name="T7" fmla="*/ 14 h 19"/>
                    <a:gd name="T8" fmla="*/ 45 w 46"/>
                    <a:gd name="T9" fmla="*/ 6 h 19"/>
                    <a:gd name="T10" fmla="*/ 46 w 46"/>
                    <a:gd name="T11" fmla="*/ 5 h 19"/>
                    <a:gd name="T12" fmla="*/ 39 w 46"/>
                    <a:gd name="T13" fmla="*/ 0 h 19"/>
                    <a:gd name="T14" fmla="*/ 37 w 46"/>
                    <a:gd name="T15" fmla="*/ 0 h 19"/>
                    <a:gd name="T16" fmla="*/ 17 w 46"/>
                    <a:gd name="T17" fmla="*/ 9 h 19"/>
                    <a:gd name="T18" fmla="*/ 1 w 46"/>
                    <a:gd name="T19" fmla="*/ 14 h 19"/>
                    <a:gd name="T20" fmla="*/ 0 w 46"/>
                    <a:gd name="T21" fmla="*/ 14 h 19"/>
                    <a:gd name="T22" fmla="*/ 10 w 46"/>
                    <a:gd name="T23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19">
                      <a:moveTo>
                        <a:pt x="10" y="18"/>
                      </a:moveTo>
                      <a:cubicBezTo>
                        <a:pt x="13" y="17"/>
                        <a:pt x="16" y="15"/>
                        <a:pt x="18" y="14"/>
                      </a:cubicBezTo>
                      <a:cubicBezTo>
                        <a:pt x="21" y="12"/>
                        <a:pt x="24" y="11"/>
                        <a:pt x="27" y="9"/>
                      </a:cubicBezTo>
                      <a:cubicBezTo>
                        <a:pt x="27" y="11"/>
                        <a:pt x="27" y="13"/>
                        <a:pt x="27" y="14"/>
                      </a:cubicBezTo>
                      <a:cubicBezTo>
                        <a:pt x="32" y="9"/>
                        <a:pt x="38" y="7"/>
                        <a:pt x="45" y="6"/>
                      </a:cubicBezTo>
                      <a:cubicBezTo>
                        <a:pt x="45" y="5"/>
                        <a:pt x="45" y="5"/>
                        <a:pt x="46" y="5"/>
                      </a:cubicBezTo>
                      <a:cubicBezTo>
                        <a:pt x="43" y="3"/>
                        <a:pt x="41" y="2"/>
                        <a:pt x="39" y="0"/>
                      </a:cubicBezTo>
                      <a:cubicBezTo>
                        <a:pt x="38" y="0"/>
                        <a:pt x="37" y="0"/>
                        <a:pt x="37" y="0"/>
                      </a:cubicBezTo>
                      <a:cubicBezTo>
                        <a:pt x="29" y="2"/>
                        <a:pt x="23" y="5"/>
                        <a:pt x="17" y="9"/>
                      </a:cubicBezTo>
                      <a:cubicBezTo>
                        <a:pt x="12" y="12"/>
                        <a:pt x="7" y="15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3" y="18"/>
                        <a:pt x="6" y="19"/>
                        <a:pt x="10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7" name="Freeform 41"/>
                <p:cNvSpPr>
                  <a:spLocks/>
                </p:cNvSpPr>
                <p:nvPr/>
              </p:nvSpPr>
              <p:spPr bwMode="auto">
                <a:xfrm>
                  <a:off x="1584325" y="1106488"/>
                  <a:ext cx="128588" cy="93663"/>
                </a:xfrm>
                <a:custGeom>
                  <a:avLst/>
                  <a:gdLst>
                    <a:gd name="T0" fmla="*/ 10 w 34"/>
                    <a:gd name="T1" fmla="*/ 0 h 25"/>
                    <a:gd name="T2" fmla="*/ 0 w 34"/>
                    <a:gd name="T3" fmla="*/ 0 h 25"/>
                    <a:gd name="T4" fmla="*/ 12 w 34"/>
                    <a:gd name="T5" fmla="*/ 19 h 25"/>
                    <a:gd name="T6" fmla="*/ 34 w 34"/>
                    <a:gd name="T7" fmla="*/ 25 h 25"/>
                    <a:gd name="T8" fmla="*/ 32 w 34"/>
                    <a:gd name="T9" fmla="*/ 23 h 25"/>
                    <a:gd name="T10" fmla="*/ 19 w 34"/>
                    <a:gd name="T11" fmla="*/ 17 h 25"/>
                    <a:gd name="T12" fmla="*/ 12 w 34"/>
                    <a:gd name="T13" fmla="*/ 2 h 25"/>
                    <a:gd name="T14" fmla="*/ 10 w 34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5">
                      <a:moveTo>
                        <a:pt x="10" y="0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9"/>
                        <a:pt x="5" y="15"/>
                        <a:pt x="12" y="19"/>
                      </a:cubicBezTo>
                      <a:cubicBezTo>
                        <a:pt x="18" y="24"/>
                        <a:pt x="26" y="25"/>
                        <a:pt x="34" y="25"/>
                      </a:cubicBezTo>
                      <a:cubicBezTo>
                        <a:pt x="33" y="24"/>
                        <a:pt x="33" y="24"/>
                        <a:pt x="32" y="23"/>
                      </a:cubicBezTo>
                      <a:cubicBezTo>
                        <a:pt x="27" y="23"/>
                        <a:pt x="22" y="21"/>
                        <a:pt x="19" y="17"/>
                      </a:cubicBezTo>
                      <a:cubicBezTo>
                        <a:pt x="15" y="13"/>
                        <a:pt x="13" y="8"/>
                        <a:pt x="12" y="2"/>
                      </a:cubicBezTo>
                      <a:cubicBezTo>
                        <a:pt x="12" y="2"/>
                        <a:pt x="11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8" name="Freeform 42"/>
                <p:cNvSpPr>
                  <a:spLocks/>
                </p:cNvSpPr>
                <p:nvPr/>
              </p:nvSpPr>
              <p:spPr bwMode="auto">
                <a:xfrm>
                  <a:off x="1400175" y="1106488"/>
                  <a:ext cx="139700" cy="104775"/>
                </a:xfrm>
                <a:custGeom>
                  <a:avLst/>
                  <a:gdLst>
                    <a:gd name="T0" fmla="*/ 35 w 37"/>
                    <a:gd name="T1" fmla="*/ 0 h 28"/>
                    <a:gd name="T2" fmla="*/ 25 w 37"/>
                    <a:gd name="T3" fmla="*/ 0 h 28"/>
                    <a:gd name="T4" fmla="*/ 23 w 37"/>
                    <a:gd name="T5" fmla="*/ 2 h 28"/>
                    <a:gd name="T6" fmla="*/ 21 w 37"/>
                    <a:gd name="T7" fmla="*/ 9 h 28"/>
                    <a:gd name="T8" fmla="*/ 2 w 37"/>
                    <a:gd name="T9" fmla="*/ 24 h 28"/>
                    <a:gd name="T10" fmla="*/ 0 w 37"/>
                    <a:gd name="T11" fmla="*/ 25 h 28"/>
                    <a:gd name="T12" fmla="*/ 35 w 37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8">
                      <a:moveTo>
                        <a:pt x="35" y="0"/>
                      </a:moveTo>
                      <a:cubicBezTo>
                        <a:pt x="31" y="0"/>
                        <a:pt x="28" y="0"/>
                        <a:pt x="25" y="0"/>
                      </a:cubicBezTo>
                      <a:cubicBezTo>
                        <a:pt x="24" y="0"/>
                        <a:pt x="23" y="1"/>
                        <a:pt x="23" y="2"/>
                      </a:cubicBezTo>
                      <a:cubicBezTo>
                        <a:pt x="22" y="4"/>
                        <a:pt x="22" y="7"/>
                        <a:pt x="21" y="9"/>
                      </a:cubicBezTo>
                      <a:cubicBezTo>
                        <a:pt x="17" y="18"/>
                        <a:pt x="11" y="23"/>
                        <a:pt x="2" y="24"/>
                      </a:cubicBezTo>
                      <a:cubicBezTo>
                        <a:pt x="1" y="24"/>
                        <a:pt x="1" y="25"/>
                        <a:pt x="0" y="25"/>
                      </a:cubicBezTo>
                      <a:cubicBezTo>
                        <a:pt x="16" y="28"/>
                        <a:pt x="37" y="13"/>
                        <a:pt x="3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9" name="Freeform 43"/>
                <p:cNvSpPr>
                  <a:spLocks/>
                </p:cNvSpPr>
                <p:nvPr/>
              </p:nvSpPr>
              <p:spPr bwMode="auto">
                <a:xfrm>
                  <a:off x="1023938" y="1030288"/>
                  <a:ext cx="161925" cy="76200"/>
                </a:xfrm>
                <a:custGeom>
                  <a:avLst/>
                  <a:gdLst>
                    <a:gd name="T0" fmla="*/ 1 w 43"/>
                    <a:gd name="T1" fmla="*/ 20 h 20"/>
                    <a:gd name="T2" fmla="*/ 10 w 43"/>
                    <a:gd name="T3" fmla="*/ 19 h 20"/>
                    <a:gd name="T4" fmla="*/ 29 w 43"/>
                    <a:gd name="T5" fmla="*/ 12 h 20"/>
                    <a:gd name="T6" fmla="*/ 42 w 43"/>
                    <a:gd name="T7" fmla="*/ 4 h 20"/>
                    <a:gd name="T8" fmla="*/ 43 w 43"/>
                    <a:gd name="T9" fmla="*/ 3 h 20"/>
                    <a:gd name="T10" fmla="*/ 32 w 43"/>
                    <a:gd name="T11" fmla="*/ 0 h 20"/>
                    <a:gd name="T12" fmla="*/ 27 w 43"/>
                    <a:gd name="T13" fmla="*/ 2 h 20"/>
                    <a:gd name="T14" fmla="*/ 23 w 43"/>
                    <a:gd name="T15" fmla="*/ 6 h 20"/>
                    <a:gd name="T16" fmla="*/ 8 w 43"/>
                    <a:gd name="T17" fmla="*/ 17 h 20"/>
                    <a:gd name="T18" fmla="*/ 0 w 43"/>
                    <a:gd name="T19" fmla="*/ 19 h 20"/>
                    <a:gd name="T20" fmla="*/ 0 w 43"/>
                    <a:gd name="T21" fmla="*/ 20 h 20"/>
                    <a:gd name="T22" fmla="*/ 1 w 43"/>
                    <a:gd name="T2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20">
                      <a:moveTo>
                        <a:pt x="1" y="20"/>
                      </a:moveTo>
                      <a:cubicBezTo>
                        <a:pt x="4" y="20"/>
                        <a:pt x="7" y="19"/>
                        <a:pt x="10" y="19"/>
                      </a:cubicBezTo>
                      <a:cubicBezTo>
                        <a:pt x="17" y="20"/>
                        <a:pt x="23" y="17"/>
                        <a:pt x="29" y="12"/>
                      </a:cubicBezTo>
                      <a:cubicBezTo>
                        <a:pt x="32" y="9"/>
                        <a:pt x="37" y="5"/>
                        <a:pt x="42" y="4"/>
                      </a:cubicBezTo>
                      <a:cubicBezTo>
                        <a:pt x="42" y="4"/>
                        <a:pt x="42" y="4"/>
                        <a:pt x="43" y="3"/>
                      </a:cubicBezTo>
                      <a:cubicBezTo>
                        <a:pt x="39" y="2"/>
                        <a:pt x="36" y="0"/>
                        <a:pt x="32" y="0"/>
                      </a:cubicBezTo>
                      <a:cubicBezTo>
                        <a:pt x="31" y="0"/>
                        <a:pt x="29" y="1"/>
                        <a:pt x="27" y="2"/>
                      </a:cubicBezTo>
                      <a:cubicBezTo>
                        <a:pt x="26" y="3"/>
                        <a:pt x="24" y="5"/>
                        <a:pt x="23" y="6"/>
                      </a:cubicBezTo>
                      <a:cubicBezTo>
                        <a:pt x="19" y="11"/>
                        <a:pt x="14" y="15"/>
                        <a:pt x="8" y="17"/>
                      </a:cubicBezTo>
                      <a:cubicBezTo>
                        <a:pt x="5" y="17"/>
                        <a:pt x="3" y="18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0" name="Freeform 44"/>
                <p:cNvSpPr>
                  <a:spLocks/>
                </p:cNvSpPr>
                <p:nvPr/>
              </p:nvSpPr>
              <p:spPr bwMode="auto">
                <a:xfrm>
                  <a:off x="1931988" y="1023938"/>
                  <a:ext cx="161925" cy="82550"/>
                </a:xfrm>
                <a:custGeom>
                  <a:avLst/>
                  <a:gdLst>
                    <a:gd name="T0" fmla="*/ 1 w 43"/>
                    <a:gd name="T1" fmla="*/ 6 h 22"/>
                    <a:gd name="T2" fmla="*/ 14 w 43"/>
                    <a:gd name="T3" fmla="*/ 14 h 22"/>
                    <a:gd name="T4" fmla="*/ 27 w 43"/>
                    <a:gd name="T5" fmla="*/ 21 h 22"/>
                    <a:gd name="T6" fmla="*/ 38 w 43"/>
                    <a:gd name="T7" fmla="*/ 21 h 22"/>
                    <a:gd name="T8" fmla="*/ 43 w 43"/>
                    <a:gd name="T9" fmla="*/ 22 h 22"/>
                    <a:gd name="T10" fmla="*/ 43 w 43"/>
                    <a:gd name="T11" fmla="*/ 22 h 22"/>
                    <a:gd name="T12" fmla="*/ 40 w 43"/>
                    <a:gd name="T13" fmla="*/ 20 h 22"/>
                    <a:gd name="T14" fmla="*/ 33 w 43"/>
                    <a:gd name="T15" fmla="*/ 18 h 22"/>
                    <a:gd name="T16" fmla="*/ 18 w 43"/>
                    <a:gd name="T17" fmla="*/ 6 h 22"/>
                    <a:gd name="T18" fmla="*/ 13 w 43"/>
                    <a:gd name="T19" fmla="*/ 2 h 22"/>
                    <a:gd name="T20" fmla="*/ 0 w 43"/>
                    <a:gd name="T21" fmla="*/ 5 h 22"/>
                    <a:gd name="T22" fmla="*/ 1 w 43"/>
                    <a:gd name="T23" fmla="*/ 6 h 22"/>
                    <a:gd name="T24" fmla="*/ 1 w 43"/>
                    <a:gd name="T25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22">
                      <a:moveTo>
                        <a:pt x="1" y="6"/>
                      </a:moveTo>
                      <a:cubicBezTo>
                        <a:pt x="6" y="7"/>
                        <a:pt x="10" y="11"/>
                        <a:pt x="14" y="14"/>
                      </a:cubicBezTo>
                      <a:cubicBezTo>
                        <a:pt x="17" y="17"/>
                        <a:pt x="22" y="20"/>
                        <a:pt x="27" y="21"/>
                      </a:cubicBezTo>
                      <a:cubicBezTo>
                        <a:pt x="31" y="21"/>
                        <a:pt x="34" y="21"/>
                        <a:pt x="38" y="21"/>
                      </a:cubicBezTo>
                      <a:cubicBezTo>
                        <a:pt x="40" y="21"/>
                        <a:pt x="41" y="22"/>
                        <a:pt x="43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2" y="21"/>
                        <a:pt x="41" y="21"/>
                        <a:pt x="40" y="20"/>
                      </a:cubicBezTo>
                      <a:cubicBezTo>
                        <a:pt x="38" y="20"/>
                        <a:pt x="35" y="19"/>
                        <a:pt x="33" y="18"/>
                      </a:cubicBezTo>
                      <a:cubicBezTo>
                        <a:pt x="27" y="16"/>
                        <a:pt x="22" y="11"/>
                        <a:pt x="18" y="6"/>
                      </a:cubicBezTo>
                      <a:cubicBezTo>
                        <a:pt x="16" y="5"/>
                        <a:pt x="15" y="3"/>
                        <a:pt x="13" y="2"/>
                      </a:cubicBezTo>
                      <a:cubicBezTo>
                        <a:pt x="8" y="0"/>
                        <a:pt x="4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1" name="Freeform 45"/>
                <p:cNvSpPr>
                  <a:spLocks/>
                </p:cNvSpPr>
                <p:nvPr/>
              </p:nvSpPr>
              <p:spPr bwMode="auto">
                <a:xfrm>
                  <a:off x="1276350" y="1185863"/>
                  <a:ext cx="120650" cy="14288"/>
                </a:xfrm>
                <a:custGeom>
                  <a:avLst/>
                  <a:gdLst>
                    <a:gd name="T0" fmla="*/ 28 w 32"/>
                    <a:gd name="T1" fmla="*/ 4 h 4"/>
                    <a:gd name="T2" fmla="*/ 32 w 32"/>
                    <a:gd name="T3" fmla="*/ 0 h 4"/>
                    <a:gd name="T4" fmla="*/ 0 w 32"/>
                    <a:gd name="T5" fmla="*/ 0 h 4"/>
                    <a:gd name="T6" fmla="*/ 4 w 32"/>
                    <a:gd name="T7" fmla="*/ 4 h 4"/>
                    <a:gd name="T8" fmla="*/ 28 w 3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4">
                      <a:moveTo>
                        <a:pt x="28" y="4"/>
                      </a:moveTo>
                      <a:cubicBezTo>
                        <a:pt x="31" y="4"/>
                        <a:pt x="32" y="4"/>
                        <a:pt x="32" y="0"/>
                      </a:cubicBezTo>
                      <a:cubicBezTo>
                        <a:pt x="21" y="0"/>
                        <a:pt x="10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2" y="4"/>
                        <a:pt x="20" y="4"/>
                        <a:pt x="28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2" name="Freeform 46"/>
                <p:cNvSpPr>
                  <a:spLocks/>
                </p:cNvSpPr>
                <p:nvPr/>
              </p:nvSpPr>
              <p:spPr bwMode="auto">
                <a:xfrm>
                  <a:off x="1720850" y="1185863"/>
                  <a:ext cx="123825" cy="14288"/>
                </a:xfrm>
                <a:custGeom>
                  <a:avLst/>
                  <a:gdLst>
                    <a:gd name="T0" fmla="*/ 29 w 33"/>
                    <a:gd name="T1" fmla="*/ 4 h 4"/>
                    <a:gd name="T2" fmla="*/ 33 w 33"/>
                    <a:gd name="T3" fmla="*/ 0 h 4"/>
                    <a:gd name="T4" fmla="*/ 0 w 33"/>
                    <a:gd name="T5" fmla="*/ 0 h 4"/>
                    <a:gd name="T6" fmla="*/ 4 w 33"/>
                    <a:gd name="T7" fmla="*/ 4 h 4"/>
                    <a:gd name="T8" fmla="*/ 29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29" y="4"/>
                      </a:moveTo>
                      <a:cubicBezTo>
                        <a:pt x="32" y="4"/>
                        <a:pt x="33" y="3"/>
                        <a:pt x="33" y="0"/>
                      </a:cubicBezTo>
                      <a:cubicBezTo>
                        <a:pt x="22" y="0"/>
                        <a:pt x="11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3" y="4"/>
                        <a:pt x="21" y="4"/>
                        <a:pt x="29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3" name="Freeform 47"/>
                <p:cNvSpPr>
                  <a:spLocks/>
                </p:cNvSpPr>
                <p:nvPr/>
              </p:nvSpPr>
              <p:spPr bwMode="auto">
                <a:xfrm>
                  <a:off x="1471613" y="1084263"/>
                  <a:ext cx="173038" cy="11113"/>
                </a:xfrm>
                <a:custGeom>
                  <a:avLst/>
                  <a:gdLst>
                    <a:gd name="T0" fmla="*/ 46 w 46"/>
                    <a:gd name="T1" fmla="*/ 0 h 3"/>
                    <a:gd name="T2" fmla="*/ 0 w 46"/>
                    <a:gd name="T3" fmla="*/ 0 h 3"/>
                    <a:gd name="T4" fmla="*/ 4 w 46"/>
                    <a:gd name="T5" fmla="*/ 3 h 3"/>
                    <a:gd name="T6" fmla="*/ 42 w 46"/>
                    <a:gd name="T7" fmla="*/ 3 h 3"/>
                    <a:gd name="T8" fmla="*/ 46 w 4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46" y="0"/>
                      </a:moveTo>
                      <a:cubicBezTo>
                        <a:pt x="31" y="0"/>
                        <a:pt x="16" y="0"/>
                        <a:pt x="0" y="0"/>
                      </a:cubicBez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17" y="3"/>
                        <a:pt x="29" y="3"/>
                        <a:pt x="42" y="3"/>
                      </a:cubicBezTo>
                      <a:cubicBezTo>
                        <a:pt x="44" y="3"/>
                        <a:pt x="45" y="3"/>
                        <a:pt x="46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4" name="Freeform 48"/>
                <p:cNvSpPr>
                  <a:spLocks/>
                </p:cNvSpPr>
                <p:nvPr/>
              </p:nvSpPr>
              <p:spPr bwMode="auto">
                <a:xfrm>
                  <a:off x="1528763" y="771525"/>
                  <a:ext cx="55563" cy="52388"/>
                </a:xfrm>
                <a:custGeom>
                  <a:avLst/>
                  <a:gdLst>
                    <a:gd name="T0" fmla="*/ 5 w 15"/>
                    <a:gd name="T1" fmla="*/ 11 h 14"/>
                    <a:gd name="T2" fmla="*/ 5 w 15"/>
                    <a:gd name="T3" fmla="*/ 14 h 14"/>
                    <a:gd name="T4" fmla="*/ 10 w 15"/>
                    <a:gd name="T5" fmla="*/ 14 h 14"/>
                    <a:gd name="T6" fmla="*/ 10 w 15"/>
                    <a:gd name="T7" fmla="*/ 13 h 14"/>
                    <a:gd name="T8" fmla="*/ 13 w 15"/>
                    <a:gd name="T9" fmla="*/ 9 h 14"/>
                    <a:gd name="T10" fmla="*/ 15 w 15"/>
                    <a:gd name="T11" fmla="*/ 9 h 14"/>
                    <a:gd name="T12" fmla="*/ 15 w 15"/>
                    <a:gd name="T13" fmla="*/ 5 h 14"/>
                    <a:gd name="T14" fmla="*/ 10 w 15"/>
                    <a:gd name="T15" fmla="*/ 5 h 14"/>
                    <a:gd name="T16" fmla="*/ 9 w 15"/>
                    <a:gd name="T17" fmla="*/ 0 h 14"/>
                    <a:gd name="T18" fmla="*/ 5 w 15"/>
                    <a:gd name="T19" fmla="*/ 0 h 14"/>
                    <a:gd name="T20" fmla="*/ 5 w 15"/>
                    <a:gd name="T21" fmla="*/ 2 h 14"/>
                    <a:gd name="T22" fmla="*/ 2 w 15"/>
                    <a:gd name="T23" fmla="*/ 5 h 14"/>
                    <a:gd name="T24" fmla="*/ 0 w 15"/>
                    <a:gd name="T25" fmla="*/ 5 h 14"/>
                    <a:gd name="T26" fmla="*/ 0 w 15"/>
                    <a:gd name="T27" fmla="*/ 9 h 14"/>
                    <a:gd name="T28" fmla="*/ 3 w 15"/>
                    <a:gd name="T29" fmla="*/ 9 h 14"/>
                    <a:gd name="T30" fmla="*/ 5 w 15"/>
                    <a:gd name="T31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4">
                      <a:moveTo>
                        <a:pt x="5" y="11"/>
                      </a:move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7" y="14"/>
                        <a:pt x="8" y="14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ubicBezTo>
                        <a:pt x="9" y="9"/>
                        <a:pt x="9" y="9"/>
                        <a:pt x="13" y="9"/>
                      </a:cubicBezTo>
                      <a:cubicBezTo>
                        <a:pt x="13" y="9"/>
                        <a:pt x="14" y="9"/>
                        <a:pt x="15" y="9"/>
                      </a:cubicBezTo>
                      <a:cubicBezTo>
                        <a:pt x="15" y="8"/>
                        <a:pt x="15" y="6"/>
                        <a:pt x="15" y="5"/>
                      </a:cubicBezTo>
                      <a:cubicBezTo>
                        <a:pt x="13" y="5"/>
                        <a:pt x="10" y="5"/>
                        <a:pt x="10" y="5"/>
                      </a:cubicBezTo>
                      <a:cubicBezTo>
                        <a:pt x="9" y="4"/>
                        <a:pt x="9" y="2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5" y="5"/>
                        <a:pt x="5" y="5"/>
                        <a:pt x="2" y="5"/>
                      </a:cubicBezTo>
                      <a:cubicBezTo>
                        <a:pt x="2" y="5"/>
                        <a:pt x="1" y="5"/>
                        <a:pt x="0" y="5"/>
                      </a:cubicBezTo>
                      <a:cubicBezTo>
                        <a:pt x="0" y="6"/>
                        <a:pt x="0" y="8"/>
                        <a:pt x="0" y="9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5" y="9"/>
                        <a:pt x="5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5" name="Freeform 49"/>
                <p:cNvSpPr>
                  <a:spLocks/>
                </p:cNvSpPr>
                <p:nvPr/>
              </p:nvSpPr>
              <p:spPr bwMode="auto">
                <a:xfrm>
                  <a:off x="1765300" y="1065213"/>
                  <a:ext cx="30163" cy="74613"/>
                </a:xfrm>
                <a:custGeom>
                  <a:avLst/>
                  <a:gdLst>
                    <a:gd name="T0" fmla="*/ 0 w 8"/>
                    <a:gd name="T1" fmla="*/ 6 h 20"/>
                    <a:gd name="T2" fmla="*/ 2 w 8"/>
                    <a:gd name="T3" fmla="*/ 18 h 20"/>
                    <a:gd name="T4" fmla="*/ 4 w 8"/>
                    <a:gd name="T5" fmla="*/ 20 h 20"/>
                    <a:gd name="T6" fmla="*/ 6 w 8"/>
                    <a:gd name="T7" fmla="*/ 18 h 20"/>
                    <a:gd name="T8" fmla="*/ 8 w 8"/>
                    <a:gd name="T9" fmla="*/ 6 h 20"/>
                    <a:gd name="T10" fmla="*/ 8 w 8"/>
                    <a:gd name="T11" fmla="*/ 6 h 20"/>
                    <a:gd name="T12" fmla="*/ 8 w 8"/>
                    <a:gd name="T13" fmla="*/ 4 h 20"/>
                    <a:gd name="T14" fmla="*/ 3 w 8"/>
                    <a:gd name="T15" fmla="*/ 1 h 20"/>
                    <a:gd name="T16" fmla="*/ 0 w 8"/>
                    <a:gd name="T1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20">
                      <a:moveTo>
                        <a:pt x="0" y="6"/>
                      </a:moveTo>
                      <a:cubicBezTo>
                        <a:pt x="1" y="10"/>
                        <a:pt x="2" y="14"/>
                        <a:pt x="2" y="18"/>
                      </a:cubicBezTo>
                      <a:cubicBezTo>
                        <a:pt x="3" y="19"/>
                        <a:pt x="3" y="20"/>
                        <a:pt x="4" y="20"/>
                      </a:cubicBezTo>
                      <a:cubicBezTo>
                        <a:pt x="5" y="20"/>
                        <a:pt x="6" y="19"/>
                        <a:pt x="6" y="18"/>
                      </a:cubicBezTo>
                      <a:cubicBezTo>
                        <a:pt x="7" y="14"/>
                        <a:pt x="7" y="10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5"/>
                        <a:pt x="8" y="4"/>
                      </a:cubicBezTo>
                      <a:cubicBezTo>
                        <a:pt x="7" y="2"/>
                        <a:pt x="5" y="0"/>
                        <a:pt x="3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6" name="Freeform 50"/>
                <p:cNvSpPr>
                  <a:spLocks/>
                </p:cNvSpPr>
                <p:nvPr/>
              </p:nvSpPr>
              <p:spPr bwMode="auto">
                <a:xfrm>
                  <a:off x="1317625" y="1065213"/>
                  <a:ext cx="33338" cy="74613"/>
                </a:xfrm>
                <a:custGeom>
                  <a:avLst/>
                  <a:gdLst>
                    <a:gd name="T0" fmla="*/ 3 w 9"/>
                    <a:gd name="T1" fmla="*/ 18 h 20"/>
                    <a:gd name="T2" fmla="*/ 5 w 9"/>
                    <a:gd name="T3" fmla="*/ 20 h 20"/>
                    <a:gd name="T4" fmla="*/ 7 w 9"/>
                    <a:gd name="T5" fmla="*/ 18 h 20"/>
                    <a:gd name="T6" fmla="*/ 9 w 9"/>
                    <a:gd name="T7" fmla="*/ 4 h 20"/>
                    <a:gd name="T8" fmla="*/ 4 w 9"/>
                    <a:gd name="T9" fmla="*/ 0 h 20"/>
                    <a:gd name="T10" fmla="*/ 0 w 9"/>
                    <a:gd name="T11" fmla="*/ 6 h 20"/>
                    <a:gd name="T12" fmla="*/ 3 w 9"/>
                    <a:gd name="T13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20">
                      <a:moveTo>
                        <a:pt x="3" y="18"/>
                      </a:moveTo>
                      <a:cubicBezTo>
                        <a:pt x="3" y="19"/>
                        <a:pt x="4" y="20"/>
                        <a:pt x="5" y="20"/>
                      </a:cubicBezTo>
                      <a:cubicBezTo>
                        <a:pt x="5" y="20"/>
                        <a:pt x="6" y="19"/>
                        <a:pt x="7" y="18"/>
                      </a:cubicBezTo>
                      <a:cubicBezTo>
                        <a:pt x="7" y="13"/>
                        <a:pt x="9" y="9"/>
                        <a:pt x="9" y="4"/>
                      </a:cubicBezTo>
                      <a:cubicBezTo>
                        <a:pt x="9" y="1"/>
                        <a:pt x="6" y="0"/>
                        <a:pt x="4" y="0"/>
                      </a:cubicBezTo>
                      <a:cubicBezTo>
                        <a:pt x="2" y="1"/>
                        <a:pt x="1" y="3"/>
                        <a:pt x="0" y="6"/>
                      </a:cubicBezTo>
                      <a:cubicBezTo>
                        <a:pt x="1" y="10"/>
                        <a:pt x="2" y="14"/>
                        <a:pt x="3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7" name="Freeform 51"/>
                <p:cNvSpPr>
                  <a:spLocks/>
                </p:cNvSpPr>
                <p:nvPr/>
              </p:nvSpPr>
              <p:spPr bwMode="auto">
                <a:xfrm>
                  <a:off x="1306513" y="963613"/>
                  <a:ext cx="52388" cy="49213"/>
                </a:xfrm>
                <a:custGeom>
                  <a:avLst/>
                  <a:gdLst>
                    <a:gd name="T0" fmla="*/ 3 w 14"/>
                    <a:gd name="T1" fmla="*/ 9 h 13"/>
                    <a:gd name="T2" fmla="*/ 5 w 14"/>
                    <a:gd name="T3" fmla="*/ 9 h 13"/>
                    <a:gd name="T4" fmla="*/ 5 w 14"/>
                    <a:gd name="T5" fmla="*/ 13 h 13"/>
                    <a:gd name="T6" fmla="*/ 9 w 14"/>
                    <a:gd name="T7" fmla="*/ 13 h 13"/>
                    <a:gd name="T8" fmla="*/ 9 w 14"/>
                    <a:gd name="T9" fmla="*/ 9 h 13"/>
                    <a:gd name="T10" fmla="*/ 14 w 14"/>
                    <a:gd name="T11" fmla="*/ 7 h 13"/>
                    <a:gd name="T12" fmla="*/ 9 w 14"/>
                    <a:gd name="T13" fmla="*/ 5 h 13"/>
                    <a:gd name="T14" fmla="*/ 9 w 14"/>
                    <a:gd name="T15" fmla="*/ 3 h 13"/>
                    <a:gd name="T16" fmla="*/ 7 w 14"/>
                    <a:gd name="T17" fmla="*/ 0 h 13"/>
                    <a:gd name="T18" fmla="*/ 5 w 14"/>
                    <a:gd name="T19" fmla="*/ 3 h 13"/>
                    <a:gd name="T20" fmla="*/ 3 w 14"/>
                    <a:gd name="T21" fmla="*/ 5 h 13"/>
                    <a:gd name="T22" fmla="*/ 0 w 14"/>
                    <a:gd name="T23" fmla="*/ 7 h 13"/>
                    <a:gd name="T24" fmla="*/ 3 w 14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3" y="9"/>
                      </a:moveTo>
                      <a:cubicBezTo>
                        <a:pt x="3" y="9"/>
                        <a:pt x="4" y="9"/>
                        <a:pt x="5" y="9"/>
                      </a:cubicBez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6" y="13"/>
                        <a:pt x="7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8"/>
                        <a:pt x="14" y="10"/>
                        <a:pt x="14" y="7"/>
                      </a:cubicBezTo>
                      <a:cubicBezTo>
                        <a:pt x="13" y="4"/>
                        <a:pt x="10" y="6"/>
                        <a:pt x="9" y="5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1"/>
                        <a:pt x="9" y="1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5"/>
                        <a:pt x="5" y="6"/>
                        <a:pt x="3" y="5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9"/>
                        <a:pt x="1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8" name="Freeform 52"/>
                <p:cNvSpPr>
                  <a:spLocks/>
                </p:cNvSpPr>
                <p:nvPr/>
              </p:nvSpPr>
              <p:spPr bwMode="auto">
                <a:xfrm>
                  <a:off x="1754188" y="963613"/>
                  <a:ext cx="49213" cy="49213"/>
                </a:xfrm>
                <a:custGeom>
                  <a:avLst/>
                  <a:gdLst>
                    <a:gd name="T0" fmla="*/ 5 w 13"/>
                    <a:gd name="T1" fmla="*/ 9 h 13"/>
                    <a:gd name="T2" fmla="*/ 5 w 13"/>
                    <a:gd name="T3" fmla="*/ 13 h 13"/>
                    <a:gd name="T4" fmla="*/ 9 w 13"/>
                    <a:gd name="T5" fmla="*/ 13 h 13"/>
                    <a:gd name="T6" fmla="*/ 9 w 13"/>
                    <a:gd name="T7" fmla="*/ 9 h 13"/>
                    <a:gd name="T8" fmla="*/ 12 w 13"/>
                    <a:gd name="T9" fmla="*/ 9 h 13"/>
                    <a:gd name="T10" fmla="*/ 13 w 13"/>
                    <a:gd name="T11" fmla="*/ 7 h 13"/>
                    <a:gd name="T12" fmla="*/ 11 w 13"/>
                    <a:gd name="T13" fmla="*/ 5 h 13"/>
                    <a:gd name="T14" fmla="*/ 9 w 13"/>
                    <a:gd name="T15" fmla="*/ 3 h 13"/>
                    <a:gd name="T16" fmla="*/ 7 w 13"/>
                    <a:gd name="T17" fmla="*/ 0 h 13"/>
                    <a:gd name="T18" fmla="*/ 5 w 13"/>
                    <a:gd name="T19" fmla="*/ 3 h 13"/>
                    <a:gd name="T20" fmla="*/ 5 w 13"/>
                    <a:gd name="T21" fmla="*/ 5 h 13"/>
                    <a:gd name="T22" fmla="*/ 0 w 13"/>
                    <a:gd name="T23" fmla="*/ 7 h 13"/>
                    <a:gd name="T24" fmla="*/ 5 w 13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3">
                      <a:moveTo>
                        <a:pt x="5" y="9"/>
                      </a:move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9"/>
                        <a:pt x="11" y="9"/>
                        <a:pt x="12" y="9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3" y="6"/>
                        <a:pt x="13" y="5"/>
                        <a:pt x="11" y="5"/>
                      </a:cubicBezTo>
                      <a:cubicBezTo>
                        <a:pt x="9" y="6"/>
                        <a:pt x="9" y="5"/>
                        <a:pt x="9" y="3"/>
                      </a:cubicBezTo>
                      <a:cubicBezTo>
                        <a:pt x="9" y="1"/>
                        <a:pt x="9" y="0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3" y="6"/>
                        <a:pt x="0" y="4"/>
                        <a:pt x="0" y="7"/>
                      </a:cubicBezTo>
                      <a:cubicBezTo>
                        <a:pt x="0" y="10"/>
                        <a:pt x="3" y="8"/>
                        <a:pt x="5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9" name="Oval 53"/>
                <p:cNvSpPr>
                  <a:spLocks noChangeArrowheads="1"/>
                </p:cNvSpPr>
                <p:nvPr/>
              </p:nvSpPr>
              <p:spPr bwMode="auto">
                <a:xfrm>
                  <a:off x="1543050" y="846138"/>
                  <a:ext cx="30163" cy="30163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0" name="Freeform 54"/>
                <p:cNvSpPr>
                  <a:spLocks/>
                </p:cNvSpPr>
                <p:nvPr/>
              </p:nvSpPr>
              <p:spPr bwMode="auto">
                <a:xfrm>
                  <a:off x="1325563" y="1030288"/>
                  <a:ext cx="22225" cy="23813"/>
                </a:xfrm>
                <a:custGeom>
                  <a:avLst/>
                  <a:gdLst>
                    <a:gd name="T0" fmla="*/ 6 w 6"/>
                    <a:gd name="T1" fmla="*/ 3 h 6"/>
                    <a:gd name="T2" fmla="*/ 3 w 6"/>
                    <a:gd name="T3" fmla="*/ 0 h 6"/>
                    <a:gd name="T4" fmla="*/ 0 w 6"/>
                    <a:gd name="T5" fmla="*/ 2 h 6"/>
                    <a:gd name="T6" fmla="*/ 2 w 6"/>
                    <a:gd name="T7" fmla="*/ 5 h 6"/>
                    <a:gd name="T8" fmla="*/ 6 w 6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3"/>
                      </a:moveTo>
                      <a:cubicBezTo>
                        <a:pt x="6" y="2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4" y="6"/>
                        <a:pt x="5" y="5"/>
                        <a:pt x="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1" name="Freeform 55"/>
                <p:cNvSpPr>
                  <a:spLocks/>
                </p:cNvSpPr>
                <p:nvPr/>
              </p:nvSpPr>
              <p:spPr bwMode="auto">
                <a:xfrm>
                  <a:off x="1773238" y="1030288"/>
                  <a:ext cx="22225" cy="23813"/>
                </a:xfrm>
                <a:custGeom>
                  <a:avLst/>
                  <a:gdLst>
                    <a:gd name="T0" fmla="*/ 3 w 6"/>
                    <a:gd name="T1" fmla="*/ 5 h 6"/>
                    <a:gd name="T2" fmla="*/ 6 w 6"/>
                    <a:gd name="T3" fmla="*/ 2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2" name="Freeform 56"/>
                <p:cNvSpPr>
                  <a:spLocks/>
                </p:cNvSpPr>
                <p:nvPr/>
              </p:nvSpPr>
              <p:spPr bwMode="auto">
                <a:xfrm>
                  <a:off x="1625600" y="1054100"/>
                  <a:ext cx="12700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2 w 3"/>
                    <a:gd name="T3" fmla="*/ 0 h 6"/>
                    <a:gd name="T4" fmla="*/ 0 w 3"/>
                    <a:gd name="T5" fmla="*/ 3 h 6"/>
                    <a:gd name="T6" fmla="*/ 2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4"/>
                        <a:pt x="2" y="4"/>
                        <a:pt x="2" y="6"/>
                      </a:cubicBezTo>
                      <a:cubicBezTo>
                        <a:pt x="2" y="4"/>
                        <a:pt x="3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3" name="Freeform 57"/>
                <p:cNvSpPr>
                  <a:spLocks/>
                </p:cNvSpPr>
                <p:nvPr/>
              </p:nvSpPr>
              <p:spPr bwMode="auto">
                <a:xfrm>
                  <a:off x="1512888" y="1054100"/>
                  <a:ext cx="11113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1 w 3"/>
                    <a:gd name="T3" fmla="*/ 0 h 6"/>
                    <a:gd name="T4" fmla="*/ 0 w 3"/>
                    <a:gd name="T5" fmla="*/ 3 h 6"/>
                    <a:gd name="T6" fmla="*/ 1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6"/>
                      </a:cubicBezTo>
                      <a:cubicBezTo>
                        <a:pt x="1" y="4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4" name="Freeform 58"/>
                <p:cNvSpPr>
                  <a:spLocks/>
                </p:cNvSpPr>
                <p:nvPr/>
              </p:nvSpPr>
              <p:spPr bwMode="auto">
                <a:xfrm>
                  <a:off x="1550988" y="1054100"/>
                  <a:ext cx="14288" cy="22225"/>
                </a:xfrm>
                <a:custGeom>
                  <a:avLst/>
                  <a:gdLst>
                    <a:gd name="T0" fmla="*/ 4 w 4"/>
                    <a:gd name="T1" fmla="*/ 3 h 6"/>
                    <a:gd name="T2" fmla="*/ 2 w 4"/>
                    <a:gd name="T3" fmla="*/ 0 h 6"/>
                    <a:gd name="T4" fmla="*/ 0 w 4"/>
                    <a:gd name="T5" fmla="*/ 3 h 6"/>
                    <a:gd name="T6" fmla="*/ 2 w 4"/>
                    <a:gd name="T7" fmla="*/ 6 h 6"/>
                    <a:gd name="T8" fmla="*/ 4 w 4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cubicBezTo>
                        <a:pt x="4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4"/>
                        <a:pt x="2" y="6"/>
                      </a:cubicBezTo>
                      <a:cubicBezTo>
                        <a:pt x="3" y="4"/>
                        <a:pt x="4" y="4"/>
                        <a:pt x="4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5" name="Freeform 59"/>
                <p:cNvSpPr>
                  <a:spLocks/>
                </p:cNvSpPr>
                <p:nvPr/>
              </p:nvSpPr>
              <p:spPr bwMode="auto">
                <a:xfrm>
                  <a:off x="1589088" y="1057275"/>
                  <a:ext cx="11113" cy="19050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1 w 3"/>
                    <a:gd name="T5" fmla="*/ 5 h 5"/>
                    <a:gd name="T6" fmla="*/ 3 w 3"/>
                    <a:gd name="T7" fmla="*/ 2 h 5"/>
                    <a:gd name="T8" fmla="*/ 1 w 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6" name="Freeform 60"/>
                <p:cNvSpPr>
                  <a:spLocks/>
                </p:cNvSpPr>
                <p:nvPr/>
              </p:nvSpPr>
              <p:spPr bwMode="auto">
                <a:xfrm>
                  <a:off x="1471613" y="1057275"/>
                  <a:ext cx="19050" cy="19050"/>
                </a:xfrm>
                <a:custGeom>
                  <a:avLst/>
                  <a:gdLst>
                    <a:gd name="T0" fmla="*/ 2 w 5"/>
                    <a:gd name="T1" fmla="*/ 0 h 5"/>
                    <a:gd name="T2" fmla="*/ 0 w 5"/>
                    <a:gd name="T3" fmla="*/ 2 h 5"/>
                    <a:gd name="T4" fmla="*/ 2 w 5"/>
                    <a:gd name="T5" fmla="*/ 5 h 5"/>
                    <a:gd name="T6" fmla="*/ 5 w 5"/>
                    <a:gd name="T7" fmla="*/ 2 h 5"/>
                    <a:gd name="T8" fmla="*/ 2 w 5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2" y="5"/>
                      </a:cubicBez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7" name="Freeform 61"/>
                <p:cNvSpPr>
                  <a:spLocks/>
                </p:cNvSpPr>
                <p:nvPr/>
              </p:nvSpPr>
              <p:spPr bwMode="auto">
                <a:xfrm>
                  <a:off x="1444625" y="2201863"/>
                  <a:ext cx="223838" cy="68263"/>
                </a:xfrm>
                <a:custGeom>
                  <a:avLst/>
                  <a:gdLst>
                    <a:gd name="T0" fmla="*/ 59 w 59"/>
                    <a:gd name="T1" fmla="*/ 0 h 18"/>
                    <a:gd name="T2" fmla="*/ 58 w 59"/>
                    <a:gd name="T3" fmla="*/ 0 h 18"/>
                    <a:gd name="T4" fmla="*/ 31 w 59"/>
                    <a:gd name="T5" fmla="*/ 12 h 18"/>
                    <a:gd name="T6" fmla="*/ 27 w 59"/>
                    <a:gd name="T7" fmla="*/ 12 h 18"/>
                    <a:gd name="T8" fmla="*/ 2 w 59"/>
                    <a:gd name="T9" fmla="*/ 0 h 18"/>
                    <a:gd name="T10" fmla="*/ 0 w 59"/>
                    <a:gd name="T11" fmla="*/ 1 h 18"/>
                    <a:gd name="T12" fmla="*/ 10 w 59"/>
                    <a:gd name="T13" fmla="*/ 3 h 18"/>
                    <a:gd name="T14" fmla="*/ 10 w 59"/>
                    <a:gd name="T15" fmla="*/ 4 h 18"/>
                    <a:gd name="T16" fmla="*/ 10 w 59"/>
                    <a:gd name="T17" fmla="*/ 9 h 18"/>
                    <a:gd name="T18" fmla="*/ 15 w 59"/>
                    <a:gd name="T19" fmla="*/ 10 h 18"/>
                    <a:gd name="T20" fmla="*/ 17 w 59"/>
                    <a:gd name="T21" fmla="*/ 9 h 18"/>
                    <a:gd name="T22" fmla="*/ 18 w 59"/>
                    <a:gd name="T23" fmla="*/ 12 h 18"/>
                    <a:gd name="T24" fmla="*/ 26 w 59"/>
                    <a:gd name="T25" fmla="*/ 15 h 18"/>
                    <a:gd name="T26" fmla="*/ 34 w 59"/>
                    <a:gd name="T27" fmla="*/ 16 h 18"/>
                    <a:gd name="T28" fmla="*/ 40 w 59"/>
                    <a:gd name="T29" fmla="*/ 15 h 18"/>
                    <a:gd name="T30" fmla="*/ 41 w 59"/>
                    <a:gd name="T31" fmla="*/ 11 h 18"/>
                    <a:gd name="T32" fmla="*/ 44 w 59"/>
                    <a:gd name="T33" fmla="*/ 10 h 18"/>
                    <a:gd name="T34" fmla="*/ 48 w 59"/>
                    <a:gd name="T35" fmla="*/ 10 h 18"/>
                    <a:gd name="T36" fmla="*/ 50 w 59"/>
                    <a:gd name="T37" fmla="*/ 8 h 18"/>
                    <a:gd name="T38" fmla="*/ 50 w 59"/>
                    <a:gd name="T39" fmla="*/ 3 h 18"/>
                    <a:gd name="T40" fmla="*/ 59 w 59"/>
                    <a:gd name="T4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18">
                      <a:moveTo>
                        <a:pt x="59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8" y="1"/>
                        <a:pt x="39" y="5"/>
                        <a:pt x="31" y="12"/>
                      </a:cubicBezTo>
                      <a:cubicBezTo>
                        <a:pt x="31" y="13"/>
                        <a:pt x="28" y="13"/>
                        <a:pt x="27" y="12"/>
                      </a:cubicBezTo>
                      <a:cubicBezTo>
                        <a:pt x="20" y="5"/>
                        <a:pt x="1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3" y="3"/>
                        <a:pt x="7" y="3"/>
                        <a:pt x="10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10" y="6"/>
                        <a:pt x="9" y="8"/>
                        <a:pt x="10" y="9"/>
                      </a:cubicBezTo>
                      <a:cubicBezTo>
                        <a:pt x="11" y="10"/>
                        <a:pt x="13" y="10"/>
                        <a:pt x="15" y="10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17" y="10"/>
                        <a:pt x="18" y="11"/>
                        <a:pt x="18" y="12"/>
                      </a:cubicBezTo>
                      <a:cubicBezTo>
                        <a:pt x="19" y="16"/>
                        <a:pt x="22" y="18"/>
                        <a:pt x="26" y="15"/>
                      </a:cubicBezTo>
                      <a:cubicBezTo>
                        <a:pt x="29" y="13"/>
                        <a:pt x="32" y="14"/>
                        <a:pt x="34" y="16"/>
                      </a:cubicBezTo>
                      <a:cubicBezTo>
                        <a:pt x="37" y="17"/>
                        <a:pt x="38" y="17"/>
                        <a:pt x="40" y="15"/>
                      </a:cubicBezTo>
                      <a:cubicBezTo>
                        <a:pt x="40" y="13"/>
                        <a:pt x="41" y="12"/>
                        <a:pt x="41" y="11"/>
                      </a:cubicBezTo>
                      <a:cubicBezTo>
                        <a:pt x="42" y="10"/>
                        <a:pt x="42" y="9"/>
                        <a:pt x="44" y="10"/>
                      </a:cubicBezTo>
                      <a:cubicBezTo>
                        <a:pt x="45" y="10"/>
                        <a:pt x="47" y="10"/>
                        <a:pt x="48" y="10"/>
                      </a:cubicBezTo>
                      <a:cubicBezTo>
                        <a:pt x="50" y="10"/>
                        <a:pt x="50" y="9"/>
                        <a:pt x="50" y="8"/>
                      </a:cubicBezTo>
                      <a:cubicBezTo>
                        <a:pt x="50" y="6"/>
                        <a:pt x="50" y="5"/>
                        <a:pt x="50" y="3"/>
                      </a:cubicBezTo>
                      <a:cubicBezTo>
                        <a:pt x="56" y="3"/>
                        <a:pt x="57" y="3"/>
                        <a:pt x="5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8" name="Freeform 62"/>
                <p:cNvSpPr>
                  <a:spLocks/>
                </p:cNvSpPr>
                <p:nvPr/>
              </p:nvSpPr>
              <p:spPr bwMode="auto">
                <a:xfrm>
                  <a:off x="1539875" y="1738313"/>
                  <a:ext cx="25400" cy="38100"/>
                </a:xfrm>
                <a:custGeom>
                  <a:avLst/>
                  <a:gdLst>
                    <a:gd name="T0" fmla="*/ 4 w 7"/>
                    <a:gd name="T1" fmla="*/ 4 h 10"/>
                    <a:gd name="T2" fmla="*/ 7 w 7"/>
                    <a:gd name="T3" fmla="*/ 1 h 10"/>
                    <a:gd name="T4" fmla="*/ 7 w 7"/>
                    <a:gd name="T5" fmla="*/ 0 h 10"/>
                    <a:gd name="T6" fmla="*/ 2 w 7"/>
                    <a:gd name="T7" fmla="*/ 4 h 10"/>
                    <a:gd name="T8" fmla="*/ 2 w 7"/>
                    <a:gd name="T9" fmla="*/ 0 h 10"/>
                    <a:gd name="T10" fmla="*/ 0 w 7"/>
                    <a:gd name="T11" fmla="*/ 0 h 10"/>
                    <a:gd name="T12" fmla="*/ 0 w 7"/>
                    <a:gd name="T13" fmla="*/ 10 h 10"/>
                    <a:gd name="T14" fmla="*/ 2 w 7"/>
                    <a:gd name="T15" fmla="*/ 10 h 10"/>
                    <a:gd name="T16" fmla="*/ 2 w 7"/>
                    <a:gd name="T17" fmla="*/ 5 h 10"/>
                    <a:gd name="T18" fmla="*/ 5 w 7"/>
                    <a:gd name="T19" fmla="*/ 10 h 10"/>
                    <a:gd name="T20" fmla="*/ 7 w 7"/>
                    <a:gd name="T21" fmla="*/ 10 h 10"/>
                    <a:gd name="T22" fmla="*/ 4 w 7"/>
                    <a:gd name="T2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10">
                      <a:moveTo>
                        <a:pt x="4" y="4"/>
                      </a:moveTo>
                      <a:cubicBezTo>
                        <a:pt x="6" y="3"/>
                        <a:pt x="5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0"/>
                        <a:pt x="5" y="4"/>
                        <a:pt x="2" y="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5" y="8"/>
                        <a:pt x="5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8"/>
                        <a:pt x="6" y="5"/>
                        <a:pt x="4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9" name="Freeform 63"/>
                <p:cNvSpPr>
                  <a:spLocks/>
                </p:cNvSpPr>
                <p:nvPr/>
              </p:nvSpPr>
              <p:spPr bwMode="auto">
                <a:xfrm>
                  <a:off x="1608138" y="1738313"/>
                  <a:ext cx="25400" cy="38100"/>
                </a:xfrm>
                <a:custGeom>
                  <a:avLst/>
                  <a:gdLst>
                    <a:gd name="T0" fmla="*/ 11 w 16"/>
                    <a:gd name="T1" fmla="*/ 10 h 24"/>
                    <a:gd name="T2" fmla="*/ 2 w 16"/>
                    <a:gd name="T3" fmla="*/ 10 h 24"/>
                    <a:gd name="T4" fmla="*/ 2 w 16"/>
                    <a:gd name="T5" fmla="*/ 0 h 24"/>
                    <a:gd name="T6" fmla="*/ 0 w 16"/>
                    <a:gd name="T7" fmla="*/ 0 h 24"/>
                    <a:gd name="T8" fmla="*/ 0 w 16"/>
                    <a:gd name="T9" fmla="*/ 24 h 24"/>
                    <a:gd name="T10" fmla="*/ 2 w 16"/>
                    <a:gd name="T11" fmla="*/ 24 h 24"/>
                    <a:gd name="T12" fmla="*/ 2 w 16"/>
                    <a:gd name="T13" fmla="*/ 12 h 24"/>
                    <a:gd name="T14" fmla="*/ 11 w 16"/>
                    <a:gd name="T15" fmla="*/ 12 h 24"/>
                    <a:gd name="T16" fmla="*/ 11 w 16"/>
                    <a:gd name="T17" fmla="*/ 24 h 24"/>
                    <a:gd name="T18" fmla="*/ 16 w 16"/>
                    <a:gd name="T19" fmla="*/ 24 h 24"/>
                    <a:gd name="T20" fmla="*/ 16 w 16"/>
                    <a:gd name="T21" fmla="*/ 0 h 24"/>
                    <a:gd name="T22" fmla="*/ 11 w 16"/>
                    <a:gd name="T23" fmla="*/ 0 h 24"/>
                    <a:gd name="T24" fmla="*/ 11 w 16"/>
                    <a:gd name="T25" fmla="*/ 10 h 24"/>
                    <a:gd name="T26" fmla="*/ 11 w 16"/>
                    <a:gd name="T27" fmla="*/ 10 h 24"/>
                    <a:gd name="T28" fmla="*/ 11 w 16"/>
                    <a:gd name="T29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24">
                      <a:moveTo>
                        <a:pt x="11" y="10"/>
                      </a:moveTo>
                      <a:lnTo>
                        <a:pt x="2" y="1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2" y="12"/>
                      </a:lnTo>
                      <a:lnTo>
                        <a:pt x="11" y="12"/>
                      </a:lnTo>
                      <a:lnTo>
                        <a:pt x="11" y="24"/>
                      </a:lnTo>
                      <a:lnTo>
                        <a:pt x="16" y="24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0" name="Freeform 64"/>
                <p:cNvSpPr>
                  <a:spLocks noEditPoints="1"/>
                </p:cNvSpPr>
                <p:nvPr/>
              </p:nvSpPr>
              <p:spPr bwMode="auto">
                <a:xfrm>
                  <a:off x="1457325" y="1693863"/>
                  <a:ext cx="198438" cy="349250"/>
                </a:xfrm>
                <a:custGeom>
                  <a:avLst/>
                  <a:gdLst>
                    <a:gd name="T0" fmla="*/ 11 w 53"/>
                    <a:gd name="T1" fmla="*/ 93 h 93"/>
                    <a:gd name="T2" fmla="*/ 17 w 53"/>
                    <a:gd name="T3" fmla="*/ 93 h 93"/>
                    <a:gd name="T4" fmla="*/ 17 w 53"/>
                    <a:gd name="T5" fmla="*/ 92 h 93"/>
                    <a:gd name="T6" fmla="*/ 19 w 53"/>
                    <a:gd name="T7" fmla="*/ 26 h 93"/>
                    <a:gd name="T8" fmla="*/ 24 w 53"/>
                    <a:gd name="T9" fmla="*/ 26 h 93"/>
                    <a:gd name="T10" fmla="*/ 22 w 53"/>
                    <a:gd name="T11" fmla="*/ 93 h 93"/>
                    <a:gd name="T12" fmla="*/ 31 w 53"/>
                    <a:gd name="T13" fmla="*/ 93 h 93"/>
                    <a:gd name="T14" fmla="*/ 31 w 53"/>
                    <a:gd name="T15" fmla="*/ 92 h 93"/>
                    <a:gd name="T16" fmla="*/ 28 w 53"/>
                    <a:gd name="T17" fmla="*/ 26 h 93"/>
                    <a:gd name="T18" fmla="*/ 34 w 53"/>
                    <a:gd name="T19" fmla="*/ 26 h 93"/>
                    <a:gd name="T20" fmla="*/ 36 w 53"/>
                    <a:gd name="T21" fmla="*/ 93 h 93"/>
                    <a:gd name="T22" fmla="*/ 42 w 53"/>
                    <a:gd name="T23" fmla="*/ 93 h 93"/>
                    <a:gd name="T24" fmla="*/ 42 w 53"/>
                    <a:gd name="T25" fmla="*/ 92 h 93"/>
                    <a:gd name="T26" fmla="*/ 38 w 53"/>
                    <a:gd name="T27" fmla="*/ 26 h 93"/>
                    <a:gd name="T28" fmla="*/ 53 w 53"/>
                    <a:gd name="T29" fmla="*/ 26 h 93"/>
                    <a:gd name="T30" fmla="*/ 53 w 53"/>
                    <a:gd name="T31" fmla="*/ 6 h 93"/>
                    <a:gd name="T32" fmla="*/ 41 w 53"/>
                    <a:gd name="T33" fmla="*/ 6 h 93"/>
                    <a:gd name="T34" fmla="*/ 42 w 53"/>
                    <a:gd name="T35" fmla="*/ 5 h 93"/>
                    <a:gd name="T36" fmla="*/ 40 w 53"/>
                    <a:gd name="T37" fmla="*/ 3 h 93"/>
                    <a:gd name="T38" fmla="*/ 40 w 53"/>
                    <a:gd name="T39" fmla="*/ 1 h 93"/>
                    <a:gd name="T40" fmla="*/ 42 w 53"/>
                    <a:gd name="T41" fmla="*/ 1 h 93"/>
                    <a:gd name="T42" fmla="*/ 42 w 53"/>
                    <a:gd name="T43" fmla="*/ 0 h 93"/>
                    <a:gd name="T44" fmla="*/ 42 w 53"/>
                    <a:gd name="T45" fmla="*/ 0 h 93"/>
                    <a:gd name="T46" fmla="*/ 11 w 53"/>
                    <a:gd name="T47" fmla="*/ 0 h 93"/>
                    <a:gd name="T48" fmla="*/ 11 w 53"/>
                    <a:gd name="T49" fmla="*/ 0 h 93"/>
                    <a:gd name="T50" fmla="*/ 11 w 53"/>
                    <a:gd name="T51" fmla="*/ 1 h 93"/>
                    <a:gd name="T52" fmla="*/ 12 w 53"/>
                    <a:gd name="T53" fmla="*/ 1 h 93"/>
                    <a:gd name="T54" fmla="*/ 12 w 53"/>
                    <a:gd name="T55" fmla="*/ 3 h 93"/>
                    <a:gd name="T56" fmla="*/ 10 w 53"/>
                    <a:gd name="T57" fmla="*/ 5 h 93"/>
                    <a:gd name="T58" fmla="*/ 12 w 53"/>
                    <a:gd name="T59" fmla="*/ 6 h 93"/>
                    <a:gd name="T60" fmla="*/ 0 w 53"/>
                    <a:gd name="T61" fmla="*/ 6 h 93"/>
                    <a:gd name="T62" fmla="*/ 0 w 53"/>
                    <a:gd name="T63" fmla="*/ 26 h 93"/>
                    <a:gd name="T64" fmla="*/ 15 w 53"/>
                    <a:gd name="T65" fmla="*/ 26 h 93"/>
                    <a:gd name="T66" fmla="*/ 11 w 53"/>
                    <a:gd name="T67" fmla="*/ 93 h 93"/>
                    <a:gd name="T68" fmla="*/ 11 w 53"/>
                    <a:gd name="T69" fmla="*/ 93 h 93"/>
                    <a:gd name="T70" fmla="*/ 1 w 53"/>
                    <a:gd name="T71" fmla="*/ 24 h 93"/>
                    <a:gd name="T72" fmla="*/ 1 w 53"/>
                    <a:gd name="T73" fmla="*/ 9 h 93"/>
                    <a:gd name="T74" fmla="*/ 50 w 53"/>
                    <a:gd name="T75" fmla="*/ 9 h 93"/>
                    <a:gd name="T76" fmla="*/ 50 w 53"/>
                    <a:gd name="T77" fmla="*/ 24 h 93"/>
                    <a:gd name="T78" fmla="*/ 1 w 53"/>
                    <a:gd name="T79" fmla="*/ 24 h 93"/>
                    <a:gd name="T80" fmla="*/ 1 w 53"/>
                    <a:gd name="T81" fmla="*/ 2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3" h="93">
                      <a:moveTo>
                        <a:pt x="11" y="93"/>
                      </a:move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42" y="93"/>
                        <a:pt x="42" y="93"/>
                        <a:pt x="42" y="93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2" y="5"/>
                        <a:pt x="42" y="5"/>
                      </a:cubicBezTo>
                      <a:cubicBezTo>
                        <a:pt x="42" y="4"/>
                        <a:pt x="42" y="4"/>
                        <a:pt x="40" y="3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1" y="6"/>
                        <a:pt x="12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lose/>
                      <a:moveTo>
                        <a:pt x="1" y="24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24"/>
                        <a:pt x="50" y="24"/>
                        <a:pt x="50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1" name="Freeform 65"/>
                <p:cNvSpPr>
                  <a:spLocks/>
                </p:cNvSpPr>
                <p:nvPr/>
              </p:nvSpPr>
              <p:spPr bwMode="auto">
                <a:xfrm>
                  <a:off x="1479550" y="1719263"/>
                  <a:ext cx="33338" cy="57150"/>
                </a:xfrm>
                <a:custGeom>
                  <a:avLst/>
                  <a:gdLst>
                    <a:gd name="T0" fmla="*/ 4 w 9"/>
                    <a:gd name="T1" fmla="*/ 8 h 15"/>
                    <a:gd name="T2" fmla="*/ 0 w 9"/>
                    <a:gd name="T3" fmla="*/ 6 h 15"/>
                    <a:gd name="T4" fmla="*/ 2 w 9"/>
                    <a:gd name="T5" fmla="*/ 6 h 15"/>
                    <a:gd name="T6" fmla="*/ 2 w 9"/>
                    <a:gd name="T7" fmla="*/ 8 h 15"/>
                    <a:gd name="T8" fmla="*/ 2 w 9"/>
                    <a:gd name="T9" fmla="*/ 9 h 15"/>
                    <a:gd name="T10" fmla="*/ 2 w 9"/>
                    <a:gd name="T11" fmla="*/ 9 h 15"/>
                    <a:gd name="T12" fmla="*/ 1 w 9"/>
                    <a:gd name="T13" fmla="*/ 11 h 15"/>
                    <a:gd name="T14" fmla="*/ 0 w 9"/>
                    <a:gd name="T15" fmla="*/ 11 h 15"/>
                    <a:gd name="T16" fmla="*/ 6 w 9"/>
                    <a:gd name="T17" fmla="*/ 11 h 15"/>
                    <a:gd name="T18" fmla="*/ 4 w 9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5">
                      <a:moveTo>
                        <a:pt x="4" y="8"/>
                      </a:moveTo>
                      <a:cubicBezTo>
                        <a:pt x="9" y="5"/>
                        <a:pt x="1" y="0"/>
                        <a:pt x="0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3"/>
                        <a:pt x="6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6" y="9"/>
                        <a:pt x="2" y="15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5"/>
                        <a:pt x="6" y="15"/>
                        <a:pt x="6" y="11"/>
                      </a:cubicBezTo>
                      <a:cubicBezTo>
                        <a:pt x="6" y="10"/>
                        <a:pt x="5" y="9"/>
                        <a:pt x="4" y="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2" name="Freeform 66"/>
                <p:cNvSpPr>
                  <a:spLocks/>
                </p:cNvSpPr>
                <p:nvPr/>
              </p:nvSpPr>
              <p:spPr bwMode="auto">
                <a:xfrm>
                  <a:off x="1517650" y="1655763"/>
                  <a:ext cx="77788" cy="3175"/>
                </a:xfrm>
                <a:custGeom>
                  <a:avLst/>
                  <a:gdLst>
                    <a:gd name="T0" fmla="*/ 21 w 21"/>
                    <a:gd name="T1" fmla="*/ 0 h 1"/>
                    <a:gd name="T2" fmla="*/ 11 w 21"/>
                    <a:gd name="T3" fmla="*/ 0 h 1"/>
                    <a:gd name="T4" fmla="*/ 0 w 21"/>
                    <a:gd name="T5" fmla="*/ 0 h 1"/>
                    <a:gd name="T6" fmla="*/ 0 w 21"/>
                    <a:gd name="T7" fmla="*/ 1 h 1"/>
                    <a:gd name="T8" fmla="*/ 0 w 21"/>
                    <a:gd name="T9" fmla="*/ 1 h 1"/>
                    <a:gd name="T10" fmla="*/ 0 w 21"/>
                    <a:gd name="T11" fmla="*/ 1 h 1"/>
                    <a:gd name="T12" fmla="*/ 0 w 21"/>
                    <a:gd name="T13" fmla="*/ 1 h 1"/>
                    <a:gd name="T14" fmla="*/ 0 w 21"/>
                    <a:gd name="T15" fmla="*/ 1 h 1"/>
                    <a:gd name="T16" fmla="*/ 0 w 21"/>
                    <a:gd name="T17" fmla="*/ 1 h 1"/>
                    <a:gd name="T18" fmla="*/ 0 w 21"/>
                    <a:gd name="T19" fmla="*/ 1 h 1"/>
                    <a:gd name="T20" fmla="*/ 11 w 21"/>
                    <a:gd name="T21" fmla="*/ 1 h 1"/>
                    <a:gd name="T22" fmla="*/ 21 w 21"/>
                    <a:gd name="T23" fmla="*/ 1 h 1"/>
                    <a:gd name="T24" fmla="*/ 21 w 21"/>
                    <a:gd name="T25" fmla="*/ 1 h 1"/>
                    <a:gd name="T26" fmla="*/ 21 w 21"/>
                    <a:gd name="T27" fmla="*/ 1 h 1"/>
                    <a:gd name="T28" fmla="*/ 21 w 21"/>
                    <a:gd name="T29" fmla="*/ 1 h 1"/>
                    <a:gd name="T30" fmla="*/ 21 w 21"/>
                    <a:gd name="T31" fmla="*/ 1 h 1"/>
                    <a:gd name="T32" fmla="*/ 21 w 21"/>
                    <a:gd name="T33" fmla="*/ 1 h 1"/>
                    <a:gd name="T34" fmla="*/ 21 w 21"/>
                    <a:gd name="T35" fmla="*/ 1 h 1"/>
                    <a:gd name="T36" fmla="*/ 21 w 21"/>
                    <a:gd name="T37" fmla="*/ 0 h 1"/>
                    <a:gd name="T38" fmla="*/ 21 w 21"/>
                    <a:gd name="T3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cubicBezTo>
                        <a:pt x="17" y="0"/>
                        <a:pt x="11" y="0"/>
                        <a:pt x="11" y="0"/>
                      </a:cubicBezTo>
                      <a:cubicBezTo>
                        <a:pt x="10" y="0"/>
                        <a:pt x="4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1"/>
                        <a:pt x="7" y="1"/>
                        <a:pt x="11" y="1"/>
                      </a:cubicBezTo>
                      <a:cubicBezTo>
                        <a:pt x="14" y="1"/>
                        <a:pt x="17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3" name="Freeform 67"/>
                <p:cNvSpPr>
                  <a:spLocks/>
                </p:cNvSpPr>
                <p:nvPr/>
              </p:nvSpPr>
              <p:spPr bwMode="auto">
                <a:xfrm>
                  <a:off x="1550988" y="1565275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0 h 3"/>
                    <a:gd name="T4" fmla="*/ 0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  <a:gd name="T10" fmla="*/ 3 w 3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4" name="Oval 68"/>
                <p:cNvSpPr>
                  <a:spLocks noChangeArrowheads="1"/>
                </p:cNvSpPr>
                <p:nvPr/>
              </p:nvSpPr>
              <p:spPr bwMode="auto">
                <a:xfrm>
                  <a:off x="1550988" y="158750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5" name="Freeform 69"/>
                <p:cNvSpPr>
                  <a:spLocks/>
                </p:cNvSpPr>
                <p:nvPr/>
              </p:nvSpPr>
              <p:spPr bwMode="auto">
                <a:xfrm>
                  <a:off x="1589088" y="1614488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  <a:gd name="T8" fmla="*/ 0 w 2"/>
                    <a:gd name="T9" fmla="*/ 1 h 2"/>
                    <a:gd name="T10" fmla="*/ 1 w 2"/>
                    <a:gd name="T11" fmla="*/ 2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6" name="Freeform 70"/>
                <p:cNvSpPr>
                  <a:spLocks/>
                </p:cNvSpPr>
                <p:nvPr/>
              </p:nvSpPr>
              <p:spPr bwMode="auto">
                <a:xfrm>
                  <a:off x="1577975" y="1622425"/>
                  <a:ext cx="11113" cy="3175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  <a:gd name="T6" fmla="*/ 2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7" name="Freeform 71"/>
                <p:cNvSpPr>
                  <a:spLocks/>
                </p:cNvSpPr>
                <p:nvPr/>
              </p:nvSpPr>
              <p:spPr bwMode="auto">
                <a:xfrm>
                  <a:off x="1584325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8" name="Freeform 72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11113" cy="7938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2 w 3"/>
                    <a:gd name="T5" fmla="*/ 2 h 2"/>
                    <a:gd name="T6" fmla="*/ 3 w 3"/>
                    <a:gd name="T7" fmla="*/ 1 h 2"/>
                    <a:gd name="T8" fmla="*/ 3 w 3"/>
                    <a:gd name="T9" fmla="*/ 1 h 2"/>
                    <a:gd name="T10" fmla="*/ 2 w 3"/>
                    <a:gd name="T11" fmla="*/ 0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9" name="Freeform 73"/>
                <p:cNvSpPr>
                  <a:spLocks/>
                </p:cNvSpPr>
                <p:nvPr/>
              </p:nvSpPr>
              <p:spPr bwMode="auto">
                <a:xfrm>
                  <a:off x="1573213" y="1622425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3 w 3"/>
                    <a:gd name="T9" fmla="*/ 2 h 3"/>
                    <a:gd name="T10" fmla="*/ 1 w 3"/>
                    <a:gd name="T11" fmla="*/ 0 h 3"/>
                    <a:gd name="T12" fmla="*/ 0 w 3"/>
                    <a:gd name="T13" fmla="*/ 1 h 3"/>
                    <a:gd name="T14" fmla="*/ 0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0" name="Freeform 74"/>
                <p:cNvSpPr>
                  <a:spLocks/>
                </p:cNvSpPr>
                <p:nvPr/>
              </p:nvSpPr>
              <p:spPr bwMode="auto">
                <a:xfrm>
                  <a:off x="1562100" y="1636713"/>
                  <a:ext cx="22225" cy="7938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2 h 2"/>
                    <a:gd name="T4" fmla="*/ 1 w 6"/>
                    <a:gd name="T5" fmla="*/ 2 h 2"/>
                    <a:gd name="T6" fmla="*/ 3 w 6"/>
                    <a:gd name="T7" fmla="*/ 2 h 2"/>
                    <a:gd name="T8" fmla="*/ 5 w 6"/>
                    <a:gd name="T9" fmla="*/ 1 h 2"/>
                    <a:gd name="T10" fmla="*/ 6 w 6"/>
                    <a:gd name="T11" fmla="*/ 0 h 2"/>
                    <a:gd name="T12" fmla="*/ 5 w 6"/>
                    <a:gd name="T13" fmla="*/ 0 h 2"/>
                    <a:gd name="T14" fmla="*/ 1 w 6"/>
                    <a:gd name="T15" fmla="*/ 1 h 2"/>
                    <a:gd name="T16" fmla="*/ 0 w 6"/>
                    <a:gd name="T17" fmla="*/ 2 h 2"/>
                    <a:gd name="T18" fmla="*/ 0 w 6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1" name="Freeform 75"/>
                <p:cNvSpPr>
                  <a:spLocks/>
                </p:cNvSpPr>
                <p:nvPr/>
              </p:nvSpPr>
              <p:spPr bwMode="auto">
                <a:xfrm>
                  <a:off x="1577975" y="1633538"/>
                  <a:ext cx="11113" cy="3175"/>
                </a:xfrm>
                <a:custGeom>
                  <a:avLst/>
                  <a:gdLst>
                    <a:gd name="T0" fmla="*/ 3 w 3"/>
                    <a:gd name="T1" fmla="*/ 1 h 1"/>
                    <a:gd name="T2" fmla="*/ 2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  <a:gd name="T8" fmla="*/ 1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  <a:gd name="T14" fmla="*/ 3 w 3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2" name="Freeform 76"/>
                <p:cNvSpPr>
                  <a:spLocks/>
                </p:cNvSpPr>
                <p:nvPr/>
              </p:nvSpPr>
              <p:spPr bwMode="auto">
                <a:xfrm>
                  <a:off x="1589088" y="1625600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0 w 2"/>
                    <a:gd name="T7" fmla="*/ 1 h 2"/>
                    <a:gd name="T8" fmla="*/ 1 w 2"/>
                    <a:gd name="T9" fmla="*/ 2 h 2"/>
                    <a:gd name="T10" fmla="*/ 2 w 2"/>
                    <a:gd name="T11" fmla="*/ 1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3" name="Freeform 77"/>
                <p:cNvSpPr>
                  <a:spLocks/>
                </p:cNvSpPr>
                <p:nvPr/>
              </p:nvSpPr>
              <p:spPr bwMode="auto">
                <a:xfrm>
                  <a:off x="1595438" y="1622425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0 w 1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4" name="Freeform 78"/>
                <p:cNvSpPr>
                  <a:spLocks/>
                </p:cNvSpPr>
                <p:nvPr/>
              </p:nvSpPr>
              <p:spPr bwMode="auto">
                <a:xfrm>
                  <a:off x="1600200" y="1614488"/>
                  <a:ext cx="11113" cy="1111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3 h 3"/>
                    <a:gd name="T4" fmla="*/ 3 w 3"/>
                    <a:gd name="T5" fmla="*/ 2 h 3"/>
                    <a:gd name="T6" fmla="*/ 3 w 3"/>
                    <a:gd name="T7" fmla="*/ 2 h 3"/>
                    <a:gd name="T8" fmla="*/ 3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0 w 3"/>
                    <a:gd name="T17" fmla="*/ 2 h 3"/>
                    <a:gd name="T18" fmla="*/ 1 w 3"/>
                    <a:gd name="T19" fmla="*/ 2 h 3"/>
                    <a:gd name="T20" fmla="*/ 1 w 3"/>
                    <a:gd name="T21" fmla="*/ 3 h 3"/>
                    <a:gd name="T22" fmla="*/ 1 w 3"/>
                    <a:gd name="T23" fmla="*/ 3 h 3"/>
                    <a:gd name="T24" fmla="*/ 1 w 3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5" name="Freeform 79"/>
                <p:cNvSpPr>
                  <a:spLocks/>
                </p:cNvSpPr>
                <p:nvPr/>
              </p:nvSpPr>
              <p:spPr bwMode="auto">
                <a:xfrm>
                  <a:off x="1600200" y="1600200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6" name="Freeform 80"/>
                <p:cNvSpPr>
                  <a:spLocks/>
                </p:cNvSpPr>
                <p:nvPr/>
              </p:nvSpPr>
              <p:spPr bwMode="auto">
                <a:xfrm>
                  <a:off x="1595438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7" name="Freeform 81"/>
                <p:cNvSpPr>
                  <a:spLocks/>
                </p:cNvSpPr>
                <p:nvPr/>
              </p:nvSpPr>
              <p:spPr bwMode="auto">
                <a:xfrm>
                  <a:off x="1589088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0 h 3"/>
                    <a:gd name="T4" fmla="*/ 0 w 2"/>
                    <a:gd name="T5" fmla="*/ 2 h 3"/>
                    <a:gd name="T6" fmla="*/ 0 w 2"/>
                    <a:gd name="T7" fmla="*/ 2 h 3"/>
                    <a:gd name="T8" fmla="*/ 1 w 2"/>
                    <a:gd name="T9" fmla="*/ 3 h 3"/>
                    <a:gd name="T10" fmla="*/ 1 w 2"/>
                    <a:gd name="T11" fmla="*/ 3 h 3"/>
                    <a:gd name="T12" fmla="*/ 1 w 2"/>
                    <a:gd name="T13" fmla="*/ 3 h 3"/>
                    <a:gd name="T14" fmla="*/ 2 w 2"/>
                    <a:gd name="T15" fmla="*/ 2 h 3"/>
                    <a:gd name="T16" fmla="*/ 2 w 2"/>
                    <a:gd name="T17" fmla="*/ 2 h 3"/>
                    <a:gd name="T18" fmla="*/ 2 w 2"/>
                    <a:gd name="T19" fmla="*/ 2 h 3"/>
                    <a:gd name="T20" fmla="*/ 1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8" name="Freeform 82"/>
                <p:cNvSpPr>
                  <a:spLocks/>
                </p:cNvSpPr>
                <p:nvPr/>
              </p:nvSpPr>
              <p:spPr bwMode="auto">
                <a:xfrm>
                  <a:off x="1577975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2 w 3"/>
                    <a:gd name="T3" fmla="*/ 0 h 3"/>
                    <a:gd name="T4" fmla="*/ 2 w 3"/>
                    <a:gd name="T5" fmla="*/ 0 h 3"/>
                    <a:gd name="T6" fmla="*/ 1 w 3"/>
                    <a:gd name="T7" fmla="*/ 1 h 3"/>
                    <a:gd name="T8" fmla="*/ 0 w 3"/>
                    <a:gd name="T9" fmla="*/ 1 h 3"/>
                    <a:gd name="T10" fmla="*/ 1 w 3"/>
                    <a:gd name="T11" fmla="*/ 1 h 3"/>
                    <a:gd name="T12" fmla="*/ 2 w 3"/>
                    <a:gd name="T13" fmla="*/ 3 h 3"/>
                    <a:gd name="T14" fmla="*/ 2 w 3"/>
                    <a:gd name="T15" fmla="*/ 3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9" name="Freeform 83"/>
                <p:cNvSpPr>
                  <a:spLocks/>
                </p:cNvSpPr>
                <p:nvPr/>
              </p:nvSpPr>
              <p:spPr bwMode="auto">
                <a:xfrm>
                  <a:off x="1577975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1 h 3"/>
                    <a:gd name="T4" fmla="*/ 0 w 2"/>
                    <a:gd name="T5" fmla="*/ 2 h 3"/>
                    <a:gd name="T6" fmla="*/ 1 w 2"/>
                    <a:gd name="T7" fmla="*/ 3 h 3"/>
                    <a:gd name="T8" fmla="*/ 1 w 2"/>
                    <a:gd name="T9" fmla="*/ 3 h 3"/>
                    <a:gd name="T10" fmla="*/ 1 w 2"/>
                    <a:gd name="T11" fmla="*/ 2 h 3"/>
                    <a:gd name="T12" fmla="*/ 2 w 2"/>
                    <a:gd name="T13" fmla="*/ 2 h 3"/>
                    <a:gd name="T14" fmla="*/ 1 w 2"/>
                    <a:gd name="T15" fmla="*/ 2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0" name="Freeform 84"/>
                <p:cNvSpPr>
                  <a:spLocks/>
                </p:cNvSpPr>
                <p:nvPr/>
              </p:nvSpPr>
              <p:spPr bwMode="auto">
                <a:xfrm>
                  <a:off x="1573213" y="1606550"/>
                  <a:ext cx="4763" cy="7938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1 h 2"/>
                    <a:gd name="T10" fmla="*/ 1 w 1"/>
                    <a:gd name="T11" fmla="*/ 1 h 2"/>
                    <a:gd name="T12" fmla="*/ 0 w 1"/>
                    <a:gd name="T13" fmla="*/ 0 h 2"/>
                    <a:gd name="T14" fmla="*/ 0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1" name="Freeform 85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0 h 3"/>
                    <a:gd name="T10" fmla="*/ 0 w 1"/>
                    <a:gd name="T11" fmla="*/ 1 h 3"/>
                    <a:gd name="T12" fmla="*/ 0 w 1"/>
                    <a:gd name="T13" fmla="*/ 2 h 3"/>
                    <a:gd name="T14" fmla="*/ 0 w 1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2" name="Freeform 86"/>
                <p:cNvSpPr>
                  <a:spLocks/>
                </p:cNvSpPr>
                <p:nvPr/>
              </p:nvSpPr>
              <p:spPr bwMode="auto">
                <a:xfrm>
                  <a:off x="1565275" y="1625600"/>
                  <a:ext cx="7938" cy="793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  <a:gd name="T10" fmla="*/ 0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3" name="Freeform 87"/>
                <p:cNvSpPr>
                  <a:spLocks/>
                </p:cNvSpPr>
                <p:nvPr/>
              </p:nvSpPr>
              <p:spPr bwMode="auto">
                <a:xfrm>
                  <a:off x="1554163" y="1633538"/>
                  <a:ext cx="23813" cy="11113"/>
                </a:xfrm>
                <a:custGeom>
                  <a:avLst/>
                  <a:gdLst>
                    <a:gd name="T0" fmla="*/ 1 w 6"/>
                    <a:gd name="T1" fmla="*/ 2 h 3"/>
                    <a:gd name="T2" fmla="*/ 0 w 6"/>
                    <a:gd name="T3" fmla="*/ 3 h 3"/>
                    <a:gd name="T4" fmla="*/ 1 w 6"/>
                    <a:gd name="T5" fmla="*/ 3 h 3"/>
                    <a:gd name="T6" fmla="*/ 6 w 6"/>
                    <a:gd name="T7" fmla="*/ 0 h 3"/>
                    <a:gd name="T8" fmla="*/ 6 w 6"/>
                    <a:gd name="T9" fmla="*/ 0 h 3"/>
                    <a:gd name="T10" fmla="*/ 6 w 6"/>
                    <a:gd name="T11" fmla="*/ 0 h 3"/>
                    <a:gd name="T12" fmla="*/ 1 w 6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2"/>
                        <a:pt x="5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4" name="Oval 88"/>
                <p:cNvSpPr>
                  <a:spLocks noChangeArrowheads="1"/>
                </p:cNvSpPr>
                <p:nvPr/>
              </p:nvSpPr>
              <p:spPr bwMode="auto">
                <a:xfrm>
                  <a:off x="1550988" y="1614488"/>
                  <a:ext cx="3175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5" name="Freeform 89"/>
                <p:cNvSpPr>
                  <a:spLocks/>
                </p:cNvSpPr>
                <p:nvPr/>
              </p:nvSpPr>
              <p:spPr bwMode="auto">
                <a:xfrm>
                  <a:off x="1550988" y="1622425"/>
                  <a:ext cx="3175" cy="14288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6" name="Oval 90"/>
                <p:cNvSpPr>
                  <a:spLocks noChangeArrowheads="1"/>
                </p:cNvSpPr>
                <p:nvPr/>
              </p:nvSpPr>
              <p:spPr bwMode="auto">
                <a:xfrm>
                  <a:off x="1550988" y="160655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7" name="Oval 91"/>
                <p:cNvSpPr>
                  <a:spLocks noChangeArrowheads="1"/>
                </p:cNvSpPr>
                <p:nvPr/>
              </p:nvSpPr>
              <p:spPr bwMode="auto">
                <a:xfrm>
                  <a:off x="1550988" y="1600200"/>
                  <a:ext cx="11113" cy="6350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8" name="Freeform 92"/>
                <p:cNvSpPr>
                  <a:spLocks/>
                </p:cNvSpPr>
                <p:nvPr/>
              </p:nvSpPr>
              <p:spPr bwMode="auto">
                <a:xfrm>
                  <a:off x="1562100" y="1622425"/>
                  <a:ext cx="3175" cy="14288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2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3 h 4"/>
                    <a:gd name="T10" fmla="*/ 1 w 1"/>
                    <a:gd name="T11" fmla="*/ 3 h 4"/>
                    <a:gd name="T12" fmla="*/ 1 w 1"/>
                    <a:gd name="T13" fmla="*/ 0 h 4"/>
                    <a:gd name="T14" fmla="*/ 1 w 1"/>
                    <a:gd name="T15" fmla="*/ 0 h 4"/>
                    <a:gd name="T16" fmla="*/ 1 w 1"/>
                    <a:gd name="T17" fmla="*/ 0 h 4"/>
                    <a:gd name="T18" fmla="*/ 0 w 1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9" name="Freeform 93"/>
                <p:cNvSpPr>
                  <a:spLocks/>
                </p:cNvSpPr>
                <p:nvPr/>
              </p:nvSpPr>
              <p:spPr bwMode="auto">
                <a:xfrm>
                  <a:off x="1543050" y="1622425"/>
                  <a:ext cx="7938" cy="14288"/>
                </a:xfrm>
                <a:custGeom>
                  <a:avLst/>
                  <a:gdLst>
                    <a:gd name="T0" fmla="*/ 1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1 w 2"/>
                    <a:gd name="T7" fmla="*/ 3 h 4"/>
                    <a:gd name="T8" fmla="*/ 2 w 2"/>
                    <a:gd name="T9" fmla="*/ 4 h 4"/>
                    <a:gd name="T10" fmla="*/ 2 w 2"/>
                    <a:gd name="T11" fmla="*/ 4 h 4"/>
                    <a:gd name="T12" fmla="*/ 2 w 2"/>
                    <a:gd name="T13" fmla="*/ 3 h 4"/>
                    <a:gd name="T14" fmla="*/ 1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0" name="Freeform 94"/>
                <p:cNvSpPr>
                  <a:spLocks/>
                </p:cNvSpPr>
                <p:nvPr/>
              </p:nvSpPr>
              <p:spPr bwMode="auto">
                <a:xfrm>
                  <a:off x="1535113" y="1633538"/>
                  <a:ext cx="15875" cy="1111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3 w 4"/>
                    <a:gd name="T5" fmla="*/ 3 h 3"/>
                    <a:gd name="T6" fmla="*/ 4 w 4"/>
                    <a:gd name="T7" fmla="*/ 3 h 3"/>
                    <a:gd name="T8" fmla="*/ 4 w 4"/>
                    <a:gd name="T9" fmla="*/ 2 h 3"/>
                    <a:gd name="T10" fmla="*/ 0 w 4"/>
                    <a:gd name="T11" fmla="*/ 0 h 3"/>
                    <a:gd name="T12" fmla="*/ 0 w 4"/>
                    <a:gd name="T13" fmla="*/ 0 h 3"/>
                    <a:gd name="T14" fmla="*/ 0 w 4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2" y="2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1" name="Freeform 95"/>
                <p:cNvSpPr>
                  <a:spLocks/>
                </p:cNvSpPr>
                <p:nvPr/>
              </p:nvSpPr>
              <p:spPr bwMode="auto">
                <a:xfrm>
                  <a:off x="1528763" y="1633538"/>
                  <a:ext cx="6350" cy="3175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2" name="Freeform 96"/>
                <p:cNvSpPr>
                  <a:spLocks/>
                </p:cNvSpPr>
                <p:nvPr/>
              </p:nvSpPr>
              <p:spPr bwMode="auto">
                <a:xfrm>
                  <a:off x="1524000" y="1622425"/>
                  <a:ext cx="11113" cy="11113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0 w 3"/>
                    <a:gd name="T11" fmla="*/ 2 h 3"/>
                    <a:gd name="T12" fmla="*/ 2 w 3"/>
                    <a:gd name="T13" fmla="*/ 2 h 3"/>
                    <a:gd name="T14" fmla="*/ 3 w 3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3" name="Freeform 97"/>
                <p:cNvSpPr>
                  <a:spLocks/>
                </p:cNvSpPr>
                <p:nvPr/>
              </p:nvSpPr>
              <p:spPr bwMode="auto">
                <a:xfrm>
                  <a:off x="1517650" y="1622425"/>
                  <a:ext cx="11113" cy="3175"/>
                </a:xfrm>
                <a:custGeom>
                  <a:avLst/>
                  <a:gdLst>
                    <a:gd name="T0" fmla="*/ 0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1 w 3"/>
                    <a:gd name="T7" fmla="*/ 0 h 1"/>
                    <a:gd name="T8" fmla="*/ 0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4" name="Freeform 98"/>
                <p:cNvSpPr>
                  <a:spLocks/>
                </p:cNvSpPr>
                <p:nvPr/>
              </p:nvSpPr>
              <p:spPr bwMode="auto">
                <a:xfrm>
                  <a:off x="1524000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1 w 3"/>
                    <a:gd name="T9" fmla="*/ 2 h 2"/>
                    <a:gd name="T10" fmla="*/ 3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5" name="Freeform 99"/>
                <p:cNvSpPr>
                  <a:spLocks/>
                </p:cNvSpPr>
                <p:nvPr/>
              </p:nvSpPr>
              <p:spPr bwMode="auto">
                <a:xfrm>
                  <a:off x="1517650" y="1606550"/>
                  <a:ext cx="11113" cy="7938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1 h 2"/>
                    <a:gd name="T4" fmla="*/ 0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2 h 2"/>
                    <a:gd name="T12" fmla="*/ 3 w 3"/>
                    <a:gd name="T13" fmla="*/ 1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6" name="Freeform 100"/>
                <p:cNvSpPr>
                  <a:spLocks/>
                </p:cNvSpPr>
                <p:nvPr/>
              </p:nvSpPr>
              <p:spPr bwMode="auto">
                <a:xfrm>
                  <a:off x="1512888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3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7" name="Freeform 101"/>
                <p:cNvSpPr>
                  <a:spLocks/>
                </p:cNvSpPr>
                <p:nvPr/>
              </p:nvSpPr>
              <p:spPr bwMode="auto">
                <a:xfrm>
                  <a:off x="1504950" y="1622425"/>
                  <a:ext cx="12700" cy="3175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0 w 3"/>
                    <a:gd name="T7" fmla="*/ 1 h 1"/>
                    <a:gd name="T8" fmla="*/ 2 w 3"/>
                    <a:gd name="T9" fmla="*/ 1 h 1"/>
                    <a:gd name="T10" fmla="*/ 2 w 3"/>
                    <a:gd name="T11" fmla="*/ 1 h 1"/>
                    <a:gd name="T12" fmla="*/ 2 w 3"/>
                    <a:gd name="T13" fmla="*/ 1 h 1"/>
                    <a:gd name="T14" fmla="*/ 3 w 3"/>
                    <a:gd name="T15" fmla="*/ 1 h 1"/>
                    <a:gd name="T16" fmla="*/ 2 w 3"/>
                    <a:gd name="T17" fmla="*/ 0 h 1"/>
                    <a:gd name="T18" fmla="*/ 1 w 3"/>
                    <a:gd name="T19" fmla="*/ 0 h 1"/>
                    <a:gd name="T20" fmla="*/ 1 w 3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8" name="Freeform 102"/>
                <p:cNvSpPr>
                  <a:spLocks/>
                </p:cNvSpPr>
                <p:nvPr/>
              </p:nvSpPr>
              <p:spPr bwMode="auto">
                <a:xfrm>
                  <a:off x="1512888" y="1625600"/>
                  <a:ext cx="11113" cy="7938"/>
                </a:xfrm>
                <a:custGeom>
                  <a:avLst/>
                  <a:gdLst>
                    <a:gd name="T0" fmla="*/ 3 w 3"/>
                    <a:gd name="T1" fmla="*/ 1 h 2"/>
                    <a:gd name="T2" fmla="*/ 2 w 3"/>
                    <a:gd name="T3" fmla="*/ 1 h 2"/>
                    <a:gd name="T4" fmla="*/ 1 w 3"/>
                    <a:gd name="T5" fmla="*/ 0 h 2"/>
                    <a:gd name="T6" fmla="*/ 0 w 3"/>
                    <a:gd name="T7" fmla="*/ 1 h 2"/>
                    <a:gd name="T8" fmla="*/ 1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9" name="Freeform 103"/>
                <p:cNvSpPr>
                  <a:spLocks/>
                </p:cNvSpPr>
                <p:nvPr/>
              </p:nvSpPr>
              <p:spPr bwMode="auto">
                <a:xfrm>
                  <a:off x="1524000" y="1633538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0" name="Freeform 104"/>
                <p:cNvSpPr>
                  <a:spLocks/>
                </p:cNvSpPr>
                <p:nvPr/>
              </p:nvSpPr>
              <p:spPr bwMode="auto">
                <a:xfrm>
                  <a:off x="1524000" y="1636713"/>
                  <a:ext cx="19050" cy="7938"/>
                </a:xfrm>
                <a:custGeom>
                  <a:avLst/>
                  <a:gdLst>
                    <a:gd name="T0" fmla="*/ 4 w 5"/>
                    <a:gd name="T1" fmla="*/ 2 h 2"/>
                    <a:gd name="T2" fmla="*/ 5 w 5"/>
                    <a:gd name="T3" fmla="*/ 2 h 2"/>
                    <a:gd name="T4" fmla="*/ 5 w 5"/>
                    <a:gd name="T5" fmla="*/ 2 h 2"/>
                    <a:gd name="T6" fmla="*/ 5 w 5"/>
                    <a:gd name="T7" fmla="*/ 1 h 2"/>
                    <a:gd name="T8" fmla="*/ 0 w 5"/>
                    <a:gd name="T9" fmla="*/ 0 h 2"/>
                    <a:gd name="T10" fmla="*/ 0 w 5"/>
                    <a:gd name="T11" fmla="*/ 0 h 2"/>
                    <a:gd name="T12" fmla="*/ 0 w 5"/>
                    <a:gd name="T13" fmla="*/ 1 h 2"/>
                    <a:gd name="T14" fmla="*/ 3 w 5"/>
                    <a:gd name="T15" fmla="*/ 2 h 2"/>
                    <a:gd name="T16" fmla="*/ 4 w 5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4" y="2"/>
                      </a:move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1" name="Freeform 105"/>
                <p:cNvSpPr>
                  <a:spLocks/>
                </p:cNvSpPr>
                <p:nvPr/>
              </p:nvSpPr>
              <p:spPr bwMode="auto">
                <a:xfrm>
                  <a:off x="1535113" y="1625600"/>
                  <a:ext cx="4763" cy="7938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0 h 2"/>
                    <a:gd name="T10" fmla="*/ 0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2" name="Freeform 106"/>
                <p:cNvSpPr>
                  <a:spLocks/>
                </p:cNvSpPr>
                <p:nvPr/>
              </p:nvSpPr>
              <p:spPr bwMode="auto">
                <a:xfrm>
                  <a:off x="1528763" y="161448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3 h 3"/>
                    <a:gd name="T4" fmla="*/ 1 w 3"/>
                    <a:gd name="T5" fmla="*/ 3 h 3"/>
                    <a:gd name="T6" fmla="*/ 2 w 3"/>
                    <a:gd name="T7" fmla="*/ 3 h 3"/>
                    <a:gd name="T8" fmla="*/ 3 w 3"/>
                    <a:gd name="T9" fmla="*/ 2 h 3"/>
                    <a:gd name="T10" fmla="*/ 3 w 3"/>
                    <a:gd name="T11" fmla="*/ 1 h 3"/>
                    <a:gd name="T12" fmla="*/ 2 w 3"/>
                    <a:gd name="T13" fmla="*/ 0 h 3"/>
                    <a:gd name="T14" fmla="*/ 2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3" name="Freeform 107"/>
                <p:cNvSpPr>
                  <a:spLocks/>
                </p:cNvSpPr>
                <p:nvPr/>
              </p:nvSpPr>
              <p:spPr bwMode="auto">
                <a:xfrm>
                  <a:off x="1528763" y="1606550"/>
                  <a:ext cx="6350" cy="793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  <a:gd name="T10" fmla="*/ 2 w 2"/>
                    <a:gd name="T11" fmla="*/ 2 h 2"/>
                    <a:gd name="T12" fmla="*/ 1 w 2"/>
                    <a:gd name="T13" fmla="*/ 0 h 2"/>
                    <a:gd name="T14" fmla="*/ 0 w 2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4" name="Freeform 108"/>
                <p:cNvSpPr>
                  <a:spLocks/>
                </p:cNvSpPr>
                <p:nvPr/>
              </p:nvSpPr>
              <p:spPr bwMode="auto">
                <a:xfrm>
                  <a:off x="1524000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1 w 3"/>
                    <a:gd name="T3" fmla="*/ 0 h 3"/>
                    <a:gd name="T4" fmla="*/ 0 w 3"/>
                    <a:gd name="T5" fmla="*/ 2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2 w 3"/>
                    <a:gd name="T17" fmla="*/ 1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5" name="Freeform 109"/>
                <p:cNvSpPr>
                  <a:spLocks/>
                </p:cNvSpPr>
                <p:nvPr/>
              </p:nvSpPr>
              <p:spPr bwMode="auto">
                <a:xfrm>
                  <a:off x="1517650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1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6" name="Freeform 110"/>
                <p:cNvSpPr>
                  <a:spLocks/>
                </p:cNvSpPr>
                <p:nvPr/>
              </p:nvSpPr>
              <p:spPr bwMode="auto">
                <a:xfrm>
                  <a:off x="1512888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0 w 3"/>
                    <a:gd name="T7" fmla="*/ 2 h 3"/>
                    <a:gd name="T8" fmla="*/ 1 w 3"/>
                    <a:gd name="T9" fmla="*/ 3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7" name="Freeform 111"/>
                <p:cNvSpPr>
                  <a:spLocks/>
                </p:cNvSpPr>
                <p:nvPr/>
              </p:nvSpPr>
              <p:spPr bwMode="auto">
                <a:xfrm>
                  <a:off x="1504950" y="1606550"/>
                  <a:ext cx="12700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2 w 3"/>
                    <a:gd name="T9" fmla="*/ 2 h 2"/>
                    <a:gd name="T10" fmla="*/ 3 w 3"/>
                    <a:gd name="T11" fmla="*/ 1 h 2"/>
                    <a:gd name="T12" fmla="*/ 3 w 3"/>
                    <a:gd name="T13" fmla="*/ 1 h 2"/>
                    <a:gd name="T14" fmla="*/ 2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8" name="Freeform 112"/>
                <p:cNvSpPr>
                  <a:spLocks/>
                </p:cNvSpPr>
                <p:nvPr/>
              </p:nvSpPr>
              <p:spPr bwMode="auto">
                <a:xfrm>
                  <a:off x="1501775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9" name="Freeform 113"/>
                <p:cNvSpPr>
                  <a:spLocks/>
                </p:cNvSpPr>
                <p:nvPr/>
              </p:nvSpPr>
              <p:spPr bwMode="auto">
                <a:xfrm>
                  <a:off x="1501775" y="1614488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  <a:gd name="T20" fmla="*/ 0 w 3"/>
                    <a:gd name="T21" fmla="*/ 2 h 3"/>
                    <a:gd name="T22" fmla="*/ 0 w 3"/>
                    <a:gd name="T23" fmla="*/ 2 h 3"/>
                    <a:gd name="T24" fmla="*/ 0 w 3"/>
                    <a:gd name="T2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0" name="Freeform 114"/>
                <p:cNvSpPr>
                  <a:spLocks/>
                </p:cNvSpPr>
                <p:nvPr/>
              </p:nvSpPr>
              <p:spPr bwMode="auto">
                <a:xfrm>
                  <a:off x="1501775" y="1622425"/>
                  <a:ext cx="3175" cy="3175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1" name="Freeform 115"/>
                <p:cNvSpPr>
                  <a:spLocks/>
                </p:cNvSpPr>
                <p:nvPr/>
              </p:nvSpPr>
              <p:spPr bwMode="auto">
                <a:xfrm>
                  <a:off x="150495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1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2" name="Freeform 116"/>
                <p:cNvSpPr>
                  <a:spLocks/>
                </p:cNvSpPr>
                <p:nvPr/>
              </p:nvSpPr>
              <p:spPr bwMode="auto">
                <a:xfrm>
                  <a:off x="1512888" y="1633538"/>
                  <a:ext cx="4763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0 h 3"/>
                    <a:gd name="T8" fmla="*/ 0 w 1"/>
                    <a:gd name="T9" fmla="*/ 1 h 3"/>
                    <a:gd name="T10" fmla="*/ 0 w 1"/>
                    <a:gd name="T11" fmla="*/ 2 h 3"/>
                    <a:gd name="T12" fmla="*/ 0 w 1"/>
                    <a:gd name="T13" fmla="*/ 3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3" name="Freeform 117"/>
                <p:cNvSpPr>
                  <a:spLocks/>
                </p:cNvSpPr>
                <p:nvPr/>
              </p:nvSpPr>
              <p:spPr bwMode="auto">
                <a:xfrm>
                  <a:off x="1512888" y="1636713"/>
                  <a:ext cx="11113" cy="7938"/>
                </a:xfrm>
                <a:custGeom>
                  <a:avLst/>
                  <a:gdLst>
                    <a:gd name="T0" fmla="*/ 5 w 7"/>
                    <a:gd name="T1" fmla="*/ 5 h 5"/>
                    <a:gd name="T2" fmla="*/ 7 w 7"/>
                    <a:gd name="T3" fmla="*/ 3 h 5"/>
                    <a:gd name="T4" fmla="*/ 3 w 7"/>
                    <a:gd name="T5" fmla="*/ 0 h 5"/>
                    <a:gd name="T6" fmla="*/ 0 w 7"/>
                    <a:gd name="T7" fmla="*/ 3 h 5"/>
                    <a:gd name="T8" fmla="*/ 0 w 7"/>
                    <a:gd name="T9" fmla="*/ 5 h 5"/>
                    <a:gd name="T10" fmla="*/ 5 w 7"/>
                    <a:gd name="T11" fmla="*/ 5 h 5"/>
                    <a:gd name="T12" fmla="*/ 5 w 7"/>
                    <a:gd name="T13" fmla="*/ 5 h 5"/>
                    <a:gd name="T14" fmla="*/ 5 w 7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7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4" name="Freeform 118"/>
                <p:cNvSpPr>
                  <a:spLocks/>
                </p:cNvSpPr>
                <p:nvPr/>
              </p:nvSpPr>
              <p:spPr bwMode="auto">
                <a:xfrm>
                  <a:off x="1517650" y="1647825"/>
                  <a:ext cx="77788" cy="7938"/>
                </a:xfrm>
                <a:custGeom>
                  <a:avLst/>
                  <a:gdLst>
                    <a:gd name="T0" fmla="*/ 21 w 21"/>
                    <a:gd name="T1" fmla="*/ 2 h 2"/>
                    <a:gd name="T2" fmla="*/ 21 w 21"/>
                    <a:gd name="T3" fmla="*/ 2 h 2"/>
                    <a:gd name="T4" fmla="*/ 21 w 21"/>
                    <a:gd name="T5" fmla="*/ 2 h 2"/>
                    <a:gd name="T6" fmla="*/ 21 w 21"/>
                    <a:gd name="T7" fmla="*/ 1 h 2"/>
                    <a:gd name="T8" fmla="*/ 21 w 21"/>
                    <a:gd name="T9" fmla="*/ 1 h 2"/>
                    <a:gd name="T10" fmla="*/ 21 w 21"/>
                    <a:gd name="T11" fmla="*/ 1 h 2"/>
                    <a:gd name="T12" fmla="*/ 21 w 21"/>
                    <a:gd name="T13" fmla="*/ 1 h 2"/>
                    <a:gd name="T14" fmla="*/ 21 w 21"/>
                    <a:gd name="T15" fmla="*/ 1 h 2"/>
                    <a:gd name="T16" fmla="*/ 21 w 21"/>
                    <a:gd name="T17" fmla="*/ 1 h 2"/>
                    <a:gd name="T18" fmla="*/ 21 w 21"/>
                    <a:gd name="T19" fmla="*/ 1 h 2"/>
                    <a:gd name="T20" fmla="*/ 21 w 21"/>
                    <a:gd name="T21" fmla="*/ 1 h 2"/>
                    <a:gd name="T22" fmla="*/ 21 w 21"/>
                    <a:gd name="T23" fmla="*/ 1 h 2"/>
                    <a:gd name="T24" fmla="*/ 21 w 21"/>
                    <a:gd name="T25" fmla="*/ 1 h 2"/>
                    <a:gd name="T26" fmla="*/ 21 w 21"/>
                    <a:gd name="T27" fmla="*/ 1 h 2"/>
                    <a:gd name="T28" fmla="*/ 21 w 21"/>
                    <a:gd name="T29" fmla="*/ 0 h 2"/>
                    <a:gd name="T30" fmla="*/ 12 w 21"/>
                    <a:gd name="T31" fmla="*/ 0 h 2"/>
                    <a:gd name="T32" fmla="*/ 11 w 21"/>
                    <a:gd name="T33" fmla="*/ 0 h 2"/>
                    <a:gd name="T34" fmla="*/ 11 w 21"/>
                    <a:gd name="T35" fmla="*/ 0 h 2"/>
                    <a:gd name="T36" fmla="*/ 9 w 21"/>
                    <a:gd name="T37" fmla="*/ 0 h 2"/>
                    <a:gd name="T38" fmla="*/ 0 w 21"/>
                    <a:gd name="T39" fmla="*/ 0 h 2"/>
                    <a:gd name="T40" fmla="*/ 0 w 21"/>
                    <a:gd name="T41" fmla="*/ 1 h 2"/>
                    <a:gd name="T42" fmla="*/ 0 w 21"/>
                    <a:gd name="T43" fmla="*/ 1 h 2"/>
                    <a:gd name="T44" fmla="*/ 0 w 21"/>
                    <a:gd name="T45" fmla="*/ 1 h 2"/>
                    <a:gd name="T46" fmla="*/ 0 w 21"/>
                    <a:gd name="T47" fmla="*/ 1 h 2"/>
                    <a:gd name="T48" fmla="*/ 0 w 21"/>
                    <a:gd name="T49" fmla="*/ 1 h 2"/>
                    <a:gd name="T50" fmla="*/ 0 w 21"/>
                    <a:gd name="T51" fmla="*/ 1 h 2"/>
                    <a:gd name="T52" fmla="*/ 0 w 21"/>
                    <a:gd name="T53" fmla="*/ 1 h 2"/>
                    <a:gd name="T54" fmla="*/ 0 w 21"/>
                    <a:gd name="T55" fmla="*/ 1 h 2"/>
                    <a:gd name="T56" fmla="*/ 0 w 21"/>
                    <a:gd name="T57" fmla="*/ 1 h 2"/>
                    <a:gd name="T58" fmla="*/ 0 w 21"/>
                    <a:gd name="T59" fmla="*/ 1 h 2"/>
                    <a:gd name="T60" fmla="*/ 0 w 21"/>
                    <a:gd name="T61" fmla="*/ 1 h 2"/>
                    <a:gd name="T62" fmla="*/ 0 w 21"/>
                    <a:gd name="T63" fmla="*/ 2 h 2"/>
                    <a:gd name="T64" fmla="*/ 0 w 21"/>
                    <a:gd name="T65" fmla="*/ 2 h 2"/>
                    <a:gd name="T66" fmla="*/ 0 w 21"/>
                    <a:gd name="T67" fmla="*/ 2 h 2"/>
                    <a:gd name="T68" fmla="*/ 0 w 21"/>
                    <a:gd name="T69" fmla="*/ 2 h 2"/>
                    <a:gd name="T70" fmla="*/ 21 w 21"/>
                    <a:gd name="T7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" h="2">
                      <a:moveTo>
                        <a:pt x="21" y="2"/>
                      </a:move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7" y="1"/>
                        <a:pt x="14" y="1"/>
                        <a:pt x="2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5" name="Freeform 119"/>
                <p:cNvSpPr>
                  <a:spLocks/>
                </p:cNvSpPr>
                <p:nvPr/>
              </p:nvSpPr>
              <p:spPr bwMode="auto">
                <a:xfrm>
                  <a:off x="1584325" y="1636713"/>
                  <a:ext cx="11113" cy="7938"/>
                </a:xfrm>
                <a:custGeom>
                  <a:avLst/>
                  <a:gdLst>
                    <a:gd name="T0" fmla="*/ 7 w 7"/>
                    <a:gd name="T1" fmla="*/ 3 h 5"/>
                    <a:gd name="T2" fmla="*/ 3 w 7"/>
                    <a:gd name="T3" fmla="*/ 0 h 5"/>
                    <a:gd name="T4" fmla="*/ 0 w 7"/>
                    <a:gd name="T5" fmla="*/ 3 h 5"/>
                    <a:gd name="T6" fmla="*/ 3 w 7"/>
                    <a:gd name="T7" fmla="*/ 5 h 5"/>
                    <a:gd name="T8" fmla="*/ 5 w 7"/>
                    <a:gd name="T9" fmla="*/ 5 h 5"/>
                    <a:gd name="T10" fmla="*/ 7 w 7"/>
                    <a:gd name="T11" fmla="*/ 3 h 5"/>
                    <a:gd name="T12" fmla="*/ 7 w 7"/>
                    <a:gd name="T13" fmla="*/ 3 h 5"/>
                    <a:gd name="T14" fmla="*/ 7 w 7"/>
                    <a:gd name="T1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7" y="3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6" name="Freeform 120"/>
                <p:cNvSpPr>
                  <a:spLocks/>
                </p:cNvSpPr>
                <p:nvPr/>
              </p:nvSpPr>
              <p:spPr bwMode="auto">
                <a:xfrm>
                  <a:off x="1589088" y="1633538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1 h 3"/>
                    <a:gd name="T4" fmla="*/ 2 w 3"/>
                    <a:gd name="T5" fmla="*/ 0 h 3"/>
                    <a:gd name="T6" fmla="*/ 2 w 3"/>
                    <a:gd name="T7" fmla="*/ 0 h 3"/>
                    <a:gd name="T8" fmla="*/ 1 w 3"/>
                    <a:gd name="T9" fmla="*/ 0 h 3"/>
                    <a:gd name="T10" fmla="*/ 0 w 3"/>
                    <a:gd name="T11" fmla="*/ 0 h 3"/>
                    <a:gd name="T12" fmla="*/ 2 w 3"/>
                    <a:gd name="T13" fmla="*/ 3 h 3"/>
                    <a:gd name="T14" fmla="*/ 3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7" name="Freeform 121"/>
                <p:cNvSpPr>
                  <a:spLocks/>
                </p:cNvSpPr>
                <p:nvPr/>
              </p:nvSpPr>
              <p:spPr bwMode="auto">
                <a:xfrm>
                  <a:off x="160020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8" name="Freeform 122"/>
                <p:cNvSpPr>
                  <a:spLocks/>
                </p:cNvSpPr>
                <p:nvPr/>
              </p:nvSpPr>
              <p:spPr bwMode="auto">
                <a:xfrm>
                  <a:off x="1608138" y="1622425"/>
                  <a:ext cx="3175" cy="3175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9" name="Freeform 123"/>
                <p:cNvSpPr>
                  <a:spLocks/>
                </p:cNvSpPr>
                <p:nvPr/>
              </p:nvSpPr>
              <p:spPr bwMode="auto">
                <a:xfrm>
                  <a:off x="1608138" y="1606550"/>
                  <a:ext cx="3175" cy="15875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0 h 4"/>
                    <a:gd name="T4" fmla="*/ 1 w 1"/>
                    <a:gd name="T5" fmla="*/ 0 h 4"/>
                    <a:gd name="T6" fmla="*/ 0 w 1"/>
                    <a:gd name="T7" fmla="*/ 2 h 4"/>
                    <a:gd name="T8" fmla="*/ 0 w 1"/>
                    <a:gd name="T9" fmla="*/ 2 h 4"/>
                    <a:gd name="T10" fmla="*/ 0 w 1"/>
                    <a:gd name="T11" fmla="*/ 3 h 4"/>
                    <a:gd name="T12" fmla="*/ 1 w 1"/>
                    <a:gd name="T13" fmla="*/ 4 h 4"/>
                    <a:gd name="T14" fmla="*/ 1 w 1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0" name="Freeform 124"/>
                <p:cNvSpPr>
                  <a:spLocks/>
                </p:cNvSpPr>
                <p:nvPr/>
              </p:nvSpPr>
              <p:spPr bwMode="auto">
                <a:xfrm>
                  <a:off x="1608138" y="1595438"/>
                  <a:ext cx="3175" cy="1111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1 w 1"/>
                    <a:gd name="T5" fmla="*/ 2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1 w 1"/>
                    <a:gd name="T13" fmla="*/ 3 h 3"/>
                    <a:gd name="T14" fmla="*/ 1 w 1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1" name="Freeform 125"/>
                <p:cNvSpPr>
                  <a:spLocks/>
                </p:cNvSpPr>
                <p:nvPr/>
              </p:nvSpPr>
              <p:spPr bwMode="auto">
                <a:xfrm>
                  <a:off x="1600200" y="1587500"/>
                  <a:ext cx="7938" cy="793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2" name="Freeform 126"/>
                <p:cNvSpPr>
                  <a:spLocks/>
                </p:cNvSpPr>
                <p:nvPr/>
              </p:nvSpPr>
              <p:spPr bwMode="auto">
                <a:xfrm>
                  <a:off x="1595438" y="159543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1 h 3"/>
                    <a:gd name="T10" fmla="*/ 1 w 1"/>
                    <a:gd name="T11" fmla="*/ 1 h 3"/>
                    <a:gd name="T12" fmla="*/ 1 w 1"/>
                    <a:gd name="T13" fmla="*/ 1 h 3"/>
                    <a:gd name="T14" fmla="*/ 1 w 1"/>
                    <a:gd name="T15" fmla="*/ 0 h 3"/>
                    <a:gd name="T16" fmla="*/ 0 w 1"/>
                    <a:gd name="T17" fmla="*/ 0 h 3"/>
                    <a:gd name="T18" fmla="*/ 0 w 1"/>
                    <a:gd name="T19" fmla="*/ 1 h 3"/>
                    <a:gd name="T20" fmla="*/ 0 w 1"/>
                    <a:gd name="T21" fmla="*/ 2 h 3"/>
                    <a:gd name="T22" fmla="*/ 0 w 1"/>
                    <a:gd name="T2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3" name="Freeform 127"/>
                <p:cNvSpPr>
                  <a:spLocks/>
                </p:cNvSpPr>
                <p:nvPr/>
              </p:nvSpPr>
              <p:spPr bwMode="auto">
                <a:xfrm>
                  <a:off x="1589088" y="1587500"/>
                  <a:ext cx="6350" cy="1270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2 w 2"/>
                    <a:gd name="T5" fmla="*/ 1 h 3"/>
                    <a:gd name="T6" fmla="*/ 2 w 2"/>
                    <a:gd name="T7" fmla="*/ 1 h 3"/>
                    <a:gd name="T8" fmla="*/ 1 w 2"/>
                    <a:gd name="T9" fmla="*/ 0 h 3"/>
                    <a:gd name="T10" fmla="*/ 0 w 2"/>
                    <a:gd name="T11" fmla="*/ 1 h 3"/>
                    <a:gd name="T12" fmla="*/ 1 w 2"/>
                    <a:gd name="T13" fmla="*/ 3 h 3"/>
                    <a:gd name="T14" fmla="*/ 1 w 2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4" name="Freeform 128"/>
                <p:cNvSpPr>
                  <a:spLocks/>
                </p:cNvSpPr>
                <p:nvPr/>
              </p:nvSpPr>
              <p:spPr bwMode="auto">
                <a:xfrm>
                  <a:off x="1577975" y="1587500"/>
                  <a:ext cx="6350" cy="12700"/>
                </a:xfrm>
                <a:custGeom>
                  <a:avLst/>
                  <a:gdLst>
                    <a:gd name="T0" fmla="*/ 2 w 2"/>
                    <a:gd name="T1" fmla="*/ 1 h 3"/>
                    <a:gd name="T2" fmla="*/ 2 w 2"/>
                    <a:gd name="T3" fmla="*/ 1 h 3"/>
                    <a:gd name="T4" fmla="*/ 1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1 h 3"/>
                    <a:gd name="T16" fmla="*/ 2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5" name="Freeform 129"/>
                <p:cNvSpPr>
                  <a:spLocks/>
                </p:cNvSpPr>
                <p:nvPr/>
              </p:nvSpPr>
              <p:spPr bwMode="auto">
                <a:xfrm>
                  <a:off x="1565275" y="1584325"/>
                  <a:ext cx="12700" cy="38100"/>
                </a:xfrm>
                <a:custGeom>
                  <a:avLst/>
                  <a:gdLst>
                    <a:gd name="T0" fmla="*/ 1 w 3"/>
                    <a:gd name="T1" fmla="*/ 9 h 10"/>
                    <a:gd name="T2" fmla="*/ 3 w 3"/>
                    <a:gd name="T3" fmla="*/ 0 h 10"/>
                    <a:gd name="T4" fmla="*/ 3 w 3"/>
                    <a:gd name="T5" fmla="*/ 0 h 10"/>
                    <a:gd name="T6" fmla="*/ 2 w 3"/>
                    <a:gd name="T7" fmla="*/ 0 h 10"/>
                    <a:gd name="T8" fmla="*/ 2 w 3"/>
                    <a:gd name="T9" fmla="*/ 0 h 10"/>
                    <a:gd name="T10" fmla="*/ 2 w 3"/>
                    <a:gd name="T11" fmla="*/ 0 h 10"/>
                    <a:gd name="T12" fmla="*/ 0 w 3"/>
                    <a:gd name="T13" fmla="*/ 10 h 10"/>
                    <a:gd name="T14" fmla="*/ 1 w 3"/>
                    <a:gd name="T15" fmla="*/ 9 h 10"/>
                    <a:gd name="T16" fmla="*/ 1 w 3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1" y="9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6" name="Freeform 130"/>
                <p:cNvSpPr>
                  <a:spLocks/>
                </p:cNvSpPr>
                <p:nvPr/>
              </p:nvSpPr>
              <p:spPr bwMode="auto">
                <a:xfrm>
                  <a:off x="1562100" y="1587500"/>
                  <a:ext cx="3175" cy="34925"/>
                </a:xfrm>
                <a:custGeom>
                  <a:avLst/>
                  <a:gdLst>
                    <a:gd name="T0" fmla="*/ 0 w 1"/>
                    <a:gd name="T1" fmla="*/ 0 h 9"/>
                    <a:gd name="T2" fmla="*/ 0 w 1"/>
                    <a:gd name="T3" fmla="*/ 1 h 9"/>
                    <a:gd name="T4" fmla="*/ 0 w 1"/>
                    <a:gd name="T5" fmla="*/ 9 h 9"/>
                    <a:gd name="T6" fmla="*/ 0 w 1"/>
                    <a:gd name="T7" fmla="*/ 8 h 9"/>
                    <a:gd name="T8" fmla="*/ 1 w 1"/>
                    <a:gd name="T9" fmla="*/ 0 h 9"/>
                    <a:gd name="T10" fmla="*/ 1 w 1"/>
                    <a:gd name="T11" fmla="*/ 0 h 9"/>
                    <a:gd name="T12" fmla="*/ 1 w 1"/>
                    <a:gd name="T13" fmla="*/ 0 h 9"/>
                    <a:gd name="T14" fmla="*/ 0 w 1"/>
                    <a:gd name="T15" fmla="*/ 0 h 9"/>
                    <a:gd name="T16" fmla="*/ 0 w 1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9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7" name="Freeform 131"/>
                <p:cNvSpPr>
                  <a:spLocks/>
                </p:cNvSpPr>
                <p:nvPr/>
              </p:nvSpPr>
              <p:spPr bwMode="auto">
                <a:xfrm>
                  <a:off x="1543050" y="1539875"/>
                  <a:ext cx="22225" cy="22225"/>
                </a:xfrm>
                <a:custGeom>
                  <a:avLst/>
                  <a:gdLst>
                    <a:gd name="T0" fmla="*/ 3 w 6"/>
                    <a:gd name="T1" fmla="*/ 4 h 6"/>
                    <a:gd name="T2" fmla="*/ 3 w 6"/>
                    <a:gd name="T3" fmla="*/ 4 h 6"/>
                    <a:gd name="T4" fmla="*/ 3 w 6"/>
                    <a:gd name="T5" fmla="*/ 6 h 6"/>
                    <a:gd name="T6" fmla="*/ 2 w 6"/>
                    <a:gd name="T7" fmla="*/ 6 h 6"/>
                    <a:gd name="T8" fmla="*/ 5 w 6"/>
                    <a:gd name="T9" fmla="*/ 6 h 6"/>
                    <a:gd name="T10" fmla="*/ 5 w 6"/>
                    <a:gd name="T11" fmla="*/ 6 h 6"/>
                    <a:gd name="T12" fmla="*/ 4 w 6"/>
                    <a:gd name="T13" fmla="*/ 4 h 6"/>
                    <a:gd name="T14" fmla="*/ 6 w 6"/>
                    <a:gd name="T15" fmla="*/ 4 h 6"/>
                    <a:gd name="T16" fmla="*/ 6 w 6"/>
                    <a:gd name="T17" fmla="*/ 4 h 6"/>
                    <a:gd name="T18" fmla="*/ 6 w 6"/>
                    <a:gd name="T19" fmla="*/ 1 h 6"/>
                    <a:gd name="T20" fmla="*/ 6 w 6"/>
                    <a:gd name="T21" fmla="*/ 2 h 6"/>
                    <a:gd name="T22" fmla="*/ 5 w 6"/>
                    <a:gd name="T23" fmla="*/ 3 h 6"/>
                    <a:gd name="T24" fmla="*/ 4 w 6"/>
                    <a:gd name="T25" fmla="*/ 2 h 6"/>
                    <a:gd name="T26" fmla="*/ 5 w 6"/>
                    <a:gd name="T27" fmla="*/ 0 h 6"/>
                    <a:gd name="T28" fmla="*/ 5 w 6"/>
                    <a:gd name="T29" fmla="*/ 0 h 6"/>
                    <a:gd name="T30" fmla="*/ 2 w 6"/>
                    <a:gd name="T31" fmla="*/ 0 h 6"/>
                    <a:gd name="T32" fmla="*/ 3 w 6"/>
                    <a:gd name="T33" fmla="*/ 0 h 6"/>
                    <a:gd name="T34" fmla="*/ 3 w 6"/>
                    <a:gd name="T35" fmla="*/ 2 h 6"/>
                    <a:gd name="T36" fmla="*/ 3 w 6"/>
                    <a:gd name="T37" fmla="*/ 3 h 6"/>
                    <a:gd name="T38" fmla="*/ 1 w 6"/>
                    <a:gd name="T39" fmla="*/ 2 h 6"/>
                    <a:gd name="T40" fmla="*/ 0 w 6"/>
                    <a:gd name="T41" fmla="*/ 1 h 6"/>
                    <a:gd name="T42" fmla="*/ 0 w 6"/>
                    <a:gd name="T43" fmla="*/ 4 h 6"/>
                    <a:gd name="T44" fmla="*/ 1 w 6"/>
                    <a:gd name="T45" fmla="*/ 4 h 6"/>
                    <a:gd name="T46" fmla="*/ 3 w 6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6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3"/>
                        <a:pt x="5" y="3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8" name="Freeform 132"/>
                <p:cNvSpPr>
                  <a:spLocks/>
                </p:cNvSpPr>
                <p:nvPr/>
              </p:nvSpPr>
              <p:spPr bwMode="auto">
                <a:xfrm>
                  <a:off x="1539875" y="1587500"/>
                  <a:ext cx="11113" cy="34925"/>
                </a:xfrm>
                <a:custGeom>
                  <a:avLst/>
                  <a:gdLst>
                    <a:gd name="T0" fmla="*/ 3 w 3"/>
                    <a:gd name="T1" fmla="*/ 9 h 9"/>
                    <a:gd name="T2" fmla="*/ 2 w 3"/>
                    <a:gd name="T3" fmla="*/ 1 h 9"/>
                    <a:gd name="T4" fmla="*/ 2 w 3"/>
                    <a:gd name="T5" fmla="*/ 0 h 9"/>
                    <a:gd name="T6" fmla="*/ 1 w 3"/>
                    <a:gd name="T7" fmla="*/ 0 h 9"/>
                    <a:gd name="T8" fmla="*/ 1 w 3"/>
                    <a:gd name="T9" fmla="*/ 0 h 9"/>
                    <a:gd name="T10" fmla="*/ 0 w 3"/>
                    <a:gd name="T11" fmla="*/ 0 h 9"/>
                    <a:gd name="T12" fmla="*/ 2 w 3"/>
                    <a:gd name="T13" fmla="*/ 8 h 9"/>
                    <a:gd name="T14" fmla="*/ 3 w 3"/>
                    <a:gd name="T15" fmla="*/ 9 h 9"/>
                    <a:gd name="T16" fmla="*/ 3 w 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9" name="Freeform 133"/>
                <p:cNvSpPr>
                  <a:spLocks/>
                </p:cNvSpPr>
                <p:nvPr/>
              </p:nvSpPr>
              <p:spPr bwMode="auto">
                <a:xfrm>
                  <a:off x="1535113" y="1584325"/>
                  <a:ext cx="7938" cy="38100"/>
                </a:xfrm>
                <a:custGeom>
                  <a:avLst/>
                  <a:gdLst>
                    <a:gd name="T0" fmla="*/ 2 w 2"/>
                    <a:gd name="T1" fmla="*/ 10 h 10"/>
                    <a:gd name="T2" fmla="*/ 1 w 2"/>
                    <a:gd name="T3" fmla="*/ 0 h 10"/>
                    <a:gd name="T4" fmla="*/ 1 w 2"/>
                    <a:gd name="T5" fmla="*/ 0 h 10"/>
                    <a:gd name="T6" fmla="*/ 1 w 2"/>
                    <a:gd name="T7" fmla="*/ 0 h 10"/>
                    <a:gd name="T8" fmla="*/ 0 w 2"/>
                    <a:gd name="T9" fmla="*/ 0 h 10"/>
                    <a:gd name="T10" fmla="*/ 0 w 2"/>
                    <a:gd name="T11" fmla="*/ 0 h 10"/>
                    <a:gd name="T12" fmla="*/ 2 w 2"/>
                    <a:gd name="T13" fmla="*/ 9 h 10"/>
                    <a:gd name="T14" fmla="*/ 2 w 2"/>
                    <a:gd name="T15" fmla="*/ 10 h 10"/>
                    <a:gd name="T16" fmla="*/ 2 w 2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0" name="Freeform 134"/>
                <p:cNvSpPr>
                  <a:spLocks/>
                </p:cNvSpPr>
                <p:nvPr/>
              </p:nvSpPr>
              <p:spPr bwMode="auto">
                <a:xfrm>
                  <a:off x="1524000" y="1587500"/>
                  <a:ext cx="4763" cy="12700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2 h 3"/>
                    <a:gd name="T10" fmla="*/ 1 w 1"/>
                    <a:gd name="T11" fmla="*/ 0 h 3"/>
                    <a:gd name="T12" fmla="*/ 1 w 1"/>
                    <a:gd name="T13" fmla="*/ 1 h 3"/>
                    <a:gd name="T14" fmla="*/ 0 w 1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1" name="Freeform 135"/>
                <p:cNvSpPr>
                  <a:spLocks/>
                </p:cNvSpPr>
                <p:nvPr/>
              </p:nvSpPr>
              <p:spPr bwMode="auto">
                <a:xfrm>
                  <a:off x="1512888" y="1587500"/>
                  <a:ext cx="11113" cy="12700"/>
                </a:xfrm>
                <a:custGeom>
                  <a:avLst/>
                  <a:gdLst>
                    <a:gd name="T0" fmla="*/ 1 w 3"/>
                    <a:gd name="T1" fmla="*/ 2 h 3"/>
                    <a:gd name="T2" fmla="*/ 1 w 3"/>
                    <a:gd name="T3" fmla="*/ 3 h 3"/>
                    <a:gd name="T4" fmla="*/ 3 w 3"/>
                    <a:gd name="T5" fmla="*/ 1 h 3"/>
                    <a:gd name="T6" fmla="*/ 1 w 3"/>
                    <a:gd name="T7" fmla="*/ 0 h 3"/>
                    <a:gd name="T8" fmla="*/ 0 w 3"/>
                    <a:gd name="T9" fmla="*/ 1 h 3"/>
                    <a:gd name="T10" fmla="*/ 0 w 3"/>
                    <a:gd name="T11" fmla="*/ 1 h 3"/>
                    <a:gd name="T12" fmla="*/ 1 w 3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2" name="Freeform 136"/>
                <p:cNvSpPr>
                  <a:spLocks/>
                </p:cNvSpPr>
                <p:nvPr/>
              </p:nvSpPr>
              <p:spPr bwMode="auto">
                <a:xfrm>
                  <a:off x="1504950" y="1595438"/>
                  <a:ext cx="12700" cy="11113"/>
                </a:xfrm>
                <a:custGeom>
                  <a:avLst/>
                  <a:gdLst>
                    <a:gd name="T0" fmla="*/ 0 w 3"/>
                    <a:gd name="T1" fmla="*/ 1 h 3"/>
                    <a:gd name="T2" fmla="*/ 0 w 3"/>
                    <a:gd name="T3" fmla="*/ 1 h 3"/>
                    <a:gd name="T4" fmla="*/ 1 w 3"/>
                    <a:gd name="T5" fmla="*/ 3 h 3"/>
                    <a:gd name="T6" fmla="*/ 2 w 3"/>
                    <a:gd name="T7" fmla="*/ 3 h 3"/>
                    <a:gd name="T8" fmla="*/ 2 w 3"/>
                    <a:gd name="T9" fmla="*/ 3 h 3"/>
                    <a:gd name="T10" fmla="*/ 3 w 3"/>
                    <a:gd name="T11" fmla="*/ 2 h 3"/>
                    <a:gd name="T12" fmla="*/ 3 w 3"/>
                    <a:gd name="T13" fmla="*/ 1 h 3"/>
                    <a:gd name="T14" fmla="*/ 2 w 3"/>
                    <a:gd name="T15" fmla="*/ 0 h 3"/>
                    <a:gd name="T16" fmla="*/ 2 w 3"/>
                    <a:gd name="T17" fmla="*/ 0 h 3"/>
                    <a:gd name="T18" fmla="*/ 0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3" name="Freeform 137"/>
                <p:cNvSpPr>
                  <a:spLocks/>
                </p:cNvSpPr>
                <p:nvPr/>
              </p:nvSpPr>
              <p:spPr bwMode="auto">
                <a:xfrm>
                  <a:off x="1504950" y="1587500"/>
                  <a:ext cx="7938" cy="793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4" name="Freeform 138"/>
                <p:cNvSpPr>
                  <a:spLocks/>
                </p:cNvSpPr>
                <p:nvPr/>
              </p:nvSpPr>
              <p:spPr bwMode="auto">
                <a:xfrm>
                  <a:off x="1501775" y="1595438"/>
                  <a:ext cx="3175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0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5" name="Freeform 139"/>
                <p:cNvSpPr>
                  <a:spLocks/>
                </p:cNvSpPr>
                <p:nvPr/>
              </p:nvSpPr>
              <p:spPr bwMode="auto">
                <a:xfrm>
                  <a:off x="1493838" y="1606550"/>
                  <a:ext cx="11113" cy="15875"/>
                </a:xfrm>
                <a:custGeom>
                  <a:avLst/>
                  <a:gdLst>
                    <a:gd name="T0" fmla="*/ 1 w 3"/>
                    <a:gd name="T1" fmla="*/ 3 h 4"/>
                    <a:gd name="T2" fmla="*/ 2 w 3"/>
                    <a:gd name="T3" fmla="*/ 4 h 4"/>
                    <a:gd name="T4" fmla="*/ 2 w 3"/>
                    <a:gd name="T5" fmla="*/ 3 h 4"/>
                    <a:gd name="T6" fmla="*/ 3 w 3"/>
                    <a:gd name="T7" fmla="*/ 2 h 4"/>
                    <a:gd name="T8" fmla="*/ 3 w 3"/>
                    <a:gd name="T9" fmla="*/ 2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6" name="Freeform 140"/>
                <p:cNvSpPr>
                  <a:spLocks/>
                </p:cNvSpPr>
                <p:nvPr/>
              </p:nvSpPr>
              <p:spPr bwMode="auto">
                <a:xfrm>
                  <a:off x="1482725" y="1666875"/>
                  <a:ext cx="139700" cy="11113"/>
                </a:xfrm>
                <a:custGeom>
                  <a:avLst/>
                  <a:gdLst>
                    <a:gd name="T0" fmla="*/ 0 w 88"/>
                    <a:gd name="T1" fmla="*/ 0 h 7"/>
                    <a:gd name="T2" fmla="*/ 88 w 88"/>
                    <a:gd name="T3" fmla="*/ 0 h 7"/>
                    <a:gd name="T4" fmla="*/ 88 w 88"/>
                    <a:gd name="T5" fmla="*/ 7 h 7"/>
                    <a:gd name="T6" fmla="*/ 0 w 88"/>
                    <a:gd name="T7" fmla="*/ 7 h 7"/>
                    <a:gd name="T8" fmla="*/ 0 w 88"/>
                    <a:gd name="T9" fmla="*/ 0 h 7"/>
                    <a:gd name="T10" fmla="*/ 0 w 88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7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7" name="Freeform 141"/>
                <p:cNvSpPr>
                  <a:spLocks/>
                </p:cNvSpPr>
                <p:nvPr/>
              </p:nvSpPr>
              <p:spPr bwMode="auto">
                <a:xfrm>
                  <a:off x="1490663" y="1682750"/>
                  <a:ext cx="128588" cy="6350"/>
                </a:xfrm>
                <a:custGeom>
                  <a:avLst/>
                  <a:gdLst>
                    <a:gd name="T0" fmla="*/ 0 w 34"/>
                    <a:gd name="T1" fmla="*/ 0 h 2"/>
                    <a:gd name="T2" fmla="*/ 0 w 34"/>
                    <a:gd name="T3" fmla="*/ 1 h 2"/>
                    <a:gd name="T4" fmla="*/ 0 w 34"/>
                    <a:gd name="T5" fmla="*/ 2 h 2"/>
                    <a:gd name="T6" fmla="*/ 33 w 34"/>
                    <a:gd name="T7" fmla="*/ 2 h 2"/>
                    <a:gd name="T8" fmla="*/ 34 w 34"/>
                    <a:gd name="T9" fmla="*/ 1 h 2"/>
                    <a:gd name="T10" fmla="*/ 33 w 34"/>
                    <a:gd name="T11" fmla="*/ 0 h 2"/>
                    <a:gd name="T12" fmla="*/ 0 w 34"/>
                    <a:gd name="T13" fmla="*/ 0 h 2"/>
                    <a:gd name="T14" fmla="*/ 0 w 3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4" y="2"/>
                        <a:pt x="34" y="1"/>
                        <a:pt x="34" y="1"/>
                      </a:cubicBezTo>
                      <a:cubicBezTo>
                        <a:pt x="34" y="0"/>
                        <a:pt x="34" y="0"/>
                        <a:pt x="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8" name="Freeform 142"/>
                <p:cNvSpPr>
                  <a:spLocks/>
                </p:cNvSpPr>
                <p:nvPr/>
              </p:nvSpPr>
              <p:spPr bwMode="auto">
                <a:xfrm>
                  <a:off x="1479550" y="2062163"/>
                  <a:ext cx="146050" cy="7938"/>
                </a:xfrm>
                <a:custGeom>
                  <a:avLst/>
                  <a:gdLst>
                    <a:gd name="T0" fmla="*/ 0 w 92"/>
                    <a:gd name="T1" fmla="*/ 0 h 5"/>
                    <a:gd name="T2" fmla="*/ 92 w 92"/>
                    <a:gd name="T3" fmla="*/ 0 h 5"/>
                    <a:gd name="T4" fmla="*/ 92 w 92"/>
                    <a:gd name="T5" fmla="*/ 5 h 5"/>
                    <a:gd name="T6" fmla="*/ 0 w 92"/>
                    <a:gd name="T7" fmla="*/ 5 h 5"/>
                    <a:gd name="T8" fmla="*/ 0 w 92"/>
                    <a:gd name="T9" fmla="*/ 0 h 5"/>
                    <a:gd name="T10" fmla="*/ 0 w 92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5"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9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9" name="Freeform 143"/>
                <p:cNvSpPr>
                  <a:spLocks/>
                </p:cNvSpPr>
                <p:nvPr/>
              </p:nvSpPr>
              <p:spPr bwMode="auto">
                <a:xfrm>
                  <a:off x="1460500" y="2081213"/>
                  <a:ext cx="184150" cy="3175"/>
                </a:xfrm>
                <a:custGeom>
                  <a:avLst/>
                  <a:gdLst>
                    <a:gd name="T0" fmla="*/ 0 w 116"/>
                    <a:gd name="T1" fmla="*/ 0 h 2"/>
                    <a:gd name="T2" fmla="*/ 116 w 116"/>
                    <a:gd name="T3" fmla="*/ 0 h 2"/>
                    <a:gd name="T4" fmla="*/ 116 w 116"/>
                    <a:gd name="T5" fmla="*/ 2 h 2"/>
                    <a:gd name="T6" fmla="*/ 0 w 116"/>
                    <a:gd name="T7" fmla="*/ 2 h 2"/>
                    <a:gd name="T8" fmla="*/ 0 w 116"/>
                    <a:gd name="T9" fmla="*/ 0 h 2"/>
                    <a:gd name="T10" fmla="*/ 0 w 116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" h="2">
                      <a:moveTo>
                        <a:pt x="0" y="0"/>
                      </a:moveTo>
                      <a:lnTo>
                        <a:pt x="116" y="0"/>
                      </a:lnTo>
                      <a:lnTo>
                        <a:pt x="11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0" name="Freeform 144"/>
                <p:cNvSpPr>
                  <a:spLocks/>
                </p:cNvSpPr>
                <p:nvPr/>
              </p:nvSpPr>
              <p:spPr bwMode="auto">
                <a:xfrm>
                  <a:off x="1490663" y="2051050"/>
                  <a:ext cx="131763" cy="7938"/>
                </a:xfrm>
                <a:custGeom>
                  <a:avLst/>
                  <a:gdLst>
                    <a:gd name="T0" fmla="*/ 0 w 83"/>
                    <a:gd name="T1" fmla="*/ 0 h 5"/>
                    <a:gd name="T2" fmla="*/ 83 w 83"/>
                    <a:gd name="T3" fmla="*/ 0 h 5"/>
                    <a:gd name="T4" fmla="*/ 83 w 83"/>
                    <a:gd name="T5" fmla="*/ 5 h 5"/>
                    <a:gd name="T6" fmla="*/ 0 w 83"/>
                    <a:gd name="T7" fmla="*/ 5 h 5"/>
                    <a:gd name="T8" fmla="*/ 0 w 83"/>
                    <a:gd name="T9" fmla="*/ 0 h 5"/>
                    <a:gd name="T10" fmla="*/ 0 w 8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3" h="5">
                      <a:moveTo>
                        <a:pt x="0" y="0"/>
                      </a:moveTo>
                      <a:lnTo>
                        <a:pt x="83" y="0"/>
                      </a:lnTo>
                      <a:lnTo>
                        <a:pt x="8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1" name="Freeform 145"/>
                <p:cNvSpPr>
                  <a:spLocks/>
                </p:cNvSpPr>
                <p:nvPr/>
              </p:nvSpPr>
              <p:spPr bwMode="auto">
                <a:xfrm>
                  <a:off x="1444625" y="2097088"/>
                  <a:ext cx="215900" cy="6350"/>
                </a:xfrm>
                <a:custGeom>
                  <a:avLst/>
                  <a:gdLst>
                    <a:gd name="T0" fmla="*/ 0 w 136"/>
                    <a:gd name="T1" fmla="*/ 0 h 4"/>
                    <a:gd name="T2" fmla="*/ 136 w 136"/>
                    <a:gd name="T3" fmla="*/ 0 h 4"/>
                    <a:gd name="T4" fmla="*/ 136 w 136"/>
                    <a:gd name="T5" fmla="*/ 4 h 4"/>
                    <a:gd name="T6" fmla="*/ 0 w 136"/>
                    <a:gd name="T7" fmla="*/ 4 h 4"/>
                    <a:gd name="T8" fmla="*/ 0 w 136"/>
                    <a:gd name="T9" fmla="*/ 0 h 4"/>
                    <a:gd name="T10" fmla="*/ 0 w 13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4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2" name="Freeform 146"/>
                <p:cNvSpPr>
                  <a:spLocks/>
                </p:cNvSpPr>
                <p:nvPr/>
              </p:nvSpPr>
              <p:spPr bwMode="auto">
                <a:xfrm>
                  <a:off x="1312863" y="1743075"/>
                  <a:ext cx="177800" cy="330200"/>
                </a:xfrm>
                <a:custGeom>
                  <a:avLst/>
                  <a:gdLst>
                    <a:gd name="T0" fmla="*/ 40 w 47"/>
                    <a:gd name="T1" fmla="*/ 88 h 88"/>
                    <a:gd name="T2" fmla="*/ 44 w 47"/>
                    <a:gd name="T3" fmla="*/ 84 h 88"/>
                    <a:gd name="T4" fmla="*/ 45 w 47"/>
                    <a:gd name="T5" fmla="*/ 83 h 88"/>
                    <a:gd name="T6" fmla="*/ 43 w 47"/>
                    <a:gd name="T7" fmla="*/ 80 h 88"/>
                    <a:gd name="T8" fmla="*/ 27 w 47"/>
                    <a:gd name="T9" fmla="*/ 74 h 88"/>
                    <a:gd name="T10" fmla="*/ 28 w 47"/>
                    <a:gd name="T11" fmla="*/ 74 h 88"/>
                    <a:gd name="T12" fmla="*/ 42 w 47"/>
                    <a:gd name="T13" fmla="*/ 79 h 88"/>
                    <a:gd name="T14" fmla="*/ 39 w 47"/>
                    <a:gd name="T15" fmla="*/ 75 h 88"/>
                    <a:gd name="T16" fmla="*/ 37 w 47"/>
                    <a:gd name="T17" fmla="*/ 72 h 88"/>
                    <a:gd name="T18" fmla="*/ 35 w 47"/>
                    <a:gd name="T19" fmla="*/ 68 h 88"/>
                    <a:gd name="T20" fmla="*/ 33 w 47"/>
                    <a:gd name="T21" fmla="*/ 64 h 88"/>
                    <a:gd name="T22" fmla="*/ 32 w 47"/>
                    <a:gd name="T23" fmla="*/ 61 h 88"/>
                    <a:gd name="T24" fmla="*/ 13 w 47"/>
                    <a:gd name="T25" fmla="*/ 49 h 88"/>
                    <a:gd name="T26" fmla="*/ 30 w 47"/>
                    <a:gd name="T27" fmla="*/ 59 h 88"/>
                    <a:gd name="T28" fmla="*/ 29 w 47"/>
                    <a:gd name="T29" fmla="*/ 55 h 88"/>
                    <a:gd name="T30" fmla="*/ 27 w 47"/>
                    <a:gd name="T31" fmla="*/ 51 h 88"/>
                    <a:gd name="T32" fmla="*/ 23 w 47"/>
                    <a:gd name="T33" fmla="*/ 38 h 88"/>
                    <a:gd name="T34" fmla="*/ 22 w 47"/>
                    <a:gd name="T35" fmla="*/ 38 h 88"/>
                    <a:gd name="T36" fmla="*/ 6 w 47"/>
                    <a:gd name="T37" fmla="*/ 27 h 88"/>
                    <a:gd name="T38" fmla="*/ 22 w 47"/>
                    <a:gd name="T39" fmla="*/ 36 h 88"/>
                    <a:gd name="T40" fmla="*/ 19 w 47"/>
                    <a:gd name="T41" fmla="*/ 25 h 88"/>
                    <a:gd name="T42" fmla="*/ 16 w 47"/>
                    <a:gd name="T43" fmla="*/ 14 h 88"/>
                    <a:gd name="T44" fmla="*/ 17 w 47"/>
                    <a:gd name="T45" fmla="*/ 16 h 88"/>
                    <a:gd name="T46" fmla="*/ 22 w 47"/>
                    <a:gd name="T47" fmla="*/ 31 h 88"/>
                    <a:gd name="T48" fmla="*/ 23 w 47"/>
                    <a:gd name="T49" fmla="*/ 34 h 88"/>
                    <a:gd name="T50" fmla="*/ 24 w 47"/>
                    <a:gd name="T51" fmla="*/ 34 h 88"/>
                    <a:gd name="T52" fmla="*/ 30 w 47"/>
                    <a:gd name="T53" fmla="*/ 22 h 88"/>
                    <a:gd name="T54" fmla="*/ 24 w 47"/>
                    <a:gd name="T55" fmla="*/ 36 h 88"/>
                    <a:gd name="T56" fmla="*/ 29 w 47"/>
                    <a:gd name="T57" fmla="*/ 50 h 88"/>
                    <a:gd name="T58" fmla="*/ 30 w 47"/>
                    <a:gd name="T59" fmla="*/ 55 h 88"/>
                    <a:gd name="T60" fmla="*/ 31 w 47"/>
                    <a:gd name="T61" fmla="*/ 56 h 88"/>
                    <a:gd name="T62" fmla="*/ 33 w 47"/>
                    <a:gd name="T63" fmla="*/ 55 h 88"/>
                    <a:gd name="T64" fmla="*/ 38 w 47"/>
                    <a:gd name="T65" fmla="*/ 43 h 88"/>
                    <a:gd name="T66" fmla="*/ 32 w 47"/>
                    <a:gd name="T67" fmla="*/ 59 h 88"/>
                    <a:gd name="T68" fmla="*/ 32 w 47"/>
                    <a:gd name="T69" fmla="*/ 59 h 88"/>
                    <a:gd name="T70" fmla="*/ 42 w 47"/>
                    <a:gd name="T71" fmla="*/ 77 h 88"/>
                    <a:gd name="T72" fmla="*/ 44 w 47"/>
                    <a:gd name="T73" fmla="*/ 66 h 88"/>
                    <a:gd name="T74" fmla="*/ 43 w 47"/>
                    <a:gd name="T75" fmla="*/ 78 h 88"/>
                    <a:gd name="T76" fmla="*/ 44 w 47"/>
                    <a:gd name="T77" fmla="*/ 79 h 88"/>
                    <a:gd name="T78" fmla="*/ 45 w 47"/>
                    <a:gd name="T79" fmla="*/ 80 h 88"/>
                    <a:gd name="T80" fmla="*/ 47 w 47"/>
                    <a:gd name="T81" fmla="*/ 61 h 88"/>
                    <a:gd name="T82" fmla="*/ 45 w 47"/>
                    <a:gd name="T83" fmla="*/ 62 h 88"/>
                    <a:gd name="T84" fmla="*/ 44 w 47"/>
                    <a:gd name="T85" fmla="*/ 62 h 88"/>
                    <a:gd name="T86" fmla="*/ 41 w 47"/>
                    <a:gd name="T87" fmla="*/ 61 h 88"/>
                    <a:gd name="T88" fmla="*/ 41 w 47"/>
                    <a:gd name="T89" fmla="*/ 40 h 88"/>
                    <a:gd name="T90" fmla="*/ 36 w 47"/>
                    <a:gd name="T91" fmla="*/ 40 h 88"/>
                    <a:gd name="T92" fmla="*/ 36 w 47"/>
                    <a:gd name="T93" fmla="*/ 29 h 88"/>
                    <a:gd name="T94" fmla="*/ 34 w 47"/>
                    <a:gd name="T95" fmla="*/ 16 h 88"/>
                    <a:gd name="T96" fmla="*/ 25 w 47"/>
                    <a:gd name="T97" fmla="*/ 20 h 88"/>
                    <a:gd name="T98" fmla="*/ 18 w 47"/>
                    <a:gd name="T99" fmla="*/ 1 h 88"/>
                    <a:gd name="T100" fmla="*/ 10 w 47"/>
                    <a:gd name="T101" fmla="*/ 15 h 88"/>
                    <a:gd name="T102" fmla="*/ 10 w 47"/>
                    <a:gd name="T103" fmla="*/ 25 h 88"/>
                    <a:gd name="T104" fmla="*/ 4 w 47"/>
                    <a:gd name="T105" fmla="*/ 22 h 88"/>
                    <a:gd name="T106" fmla="*/ 2 w 47"/>
                    <a:gd name="T107" fmla="*/ 24 h 88"/>
                    <a:gd name="T108" fmla="*/ 13 w 47"/>
                    <a:gd name="T109" fmla="*/ 41 h 88"/>
                    <a:gd name="T110" fmla="*/ 13 w 47"/>
                    <a:gd name="T111" fmla="*/ 45 h 88"/>
                    <a:gd name="T112" fmla="*/ 22 w 47"/>
                    <a:gd name="T113" fmla="*/ 64 h 88"/>
                    <a:gd name="T114" fmla="*/ 26 w 47"/>
                    <a:gd name="T115" fmla="*/ 69 h 88"/>
                    <a:gd name="T116" fmla="*/ 23 w 47"/>
                    <a:gd name="T117" fmla="*/ 70 h 88"/>
                    <a:gd name="T118" fmla="*/ 22 w 47"/>
                    <a:gd name="T119" fmla="*/ 74 h 88"/>
                    <a:gd name="T120" fmla="*/ 41 w 47"/>
                    <a:gd name="T121" fmla="*/ 8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" h="88">
                      <a:moveTo>
                        <a:pt x="41" y="86"/>
                      </a:move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2" y="88"/>
                        <a:pt x="42" y="88"/>
                        <a:pt x="42" y="88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5" y="84"/>
                        <a:pt x="45" y="84"/>
                        <a:pt x="45" y="84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0" y="80"/>
                        <a:pt x="34" y="79"/>
                        <a:pt x="27" y="74"/>
                      </a:cubicBezTo>
                      <a:cubicBezTo>
                        <a:pt x="26" y="74"/>
                        <a:pt x="26" y="73"/>
                        <a:pt x="26" y="73"/>
                      </a:cubicBezTo>
                      <a:cubicBezTo>
                        <a:pt x="26" y="73"/>
                        <a:pt x="27" y="73"/>
                        <a:pt x="28" y="74"/>
                      </a:cubicBezTo>
                      <a:cubicBezTo>
                        <a:pt x="31" y="75"/>
                        <a:pt x="35" y="78"/>
                        <a:pt x="40" y="79"/>
                      </a:cubicBezTo>
                      <a:cubicBezTo>
                        <a:pt x="42" y="79"/>
                        <a:pt x="42" y="79"/>
                        <a:pt x="42" y="79"/>
                      </a:cubicBezTo>
                      <a:cubicBezTo>
                        <a:pt x="41" y="78"/>
                        <a:pt x="41" y="78"/>
                        <a:pt x="41" y="78"/>
                      </a:cubicBezTo>
                      <a:cubicBezTo>
                        <a:pt x="40" y="77"/>
                        <a:pt x="40" y="76"/>
                        <a:pt x="39" y="75"/>
                      </a:cubicBezTo>
                      <a:cubicBezTo>
                        <a:pt x="39" y="75"/>
                        <a:pt x="39" y="75"/>
                        <a:pt x="38" y="74"/>
                      </a:cubicBezTo>
                      <a:cubicBezTo>
                        <a:pt x="38" y="74"/>
                        <a:pt x="37" y="73"/>
                        <a:pt x="37" y="72"/>
                      </a:cubicBezTo>
                      <a:cubicBezTo>
                        <a:pt x="37" y="71"/>
                        <a:pt x="37" y="71"/>
                        <a:pt x="37" y="71"/>
                      </a:cubicBezTo>
                      <a:cubicBezTo>
                        <a:pt x="36" y="70"/>
                        <a:pt x="35" y="69"/>
                        <a:pt x="35" y="68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34" y="66"/>
                        <a:pt x="33" y="65"/>
                        <a:pt x="33" y="64"/>
                      </a:cubicBezTo>
                      <a:cubicBezTo>
                        <a:pt x="32" y="63"/>
                        <a:pt x="32" y="62"/>
                        <a:pt x="32" y="61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18" y="58"/>
                        <a:pt x="14" y="51"/>
                        <a:pt x="13" y="49"/>
                      </a:cubicBezTo>
                      <a:cubicBezTo>
                        <a:pt x="19" y="55"/>
                        <a:pt x="27" y="58"/>
                        <a:pt x="29" y="59"/>
                      </a:cubicBez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29" y="56"/>
                        <a:pt x="29" y="56"/>
                        <a:pt x="29" y="55"/>
                      </a:cubicBezTo>
                      <a:cubicBezTo>
                        <a:pt x="28" y="54"/>
                        <a:pt x="28" y="53"/>
                        <a:pt x="27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6" y="48"/>
                        <a:pt x="25" y="44"/>
                        <a:pt x="24" y="42"/>
                      </a:cubicBezTo>
                      <a:cubicBezTo>
                        <a:pt x="24" y="41"/>
                        <a:pt x="23" y="39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16" y="36"/>
                        <a:pt x="9" y="30"/>
                        <a:pt x="7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11" y="31"/>
                        <a:pt x="18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1"/>
                        <a:pt x="19" y="28"/>
                        <a:pt x="19" y="25"/>
                      </a:cubicBezTo>
                      <a:cubicBezTo>
                        <a:pt x="18" y="22"/>
                        <a:pt x="17" y="19"/>
                        <a:pt x="17" y="17"/>
                      </a:cubicBezTo>
                      <a:cubicBezTo>
                        <a:pt x="17" y="16"/>
                        <a:pt x="16" y="15"/>
                        <a:pt x="16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4"/>
                        <a:pt x="17" y="14"/>
                        <a:pt x="17" y="16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1" y="27"/>
                        <a:pt x="21" y="29"/>
                        <a:pt x="22" y="31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3" y="33"/>
                        <a:pt x="23" y="33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6" y="32"/>
                        <a:pt x="29" y="28"/>
                        <a:pt x="30" y="22"/>
                      </a:cubicBezTo>
                      <a:cubicBezTo>
                        <a:pt x="31" y="26"/>
                        <a:pt x="28" y="30"/>
                        <a:pt x="24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6" y="44"/>
                        <a:pt x="27" y="47"/>
                        <a:pt x="29" y="5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2"/>
                        <a:pt x="30" y="53"/>
                        <a:pt x="30" y="55"/>
                      </a:cubicBezTo>
                      <a:cubicBezTo>
                        <a:pt x="30" y="55"/>
                        <a:pt x="30" y="55"/>
                        <a:pt x="31" y="55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2" y="56"/>
                        <a:pt x="32" y="56"/>
                        <a:pt x="33" y="55"/>
                      </a:cubicBezTo>
                      <a:cubicBezTo>
                        <a:pt x="34" y="54"/>
                        <a:pt x="37" y="48"/>
                        <a:pt x="37" y="45"/>
                      </a:cubicBezTo>
                      <a:cubicBezTo>
                        <a:pt x="38" y="44"/>
                        <a:pt x="38" y="44"/>
                        <a:pt x="38" y="43"/>
                      </a:cubicBezTo>
                      <a:cubicBezTo>
                        <a:pt x="38" y="44"/>
                        <a:pt x="38" y="44"/>
                        <a:pt x="38" y="45"/>
                      </a:cubicBezTo>
                      <a:cubicBezTo>
                        <a:pt x="37" y="49"/>
                        <a:pt x="35" y="56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5" y="65"/>
                        <a:pt x="38" y="71"/>
                        <a:pt x="42" y="76"/>
                      </a:cubicBezTo>
                      <a:cubicBezTo>
                        <a:pt x="42" y="77"/>
                        <a:pt x="42" y="77"/>
                        <a:pt x="42" y="77"/>
                      </a:cubicBezTo>
                      <a:cubicBezTo>
                        <a:pt x="43" y="76"/>
                        <a:pt x="43" y="76"/>
                        <a:pt x="43" y="76"/>
                      </a:cubicBezTo>
                      <a:cubicBezTo>
                        <a:pt x="43" y="74"/>
                        <a:pt x="44" y="70"/>
                        <a:pt x="4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67"/>
                        <a:pt x="44" y="74"/>
                        <a:pt x="43" y="78"/>
                      </a:cubicBezTo>
                      <a:cubicBezTo>
                        <a:pt x="43" y="78"/>
                        <a:pt x="43" y="78"/>
                        <a:pt x="43" y="78"/>
                      </a:cubicBezTo>
                      <a:cubicBezTo>
                        <a:pt x="44" y="79"/>
                        <a:pt x="44" y="79"/>
                        <a:pt x="44" y="79"/>
                      </a:cubicBezTo>
                      <a:cubicBezTo>
                        <a:pt x="44" y="79"/>
                        <a:pt x="44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6" y="61"/>
                        <a:pt x="46" y="61"/>
                        <a:pt x="46" y="61"/>
                      </a:cubicBezTo>
                      <a:cubicBezTo>
                        <a:pt x="46" y="61"/>
                        <a:pt x="45" y="62"/>
                        <a:pt x="4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3" y="63"/>
                        <a:pt x="42" y="64"/>
                        <a:pt x="41" y="63"/>
                      </a:cubicBezTo>
                      <a:cubicBezTo>
                        <a:pt x="41" y="62"/>
                        <a:pt x="41" y="62"/>
                        <a:pt x="41" y="61"/>
                      </a:cubicBezTo>
                      <a:cubicBezTo>
                        <a:pt x="41" y="60"/>
                        <a:pt x="41" y="59"/>
                        <a:pt x="41" y="58"/>
                      </a:cubicBezTo>
                      <a:cubicBezTo>
                        <a:pt x="42" y="52"/>
                        <a:pt x="44" y="43"/>
                        <a:pt x="41" y="40"/>
                      </a:cubicBezTo>
                      <a:cubicBezTo>
                        <a:pt x="41" y="39"/>
                        <a:pt x="40" y="39"/>
                        <a:pt x="39" y="39"/>
                      </a:cubicBezTo>
                      <a:cubicBezTo>
                        <a:pt x="38" y="39"/>
                        <a:pt x="37" y="39"/>
                        <a:pt x="36" y="40"/>
                      </a:cubicBezTo>
                      <a:cubicBezTo>
                        <a:pt x="34" y="41"/>
                        <a:pt x="33" y="41"/>
                        <a:pt x="32" y="40"/>
                      </a:cubicBezTo>
                      <a:cubicBezTo>
                        <a:pt x="31" y="39"/>
                        <a:pt x="34" y="33"/>
                        <a:pt x="36" y="29"/>
                      </a:cubicBezTo>
                      <a:cubicBezTo>
                        <a:pt x="37" y="27"/>
                        <a:pt x="38" y="25"/>
                        <a:pt x="38" y="24"/>
                      </a:cubicBezTo>
                      <a:cubicBezTo>
                        <a:pt x="38" y="21"/>
                        <a:pt x="36" y="17"/>
                        <a:pt x="34" y="16"/>
                      </a:cubicBezTo>
                      <a:cubicBezTo>
                        <a:pt x="33" y="15"/>
                        <a:pt x="31" y="15"/>
                        <a:pt x="29" y="18"/>
                      </a:cubicBezTo>
                      <a:cubicBezTo>
                        <a:pt x="28" y="20"/>
                        <a:pt x="26" y="20"/>
                        <a:pt x="25" y="20"/>
                      </a:cubicBezTo>
                      <a:cubicBezTo>
                        <a:pt x="24" y="19"/>
                        <a:pt x="23" y="16"/>
                        <a:pt x="23" y="13"/>
                      </a:cubicBezTo>
                      <a:cubicBezTo>
                        <a:pt x="25" y="4"/>
                        <a:pt x="20" y="2"/>
                        <a:pt x="18" y="1"/>
                      </a:cubicBezTo>
                      <a:cubicBezTo>
                        <a:pt x="14" y="0"/>
                        <a:pt x="10" y="2"/>
                        <a:pt x="9" y="6"/>
                      </a:cubicBezTo>
                      <a:cubicBezTo>
                        <a:pt x="8" y="9"/>
                        <a:pt x="9" y="12"/>
                        <a:pt x="10" y="15"/>
                      </a:cubicBezTo>
                      <a:cubicBezTo>
                        <a:pt x="12" y="17"/>
                        <a:pt x="13" y="20"/>
                        <a:pt x="12" y="22"/>
                      </a:cubicBezTo>
                      <a:cubicBezTo>
                        <a:pt x="11" y="24"/>
                        <a:pt x="11" y="25"/>
                        <a:pt x="10" y="25"/>
                      </a:cubicBezTo>
                      <a:cubicBezTo>
                        <a:pt x="9" y="25"/>
                        <a:pt x="8" y="25"/>
                        <a:pt x="7" y="24"/>
                      </a:cubicBezTo>
                      <a:cubicBezTo>
                        <a:pt x="6" y="23"/>
                        <a:pt x="5" y="22"/>
                        <a:pt x="4" y="22"/>
                      </a:cubicBezTo>
                      <a:cubicBezTo>
                        <a:pt x="3" y="22"/>
                        <a:pt x="3" y="23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0" y="30"/>
                        <a:pt x="4" y="36"/>
                        <a:pt x="13" y="41"/>
                      </a:cubicBezTo>
                      <a:cubicBezTo>
                        <a:pt x="15" y="41"/>
                        <a:pt x="15" y="42"/>
                        <a:pt x="15" y="43"/>
                      </a:cubicBezTo>
                      <a:cubicBezTo>
                        <a:pt x="15" y="44"/>
                        <a:pt x="14" y="45"/>
                        <a:pt x="13" y="45"/>
                      </a:cubicBezTo>
                      <a:cubicBezTo>
                        <a:pt x="10" y="45"/>
                        <a:pt x="8" y="46"/>
                        <a:pt x="8" y="47"/>
                      </a:cubicBezTo>
                      <a:cubicBezTo>
                        <a:pt x="7" y="51"/>
                        <a:pt x="14" y="57"/>
                        <a:pt x="22" y="64"/>
                      </a:cubicBezTo>
                      <a:cubicBezTo>
                        <a:pt x="23" y="65"/>
                        <a:pt x="24" y="66"/>
                        <a:pt x="25" y="67"/>
                      </a:cubicBezTo>
                      <a:cubicBezTo>
                        <a:pt x="26" y="67"/>
                        <a:pt x="26" y="68"/>
                        <a:pt x="26" y="69"/>
                      </a:cubicBezTo>
                      <a:cubicBezTo>
                        <a:pt x="25" y="70"/>
                        <a:pt x="24" y="70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2"/>
                        <a:pt x="22" y="73"/>
                        <a:pt x="22" y="74"/>
                      </a:cubicBezTo>
                      <a:cubicBezTo>
                        <a:pt x="24" y="79"/>
                        <a:pt x="33" y="83"/>
                        <a:pt x="38" y="85"/>
                      </a:cubicBezTo>
                      <a:cubicBezTo>
                        <a:pt x="39" y="86"/>
                        <a:pt x="40" y="86"/>
                        <a:pt x="41" y="8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3" name="Freeform 147"/>
                <p:cNvSpPr>
                  <a:spLocks/>
                </p:cNvSpPr>
                <p:nvPr/>
              </p:nvSpPr>
              <p:spPr bwMode="auto">
                <a:xfrm>
                  <a:off x="1501775" y="2133600"/>
                  <a:ext cx="49213" cy="30163"/>
                </a:xfrm>
                <a:custGeom>
                  <a:avLst/>
                  <a:gdLst>
                    <a:gd name="T0" fmla="*/ 1 w 13"/>
                    <a:gd name="T1" fmla="*/ 0 h 8"/>
                    <a:gd name="T2" fmla="*/ 0 w 13"/>
                    <a:gd name="T3" fmla="*/ 0 h 8"/>
                    <a:gd name="T4" fmla="*/ 1 w 13"/>
                    <a:gd name="T5" fmla="*/ 1 h 8"/>
                    <a:gd name="T6" fmla="*/ 1 w 13"/>
                    <a:gd name="T7" fmla="*/ 2 h 8"/>
                    <a:gd name="T8" fmla="*/ 10 w 13"/>
                    <a:gd name="T9" fmla="*/ 8 h 8"/>
                    <a:gd name="T10" fmla="*/ 10 w 13"/>
                    <a:gd name="T11" fmla="*/ 8 h 8"/>
                    <a:gd name="T12" fmla="*/ 12 w 13"/>
                    <a:gd name="T13" fmla="*/ 7 h 8"/>
                    <a:gd name="T14" fmla="*/ 12 w 13"/>
                    <a:gd name="T15" fmla="*/ 4 h 8"/>
                    <a:gd name="T16" fmla="*/ 1 w 1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8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4" y="4"/>
                        <a:pt x="7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1" y="8"/>
                        <a:pt x="11" y="7"/>
                        <a:pt x="12" y="7"/>
                      </a:cubicBezTo>
                      <a:cubicBezTo>
                        <a:pt x="13" y="6"/>
                        <a:pt x="12" y="5"/>
                        <a:pt x="12" y="4"/>
                      </a:cubicBezTo>
                      <a:cubicBezTo>
                        <a:pt x="11" y="2"/>
                        <a:pt x="7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4" name="Freeform 148"/>
                <p:cNvSpPr>
                  <a:spLocks/>
                </p:cNvSpPr>
                <p:nvPr/>
              </p:nvSpPr>
              <p:spPr bwMode="auto">
                <a:xfrm>
                  <a:off x="1524000" y="2108200"/>
                  <a:ext cx="49213" cy="36513"/>
                </a:xfrm>
                <a:custGeom>
                  <a:avLst/>
                  <a:gdLst>
                    <a:gd name="T0" fmla="*/ 13 w 13"/>
                    <a:gd name="T1" fmla="*/ 0 h 10"/>
                    <a:gd name="T2" fmla="*/ 10 w 13"/>
                    <a:gd name="T3" fmla="*/ 0 h 10"/>
                    <a:gd name="T4" fmla="*/ 10 w 13"/>
                    <a:gd name="T5" fmla="*/ 1 h 10"/>
                    <a:gd name="T6" fmla="*/ 1 w 13"/>
                    <a:gd name="T7" fmla="*/ 6 h 10"/>
                    <a:gd name="T8" fmla="*/ 0 w 13"/>
                    <a:gd name="T9" fmla="*/ 7 h 10"/>
                    <a:gd name="T10" fmla="*/ 1 w 13"/>
                    <a:gd name="T11" fmla="*/ 7 h 10"/>
                    <a:gd name="T12" fmla="*/ 5 w 13"/>
                    <a:gd name="T13" fmla="*/ 9 h 10"/>
                    <a:gd name="T14" fmla="*/ 6 w 13"/>
                    <a:gd name="T15" fmla="*/ 10 h 10"/>
                    <a:gd name="T16" fmla="*/ 6 w 13"/>
                    <a:gd name="T17" fmla="*/ 10 h 10"/>
                    <a:gd name="T18" fmla="*/ 7 w 13"/>
                    <a:gd name="T19" fmla="*/ 10 h 10"/>
                    <a:gd name="T20" fmla="*/ 7 w 13"/>
                    <a:gd name="T21" fmla="*/ 10 h 10"/>
                    <a:gd name="T22" fmla="*/ 12 w 13"/>
                    <a:gd name="T23" fmla="*/ 1 h 10"/>
                    <a:gd name="T24" fmla="*/ 13 w 13"/>
                    <a:gd name="T25" fmla="*/ 0 h 10"/>
                    <a:gd name="T26" fmla="*/ 13 w 13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0">
                      <a:moveTo>
                        <a:pt x="1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6" y="5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8"/>
                        <a:pt x="4" y="9"/>
                        <a:pt x="5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9" y="5"/>
                        <a:pt x="12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5" name="Freeform 149"/>
                <p:cNvSpPr>
                  <a:spLocks/>
                </p:cNvSpPr>
                <p:nvPr/>
              </p:nvSpPr>
              <p:spPr bwMode="auto">
                <a:xfrm>
                  <a:off x="1535113" y="2108200"/>
                  <a:ext cx="15875" cy="6350"/>
                </a:xfrm>
                <a:custGeom>
                  <a:avLst/>
                  <a:gdLst>
                    <a:gd name="T0" fmla="*/ 2 w 4"/>
                    <a:gd name="T1" fmla="*/ 2 h 2"/>
                    <a:gd name="T2" fmla="*/ 3 w 4"/>
                    <a:gd name="T3" fmla="*/ 2 h 2"/>
                    <a:gd name="T4" fmla="*/ 3 w 4"/>
                    <a:gd name="T5" fmla="*/ 1 h 2"/>
                    <a:gd name="T6" fmla="*/ 4 w 4"/>
                    <a:gd name="T7" fmla="*/ 1 h 2"/>
                    <a:gd name="T8" fmla="*/ 3 w 4"/>
                    <a:gd name="T9" fmla="*/ 1 h 2"/>
                    <a:gd name="T10" fmla="*/ 3 w 4"/>
                    <a:gd name="T11" fmla="*/ 0 h 2"/>
                    <a:gd name="T12" fmla="*/ 3 w 4"/>
                    <a:gd name="T13" fmla="*/ 0 h 2"/>
                    <a:gd name="T14" fmla="*/ 0 w 4"/>
                    <a:gd name="T15" fmla="*/ 0 h 2"/>
                    <a:gd name="T16" fmla="*/ 0 w 4"/>
                    <a:gd name="T17" fmla="*/ 1 h 2"/>
                    <a:gd name="T18" fmla="*/ 1 w 4"/>
                    <a:gd name="T19" fmla="*/ 1 h 2"/>
                    <a:gd name="T20" fmla="*/ 2 w 4"/>
                    <a:gd name="T21" fmla="*/ 2 h 2"/>
                    <a:gd name="T22" fmla="*/ 2 w 4"/>
                    <a:gd name="T2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6" name="Freeform 150"/>
                <p:cNvSpPr>
                  <a:spLocks/>
                </p:cNvSpPr>
                <p:nvPr/>
              </p:nvSpPr>
              <p:spPr bwMode="auto">
                <a:xfrm>
                  <a:off x="1554163" y="2127250"/>
                  <a:ext cx="30163" cy="17463"/>
                </a:xfrm>
                <a:custGeom>
                  <a:avLst/>
                  <a:gdLst>
                    <a:gd name="T0" fmla="*/ 6 w 8"/>
                    <a:gd name="T1" fmla="*/ 2 h 5"/>
                    <a:gd name="T2" fmla="*/ 8 w 8"/>
                    <a:gd name="T3" fmla="*/ 1 h 5"/>
                    <a:gd name="T4" fmla="*/ 6 w 8"/>
                    <a:gd name="T5" fmla="*/ 1 h 5"/>
                    <a:gd name="T6" fmla="*/ 4 w 8"/>
                    <a:gd name="T7" fmla="*/ 0 h 5"/>
                    <a:gd name="T8" fmla="*/ 4 w 8"/>
                    <a:gd name="T9" fmla="*/ 0 h 5"/>
                    <a:gd name="T10" fmla="*/ 4 w 8"/>
                    <a:gd name="T11" fmla="*/ 0 h 5"/>
                    <a:gd name="T12" fmla="*/ 2 w 8"/>
                    <a:gd name="T13" fmla="*/ 3 h 5"/>
                    <a:gd name="T14" fmla="*/ 0 w 8"/>
                    <a:gd name="T15" fmla="*/ 5 h 5"/>
                    <a:gd name="T16" fmla="*/ 3 w 8"/>
                    <a:gd name="T17" fmla="*/ 4 h 5"/>
                    <a:gd name="T18" fmla="*/ 6 w 8"/>
                    <a:gd name="T1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5">
                      <a:moveTo>
                        <a:pt x="6" y="2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7" name="Freeform 151"/>
                <p:cNvSpPr>
                  <a:spLocks/>
                </p:cNvSpPr>
                <p:nvPr/>
              </p:nvSpPr>
              <p:spPr bwMode="auto">
                <a:xfrm>
                  <a:off x="1562100" y="2133600"/>
                  <a:ext cx="46038" cy="30163"/>
                </a:xfrm>
                <a:custGeom>
                  <a:avLst/>
                  <a:gdLst>
                    <a:gd name="T0" fmla="*/ 0 w 12"/>
                    <a:gd name="T1" fmla="*/ 5 h 8"/>
                    <a:gd name="T2" fmla="*/ 1 w 12"/>
                    <a:gd name="T3" fmla="*/ 7 h 8"/>
                    <a:gd name="T4" fmla="*/ 3 w 12"/>
                    <a:gd name="T5" fmla="*/ 8 h 8"/>
                    <a:gd name="T6" fmla="*/ 6 w 12"/>
                    <a:gd name="T7" fmla="*/ 6 h 8"/>
                    <a:gd name="T8" fmla="*/ 12 w 12"/>
                    <a:gd name="T9" fmla="*/ 0 h 8"/>
                    <a:gd name="T10" fmla="*/ 10 w 12"/>
                    <a:gd name="T11" fmla="*/ 0 h 8"/>
                    <a:gd name="T12" fmla="*/ 0 w 12"/>
                    <a:gd name="T1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0" y="5"/>
                      </a:move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2" y="1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8" name="Freeform 152"/>
                <p:cNvSpPr>
                  <a:spLocks/>
                </p:cNvSpPr>
                <p:nvPr/>
              </p:nvSpPr>
              <p:spPr bwMode="auto">
                <a:xfrm>
                  <a:off x="1622425" y="1743075"/>
                  <a:ext cx="173038" cy="330200"/>
                </a:xfrm>
                <a:custGeom>
                  <a:avLst/>
                  <a:gdLst>
                    <a:gd name="T0" fmla="*/ 43 w 46"/>
                    <a:gd name="T1" fmla="*/ 24 h 88"/>
                    <a:gd name="T2" fmla="*/ 38 w 46"/>
                    <a:gd name="T3" fmla="*/ 24 h 88"/>
                    <a:gd name="T4" fmla="*/ 34 w 46"/>
                    <a:gd name="T5" fmla="*/ 22 h 88"/>
                    <a:gd name="T6" fmla="*/ 37 w 46"/>
                    <a:gd name="T7" fmla="*/ 6 h 88"/>
                    <a:gd name="T8" fmla="*/ 23 w 46"/>
                    <a:gd name="T9" fmla="*/ 13 h 88"/>
                    <a:gd name="T10" fmla="*/ 18 w 46"/>
                    <a:gd name="T11" fmla="*/ 18 h 88"/>
                    <a:gd name="T12" fmla="*/ 9 w 46"/>
                    <a:gd name="T13" fmla="*/ 24 h 88"/>
                    <a:gd name="T14" fmla="*/ 14 w 46"/>
                    <a:gd name="T15" fmla="*/ 40 h 88"/>
                    <a:gd name="T16" fmla="*/ 8 w 46"/>
                    <a:gd name="T17" fmla="*/ 39 h 88"/>
                    <a:gd name="T18" fmla="*/ 5 w 46"/>
                    <a:gd name="T19" fmla="*/ 58 h 88"/>
                    <a:gd name="T20" fmla="*/ 6 w 46"/>
                    <a:gd name="T21" fmla="*/ 63 h 88"/>
                    <a:gd name="T22" fmla="*/ 2 w 46"/>
                    <a:gd name="T23" fmla="*/ 62 h 88"/>
                    <a:gd name="T24" fmla="*/ 1 w 46"/>
                    <a:gd name="T25" fmla="*/ 61 h 88"/>
                    <a:gd name="T26" fmla="*/ 1 w 46"/>
                    <a:gd name="T27" fmla="*/ 80 h 88"/>
                    <a:gd name="T28" fmla="*/ 2 w 46"/>
                    <a:gd name="T29" fmla="*/ 80 h 88"/>
                    <a:gd name="T30" fmla="*/ 3 w 46"/>
                    <a:gd name="T31" fmla="*/ 78 h 88"/>
                    <a:gd name="T32" fmla="*/ 2 w 46"/>
                    <a:gd name="T33" fmla="*/ 66 h 88"/>
                    <a:gd name="T34" fmla="*/ 4 w 46"/>
                    <a:gd name="T35" fmla="*/ 76 h 88"/>
                    <a:gd name="T36" fmla="*/ 5 w 46"/>
                    <a:gd name="T37" fmla="*/ 76 h 88"/>
                    <a:gd name="T38" fmla="*/ 15 w 46"/>
                    <a:gd name="T39" fmla="*/ 59 h 88"/>
                    <a:gd name="T40" fmla="*/ 9 w 46"/>
                    <a:gd name="T41" fmla="*/ 45 h 88"/>
                    <a:gd name="T42" fmla="*/ 9 w 46"/>
                    <a:gd name="T43" fmla="*/ 45 h 88"/>
                    <a:gd name="T44" fmla="*/ 16 w 46"/>
                    <a:gd name="T45" fmla="*/ 56 h 88"/>
                    <a:gd name="T46" fmla="*/ 16 w 46"/>
                    <a:gd name="T47" fmla="*/ 56 h 88"/>
                    <a:gd name="T48" fmla="*/ 16 w 46"/>
                    <a:gd name="T49" fmla="*/ 55 h 88"/>
                    <a:gd name="T50" fmla="*/ 18 w 46"/>
                    <a:gd name="T51" fmla="*/ 50 h 88"/>
                    <a:gd name="T52" fmla="*/ 22 w 46"/>
                    <a:gd name="T53" fmla="*/ 39 h 88"/>
                    <a:gd name="T54" fmla="*/ 22 w 46"/>
                    <a:gd name="T55" fmla="*/ 39 h 88"/>
                    <a:gd name="T56" fmla="*/ 23 w 46"/>
                    <a:gd name="T57" fmla="*/ 36 h 88"/>
                    <a:gd name="T58" fmla="*/ 22 w 46"/>
                    <a:gd name="T59" fmla="*/ 33 h 88"/>
                    <a:gd name="T60" fmla="*/ 23 w 46"/>
                    <a:gd name="T61" fmla="*/ 35 h 88"/>
                    <a:gd name="T62" fmla="*/ 26 w 46"/>
                    <a:gd name="T63" fmla="*/ 25 h 88"/>
                    <a:gd name="T64" fmla="*/ 29 w 46"/>
                    <a:gd name="T65" fmla="*/ 13 h 88"/>
                    <a:gd name="T66" fmla="*/ 29 w 46"/>
                    <a:gd name="T67" fmla="*/ 17 h 88"/>
                    <a:gd name="T68" fmla="*/ 25 w 46"/>
                    <a:gd name="T69" fmla="*/ 33 h 88"/>
                    <a:gd name="T70" fmla="*/ 24 w 46"/>
                    <a:gd name="T71" fmla="*/ 36 h 88"/>
                    <a:gd name="T72" fmla="*/ 40 w 46"/>
                    <a:gd name="T73" fmla="*/ 27 h 88"/>
                    <a:gd name="T74" fmla="*/ 24 w 46"/>
                    <a:gd name="T75" fmla="*/ 38 h 88"/>
                    <a:gd name="T76" fmla="*/ 24 w 46"/>
                    <a:gd name="T77" fmla="*/ 38 h 88"/>
                    <a:gd name="T78" fmla="*/ 20 w 46"/>
                    <a:gd name="T79" fmla="*/ 51 h 88"/>
                    <a:gd name="T80" fmla="*/ 18 w 46"/>
                    <a:gd name="T81" fmla="*/ 55 h 88"/>
                    <a:gd name="T82" fmla="*/ 16 w 46"/>
                    <a:gd name="T83" fmla="*/ 59 h 88"/>
                    <a:gd name="T84" fmla="*/ 33 w 46"/>
                    <a:gd name="T85" fmla="*/ 49 h 88"/>
                    <a:gd name="T86" fmla="*/ 15 w 46"/>
                    <a:gd name="T87" fmla="*/ 61 h 88"/>
                    <a:gd name="T88" fmla="*/ 14 w 46"/>
                    <a:gd name="T89" fmla="*/ 64 h 88"/>
                    <a:gd name="T90" fmla="*/ 12 w 46"/>
                    <a:gd name="T91" fmla="*/ 68 h 88"/>
                    <a:gd name="T92" fmla="*/ 10 w 46"/>
                    <a:gd name="T93" fmla="*/ 72 h 88"/>
                    <a:gd name="T94" fmla="*/ 8 w 46"/>
                    <a:gd name="T95" fmla="*/ 75 h 88"/>
                    <a:gd name="T96" fmla="*/ 5 w 46"/>
                    <a:gd name="T97" fmla="*/ 79 h 88"/>
                    <a:gd name="T98" fmla="*/ 19 w 46"/>
                    <a:gd name="T99" fmla="*/ 74 h 88"/>
                    <a:gd name="T100" fmla="*/ 20 w 46"/>
                    <a:gd name="T101" fmla="*/ 74 h 88"/>
                    <a:gd name="T102" fmla="*/ 4 w 46"/>
                    <a:gd name="T103" fmla="*/ 80 h 88"/>
                    <a:gd name="T104" fmla="*/ 2 w 46"/>
                    <a:gd name="T105" fmla="*/ 84 h 88"/>
                    <a:gd name="T106" fmla="*/ 4 w 46"/>
                    <a:gd name="T107" fmla="*/ 88 h 88"/>
                    <a:gd name="T108" fmla="*/ 6 w 46"/>
                    <a:gd name="T109" fmla="*/ 86 h 88"/>
                    <a:gd name="T110" fmla="*/ 24 w 46"/>
                    <a:gd name="T111" fmla="*/ 74 h 88"/>
                    <a:gd name="T112" fmla="*/ 23 w 46"/>
                    <a:gd name="T113" fmla="*/ 70 h 88"/>
                    <a:gd name="T114" fmla="*/ 23 w 46"/>
                    <a:gd name="T115" fmla="*/ 70 h 88"/>
                    <a:gd name="T116" fmla="*/ 22 w 46"/>
                    <a:gd name="T117" fmla="*/ 67 h 88"/>
                    <a:gd name="T118" fmla="*/ 38 w 46"/>
                    <a:gd name="T119" fmla="*/ 47 h 88"/>
                    <a:gd name="T120" fmla="*/ 30 w 46"/>
                    <a:gd name="T121" fmla="*/ 43 h 88"/>
                    <a:gd name="T122" fmla="*/ 44 w 46"/>
                    <a:gd name="T123" fmla="*/ 24 h 88"/>
                    <a:gd name="T124" fmla="*/ 43 w 46"/>
                    <a:gd name="T125" fmla="*/ 2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" h="88">
                      <a:moveTo>
                        <a:pt x="43" y="24"/>
                      </a:move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3"/>
                        <a:pt x="42" y="23"/>
                        <a:pt x="42" y="22"/>
                      </a:cubicBezTo>
                      <a:cubicBezTo>
                        <a:pt x="41" y="22"/>
                        <a:pt x="40" y="23"/>
                        <a:pt x="38" y="24"/>
                      </a:cubicBezTo>
                      <a:cubicBezTo>
                        <a:pt x="37" y="25"/>
                        <a:pt x="36" y="25"/>
                        <a:pt x="35" y="25"/>
                      </a:cubicBezTo>
                      <a:cubicBezTo>
                        <a:pt x="35" y="25"/>
                        <a:pt x="34" y="24"/>
                        <a:pt x="34" y="22"/>
                      </a:cubicBezTo>
                      <a:cubicBezTo>
                        <a:pt x="33" y="20"/>
                        <a:pt x="34" y="17"/>
                        <a:pt x="35" y="15"/>
                      </a:cubicBezTo>
                      <a:cubicBezTo>
                        <a:pt x="37" y="12"/>
                        <a:pt x="38" y="9"/>
                        <a:pt x="37" y="6"/>
                      </a:cubicBezTo>
                      <a:cubicBezTo>
                        <a:pt x="36" y="2"/>
                        <a:pt x="31" y="0"/>
                        <a:pt x="28" y="1"/>
                      </a:cubicBezTo>
                      <a:cubicBezTo>
                        <a:pt x="26" y="2"/>
                        <a:pt x="22" y="4"/>
                        <a:pt x="23" y="13"/>
                      </a:cubicBezTo>
                      <a:cubicBezTo>
                        <a:pt x="24" y="16"/>
                        <a:pt x="23" y="19"/>
                        <a:pt x="21" y="20"/>
                      </a:cubicBezTo>
                      <a:cubicBezTo>
                        <a:pt x="20" y="20"/>
                        <a:pt x="19" y="20"/>
                        <a:pt x="18" y="18"/>
                      </a:cubicBezTo>
                      <a:cubicBezTo>
                        <a:pt x="16" y="15"/>
                        <a:pt x="14" y="15"/>
                        <a:pt x="13" y="16"/>
                      </a:cubicBezTo>
                      <a:cubicBezTo>
                        <a:pt x="10" y="17"/>
                        <a:pt x="8" y="21"/>
                        <a:pt x="9" y="24"/>
                      </a:cubicBezTo>
                      <a:cubicBezTo>
                        <a:pt x="9" y="25"/>
                        <a:pt x="10" y="27"/>
                        <a:pt x="11" y="29"/>
                      </a:cubicBezTo>
                      <a:cubicBezTo>
                        <a:pt x="13" y="33"/>
                        <a:pt x="15" y="39"/>
                        <a:pt x="14" y="40"/>
                      </a:cubicBezTo>
                      <a:cubicBezTo>
                        <a:pt x="14" y="41"/>
                        <a:pt x="12" y="41"/>
                        <a:pt x="10" y="40"/>
                      </a:cubicBezTo>
                      <a:cubicBezTo>
                        <a:pt x="9" y="39"/>
                        <a:pt x="8" y="39"/>
                        <a:pt x="8" y="39"/>
                      </a:cubicBezTo>
                      <a:cubicBezTo>
                        <a:pt x="7" y="39"/>
                        <a:pt x="6" y="39"/>
                        <a:pt x="5" y="40"/>
                      </a:cubicBezTo>
                      <a:cubicBezTo>
                        <a:pt x="3" y="43"/>
                        <a:pt x="4" y="52"/>
                        <a:pt x="5" y="58"/>
                      </a:cubicBezTo>
                      <a:cubicBezTo>
                        <a:pt x="6" y="59"/>
                        <a:pt x="6" y="60"/>
                        <a:pt x="6" y="61"/>
                      </a:cubicBezTo>
                      <a:cubicBezTo>
                        <a:pt x="6" y="62"/>
                        <a:pt x="6" y="62"/>
                        <a:pt x="6" y="63"/>
                      </a:cubicBezTo>
                      <a:cubicBezTo>
                        <a:pt x="5" y="64"/>
                        <a:pt x="3" y="63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1" y="62"/>
                        <a:pt x="1" y="61"/>
                        <a:pt x="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3" y="79"/>
                        <a:pt x="3" y="79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4"/>
                        <a:pt x="2" y="67"/>
                        <a:pt x="2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3" y="70"/>
                        <a:pt x="3" y="74"/>
                        <a:pt x="4" y="76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9" y="71"/>
                        <a:pt x="12" y="65"/>
                        <a:pt x="14" y="59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2" y="56"/>
                        <a:pt x="9" y="49"/>
                        <a:pt x="9" y="45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9" y="44"/>
                        <a:pt x="9" y="44"/>
                        <a:pt x="9" y="45"/>
                      </a:cubicBezTo>
                      <a:cubicBezTo>
                        <a:pt x="10" y="48"/>
                        <a:pt x="13" y="54"/>
                        <a:pt x="14" y="55"/>
                      </a:cubicBezTo>
                      <a:cubicBezTo>
                        <a:pt x="14" y="56"/>
                        <a:pt x="15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5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7" y="54"/>
                        <a:pt x="17" y="52"/>
                        <a:pt x="18" y="51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9" y="48"/>
                        <a:pt x="20" y="45"/>
                        <a:pt x="21" y="41"/>
                      </a:cubicBezTo>
                      <a:cubicBezTo>
                        <a:pt x="22" y="41"/>
                        <a:pt x="22" y="40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18" y="30"/>
                        <a:pt x="16" y="26"/>
                        <a:pt x="16" y="22"/>
                      </a:cubicBezTo>
                      <a:cubicBezTo>
                        <a:pt x="18" y="28"/>
                        <a:pt x="21" y="32"/>
                        <a:pt x="22" y="33"/>
                      </a:cubicBezTo>
                      <a:cubicBezTo>
                        <a:pt x="22" y="34"/>
                        <a:pt x="23" y="34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29"/>
                        <a:pt x="26" y="27"/>
                        <a:pt x="26" y="2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5"/>
                        <a:pt x="29" y="14"/>
                        <a:pt x="29" y="13"/>
                      </a:cubicBezTo>
                      <a:cubicBezTo>
                        <a:pt x="29" y="13"/>
                        <a:pt x="29" y="14"/>
                        <a:pt x="29" y="14"/>
                      </a:cubicBezTo>
                      <a:cubicBezTo>
                        <a:pt x="29" y="15"/>
                        <a:pt x="29" y="16"/>
                        <a:pt x="29" y="17"/>
                      </a:cubicBezTo>
                      <a:cubicBezTo>
                        <a:pt x="28" y="19"/>
                        <a:pt x="28" y="22"/>
                        <a:pt x="27" y="25"/>
                      </a:cubicBezTo>
                      <a:cubicBezTo>
                        <a:pt x="26" y="28"/>
                        <a:pt x="26" y="31"/>
                        <a:pt x="25" y="33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7" y="35"/>
                        <a:pt x="35" y="31"/>
                        <a:pt x="40" y="27"/>
                      </a:cubicBezTo>
                      <a:cubicBezTo>
                        <a:pt x="40" y="27"/>
                        <a:pt x="39" y="28"/>
                        <a:pt x="39" y="28"/>
                      </a:cubicBezTo>
                      <a:cubicBezTo>
                        <a:pt x="36" y="30"/>
                        <a:pt x="30" y="36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9"/>
                        <a:pt x="23" y="41"/>
                        <a:pt x="23" y="42"/>
                      </a:cubicBezTo>
                      <a:cubicBezTo>
                        <a:pt x="22" y="45"/>
                        <a:pt x="21" y="48"/>
                        <a:pt x="20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9" y="52"/>
                        <a:pt x="18" y="54"/>
                        <a:pt x="18" y="55"/>
                      </a:cubicBezTo>
                      <a:cubicBezTo>
                        <a:pt x="18" y="56"/>
                        <a:pt x="17" y="57"/>
                        <a:pt x="17" y="57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0" y="58"/>
                        <a:pt x="27" y="55"/>
                        <a:pt x="33" y="49"/>
                      </a:cubicBezTo>
                      <a:cubicBezTo>
                        <a:pt x="32" y="51"/>
                        <a:pt x="28" y="58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2"/>
                        <a:pt x="14" y="63"/>
                        <a:pt x="14" y="64"/>
                      </a:cubicBezTo>
                      <a:cubicBezTo>
                        <a:pt x="14" y="65"/>
                        <a:pt x="13" y="66"/>
                        <a:pt x="12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1" y="69"/>
                        <a:pt x="11" y="70"/>
                        <a:pt x="10" y="71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9" y="73"/>
                        <a:pt x="9" y="73"/>
                        <a:pt x="8" y="74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7" y="76"/>
                        <a:pt x="6" y="77"/>
                        <a:pt x="6" y="78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2" y="78"/>
                        <a:pt x="16" y="75"/>
                        <a:pt x="19" y="74"/>
                      </a:cubicBezTo>
                      <a:cubicBezTo>
                        <a:pt x="20" y="73"/>
                        <a:pt x="21" y="73"/>
                        <a:pt x="21" y="73"/>
                      </a:cubicBezTo>
                      <a:cubicBezTo>
                        <a:pt x="21" y="73"/>
                        <a:pt x="20" y="74"/>
                        <a:pt x="20" y="74"/>
                      </a:cubicBezTo>
                      <a:cubicBezTo>
                        <a:pt x="13" y="79"/>
                        <a:pt x="7" y="80"/>
                        <a:pt x="4" y="80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6" y="88"/>
                        <a:pt x="6" y="88"/>
                        <a:pt x="6" y="88"/>
                      </a:cubicBezTo>
                      <a:cubicBezTo>
                        <a:pt x="6" y="86"/>
                        <a:pt x="6" y="86"/>
                        <a:pt x="6" y="86"/>
                      </a:cubicBezTo>
                      <a:cubicBezTo>
                        <a:pt x="6" y="86"/>
                        <a:pt x="7" y="86"/>
                        <a:pt x="8" y="85"/>
                      </a:cubicBezTo>
                      <a:cubicBezTo>
                        <a:pt x="14" y="83"/>
                        <a:pt x="23" y="79"/>
                        <a:pt x="24" y="74"/>
                      </a:cubicBezTo>
                      <a:cubicBezTo>
                        <a:pt x="24" y="73"/>
                        <a:pt x="24" y="72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0"/>
                        <a:pt x="21" y="70"/>
                        <a:pt x="21" y="69"/>
                      </a:cubicBezTo>
                      <a:cubicBezTo>
                        <a:pt x="21" y="68"/>
                        <a:pt x="21" y="67"/>
                        <a:pt x="22" y="67"/>
                      </a:cubicBezTo>
                      <a:cubicBezTo>
                        <a:pt x="22" y="66"/>
                        <a:pt x="24" y="65"/>
                        <a:pt x="25" y="64"/>
                      </a:cubicBezTo>
                      <a:cubicBezTo>
                        <a:pt x="32" y="57"/>
                        <a:pt x="39" y="51"/>
                        <a:pt x="38" y="47"/>
                      </a:cubicBezTo>
                      <a:cubicBezTo>
                        <a:pt x="37" y="46"/>
                        <a:pt x="36" y="45"/>
                        <a:pt x="33" y="45"/>
                      </a:cubicBezTo>
                      <a:cubicBezTo>
                        <a:pt x="32" y="45"/>
                        <a:pt x="30" y="44"/>
                        <a:pt x="30" y="43"/>
                      </a:cubicBezTo>
                      <a:cubicBezTo>
                        <a:pt x="30" y="42"/>
                        <a:pt x="31" y="41"/>
                        <a:pt x="32" y="41"/>
                      </a:cubicBezTo>
                      <a:cubicBezTo>
                        <a:pt x="42" y="36"/>
                        <a:pt x="46" y="30"/>
                        <a:pt x="44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9" name="Freeform 153"/>
                <p:cNvSpPr>
                  <a:spLocks noEditPoints="1"/>
                </p:cNvSpPr>
                <p:nvPr/>
              </p:nvSpPr>
              <p:spPr bwMode="auto">
                <a:xfrm>
                  <a:off x="1504950" y="1738313"/>
                  <a:ext cx="30163" cy="38100"/>
                </a:xfrm>
                <a:custGeom>
                  <a:avLst/>
                  <a:gdLst>
                    <a:gd name="T0" fmla="*/ 8 w 19"/>
                    <a:gd name="T1" fmla="*/ 0 h 24"/>
                    <a:gd name="T2" fmla="*/ 0 w 19"/>
                    <a:gd name="T3" fmla="*/ 24 h 24"/>
                    <a:gd name="T4" fmla="*/ 3 w 19"/>
                    <a:gd name="T5" fmla="*/ 24 h 24"/>
                    <a:gd name="T6" fmla="*/ 5 w 19"/>
                    <a:gd name="T7" fmla="*/ 17 h 24"/>
                    <a:gd name="T8" fmla="*/ 15 w 19"/>
                    <a:gd name="T9" fmla="*/ 17 h 24"/>
                    <a:gd name="T10" fmla="*/ 15 w 19"/>
                    <a:gd name="T11" fmla="*/ 24 h 24"/>
                    <a:gd name="T12" fmla="*/ 19 w 19"/>
                    <a:gd name="T13" fmla="*/ 24 h 24"/>
                    <a:gd name="T14" fmla="*/ 12 w 19"/>
                    <a:gd name="T15" fmla="*/ 0 h 24"/>
                    <a:gd name="T16" fmla="*/ 8 w 19"/>
                    <a:gd name="T17" fmla="*/ 0 h 24"/>
                    <a:gd name="T18" fmla="*/ 8 w 19"/>
                    <a:gd name="T19" fmla="*/ 0 h 24"/>
                    <a:gd name="T20" fmla="*/ 8 w 19"/>
                    <a:gd name="T21" fmla="*/ 0 h 24"/>
                    <a:gd name="T22" fmla="*/ 8 w 19"/>
                    <a:gd name="T23" fmla="*/ 15 h 24"/>
                    <a:gd name="T24" fmla="*/ 10 w 19"/>
                    <a:gd name="T25" fmla="*/ 5 h 24"/>
                    <a:gd name="T26" fmla="*/ 12 w 19"/>
                    <a:gd name="T27" fmla="*/ 15 h 24"/>
                    <a:gd name="T28" fmla="*/ 8 w 19"/>
                    <a:gd name="T29" fmla="*/ 15 h 24"/>
                    <a:gd name="T30" fmla="*/ 8 w 19"/>
                    <a:gd name="T31" fmla="*/ 15 h 24"/>
                    <a:gd name="T32" fmla="*/ 8 w 19"/>
                    <a:gd name="T33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4">
                      <a:moveTo>
                        <a:pt x="8" y="0"/>
                      </a:moveTo>
                      <a:lnTo>
                        <a:pt x="0" y="24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5" y="17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15"/>
                      </a:moveTo>
                      <a:lnTo>
                        <a:pt x="10" y="5"/>
                      </a:lnTo>
                      <a:lnTo>
                        <a:pt x="12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30" name="Freeform 154"/>
                <p:cNvSpPr>
                  <a:spLocks noEditPoints="1"/>
                </p:cNvSpPr>
                <p:nvPr/>
              </p:nvSpPr>
              <p:spPr bwMode="auto">
                <a:xfrm>
                  <a:off x="1565275" y="1727200"/>
                  <a:ext cx="34925" cy="52388"/>
                </a:xfrm>
                <a:custGeom>
                  <a:avLst/>
                  <a:gdLst>
                    <a:gd name="T0" fmla="*/ 0 w 9"/>
                    <a:gd name="T1" fmla="*/ 7 h 14"/>
                    <a:gd name="T2" fmla="*/ 9 w 9"/>
                    <a:gd name="T3" fmla="*/ 7 h 14"/>
                    <a:gd name="T4" fmla="*/ 0 w 9"/>
                    <a:gd name="T5" fmla="*/ 7 h 14"/>
                    <a:gd name="T6" fmla="*/ 2 w 9"/>
                    <a:gd name="T7" fmla="*/ 7 h 14"/>
                    <a:gd name="T8" fmla="*/ 7 w 9"/>
                    <a:gd name="T9" fmla="*/ 7 h 14"/>
                    <a:gd name="T10" fmla="*/ 2 w 9"/>
                    <a:gd name="T11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7"/>
                      </a:moveTo>
                      <a:cubicBezTo>
                        <a:pt x="0" y="14"/>
                        <a:pt x="9" y="14"/>
                        <a:pt x="9" y="7"/>
                      </a:cubicBezTo>
                      <a:cubicBezTo>
                        <a:pt x="9" y="0"/>
                        <a:pt x="0" y="0"/>
                        <a:pt x="0" y="7"/>
                      </a:cubicBezTo>
                      <a:close/>
                      <a:moveTo>
                        <a:pt x="2" y="7"/>
                      </a:moveTo>
                      <a:cubicBezTo>
                        <a:pt x="2" y="3"/>
                        <a:pt x="7" y="3"/>
                        <a:pt x="7" y="7"/>
                      </a:cubicBezTo>
                      <a:cubicBezTo>
                        <a:pt x="7" y="12"/>
                        <a:pt x="2" y="12"/>
                        <a:pt x="2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175" name="Line 156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6" name="Line 157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177" name="Группа 176"/>
              <p:cNvGrpSpPr/>
              <p:nvPr/>
            </p:nvGrpSpPr>
            <p:grpSpPr>
              <a:xfrm>
                <a:off x="374650" y="217487"/>
                <a:ext cx="2336801" cy="2895601"/>
                <a:chOff x="374650" y="217487"/>
                <a:chExt cx="2336801" cy="2895601"/>
              </a:xfrm>
            </p:grpSpPr>
            <p:sp>
              <p:nvSpPr>
                <p:cNvPr id="178" name="Freeform 155"/>
                <p:cNvSpPr>
                  <a:spLocks/>
                </p:cNvSpPr>
                <p:nvPr/>
              </p:nvSpPr>
              <p:spPr bwMode="auto">
                <a:xfrm>
                  <a:off x="1554163" y="533400"/>
                  <a:ext cx="1157288" cy="2451100"/>
                </a:xfrm>
                <a:custGeom>
                  <a:avLst/>
                  <a:gdLst>
                    <a:gd name="T0" fmla="*/ 307 w 307"/>
                    <a:gd name="T1" fmla="*/ 75 h 651"/>
                    <a:gd name="T2" fmla="*/ 307 w 307"/>
                    <a:gd name="T3" fmla="*/ 56 h 651"/>
                    <a:gd name="T4" fmla="*/ 269 w 307"/>
                    <a:gd name="T5" fmla="*/ 13 h 651"/>
                    <a:gd name="T6" fmla="*/ 236 w 307"/>
                    <a:gd name="T7" fmla="*/ 0 h 651"/>
                    <a:gd name="T8" fmla="*/ 236 w 307"/>
                    <a:gd name="T9" fmla="*/ 0 h 651"/>
                    <a:gd name="T10" fmla="*/ 235 w 307"/>
                    <a:gd name="T11" fmla="*/ 0 h 651"/>
                    <a:gd name="T12" fmla="*/ 235 w 307"/>
                    <a:gd name="T13" fmla="*/ 128 h 651"/>
                    <a:gd name="T14" fmla="*/ 235 w 307"/>
                    <a:gd name="T15" fmla="*/ 172 h 651"/>
                    <a:gd name="T16" fmla="*/ 235 w 307"/>
                    <a:gd name="T17" fmla="*/ 341 h 651"/>
                    <a:gd name="T18" fmla="*/ 235 w 307"/>
                    <a:gd name="T19" fmla="*/ 386 h 651"/>
                    <a:gd name="T20" fmla="*/ 235 w 307"/>
                    <a:gd name="T21" fmla="*/ 453 h 651"/>
                    <a:gd name="T22" fmla="*/ 216 w 307"/>
                    <a:gd name="T23" fmla="*/ 486 h 651"/>
                    <a:gd name="T24" fmla="*/ 0 w 307"/>
                    <a:gd name="T25" fmla="*/ 613 h 651"/>
                    <a:gd name="T26" fmla="*/ 67 w 307"/>
                    <a:gd name="T27" fmla="*/ 651 h 651"/>
                    <a:gd name="T28" fmla="*/ 262 w 307"/>
                    <a:gd name="T29" fmla="*/ 541 h 651"/>
                    <a:gd name="T30" fmla="*/ 307 w 307"/>
                    <a:gd name="T31" fmla="*/ 463 h 651"/>
                    <a:gd name="T32" fmla="*/ 307 w 307"/>
                    <a:gd name="T33" fmla="*/ 386 h 651"/>
                    <a:gd name="T34" fmla="*/ 307 w 307"/>
                    <a:gd name="T35" fmla="*/ 386 h 651"/>
                    <a:gd name="T36" fmla="*/ 307 w 307"/>
                    <a:gd name="T37" fmla="*/ 172 h 651"/>
                    <a:gd name="T38" fmla="*/ 307 w 307"/>
                    <a:gd name="T39" fmla="*/ 172 h 651"/>
                    <a:gd name="T40" fmla="*/ 307 w 307"/>
                    <a:gd name="T41" fmla="*/ 85 h 651"/>
                    <a:gd name="T42" fmla="*/ 307 w 307"/>
                    <a:gd name="T43" fmla="*/ 84 h 651"/>
                    <a:gd name="T44" fmla="*/ 307 w 307"/>
                    <a:gd name="T45" fmla="*/ 75 h 651"/>
                    <a:gd name="T46" fmla="*/ 307 w 307"/>
                    <a:gd name="T47" fmla="*/ 75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7" h="651">
                      <a:moveTo>
                        <a:pt x="307" y="75"/>
                      </a:moveTo>
                      <a:cubicBezTo>
                        <a:pt x="307" y="56"/>
                        <a:pt x="307" y="56"/>
                        <a:pt x="307" y="56"/>
                      </a:cubicBezTo>
                      <a:cubicBezTo>
                        <a:pt x="307" y="38"/>
                        <a:pt x="293" y="22"/>
                        <a:pt x="269" y="13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5" y="0"/>
                        <a:pt x="235" y="0"/>
                        <a:pt x="235" y="0"/>
                      </a:cubicBezTo>
                      <a:cubicBezTo>
                        <a:pt x="235" y="128"/>
                        <a:pt x="235" y="128"/>
                        <a:pt x="235" y="128"/>
                      </a:cubicBezTo>
                      <a:cubicBezTo>
                        <a:pt x="235" y="172"/>
                        <a:pt x="235" y="172"/>
                        <a:pt x="235" y="172"/>
                      </a:cubicBezTo>
                      <a:cubicBezTo>
                        <a:pt x="235" y="341"/>
                        <a:pt x="235" y="341"/>
                        <a:pt x="235" y="341"/>
                      </a:cubicBezTo>
                      <a:cubicBezTo>
                        <a:pt x="235" y="386"/>
                        <a:pt x="235" y="386"/>
                        <a:pt x="235" y="386"/>
                      </a:cubicBezTo>
                      <a:cubicBezTo>
                        <a:pt x="235" y="453"/>
                        <a:pt x="235" y="453"/>
                        <a:pt x="235" y="453"/>
                      </a:cubicBezTo>
                      <a:cubicBezTo>
                        <a:pt x="235" y="467"/>
                        <a:pt x="228" y="480"/>
                        <a:pt x="216" y="486"/>
                      </a:cubicBezTo>
                      <a:cubicBezTo>
                        <a:pt x="0" y="613"/>
                        <a:pt x="0" y="613"/>
                        <a:pt x="0" y="613"/>
                      </a:cubicBezTo>
                      <a:cubicBezTo>
                        <a:pt x="67" y="651"/>
                        <a:pt x="67" y="651"/>
                        <a:pt x="67" y="651"/>
                      </a:cubicBezTo>
                      <a:cubicBezTo>
                        <a:pt x="262" y="541"/>
                        <a:pt x="262" y="541"/>
                        <a:pt x="262" y="541"/>
                      </a:cubicBezTo>
                      <a:cubicBezTo>
                        <a:pt x="289" y="525"/>
                        <a:pt x="307" y="495"/>
                        <a:pt x="307" y="463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85"/>
                        <a:pt x="307" y="85"/>
                        <a:pt x="307" y="85"/>
                      </a:cubicBezTo>
                      <a:cubicBezTo>
                        <a:pt x="307" y="84"/>
                        <a:pt x="307" y="84"/>
                        <a:pt x="307" y="84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lose/>
                    </a:path>
                  </a:pathLst>
                </a:custGeom>
                <a:solidFill>
                  <a:srgbClr val="0886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9" name="Freeform 158"/>
                <p:cNvSpPr>
                  <a:spLocks/>
                </p:cNvSpPr>
                <p:nvPr/>
              </p:nvSpPr>
              <p:spPr bwMode="auto">
                <a:xfrm>
                  <a:off x="374650" y="217487"/>
                  <a:ext cx="2068513" cy="696913"/>
                </a:xfrm>
                <a:custGeom>
                  <a:avLst/>
                  <a:gdLst>
                    <a:gd name="T0" fmla="*/ 354 w 549"/>
                    <a:gd name="T1" fmla="*/ 10 h 185"/>
                    <a:gd name="T2" fmla="*/ 265 w 549"/>
                    <a:gd name="T3" fmla="*/ 10 h 185"/>
                    <a:gd name="T4" fmla="*/ 38 w 549"/>
                    <a:gd name="T5" fmla="*/ 97 h 185"/>
                    <a:gd name="T6" fmla="*/ 1 w 549"/>
                    <a:gd name="T7" fmla="*/ 140 h 185"/>
                    <a:gd name="T8" fmla="*/ 1 w 549"/>
                    <a:gd name="T9" fmla="*/ 159 h 185"/>
                    <a:gd name="T10" fmla="*/ 1 w 549"/>
                    <a:gd name="T11" fmla="*/ 159 h 185"/>
                    <a:gd name="T12" fmla="*/ 1 w 549"/>
                    <a:gd name="T13" fmla="*/ 185 h 185"/>
                    <a:gd name="T14" fmla="*/ 291 w 549"/>
                    <a:gd name="T15" fmla="*/ 74 h 185"/>
                    <a:gd name="T16" fmla="*/ 330 w 549"/>
                    <a:gd name="T17" fmla="*/ 74 h 185"/>
                    <a:gd name="T18" fmla="*/ 549 w 549"/>
                    <a:gd name="T19" fmla="*/ 157 h 185"/>
                    <a:gd name="T20" fmla="*/ 549 w 549"/>
                    <a:gd name="T21" fmla="*/ 137 h 185"/>
                    <a:gd name="T22" fmla="*/ 549 w 549"/>
                    <a:gd name="T23" fmla="*/ 104 h 185"/>
                    <a:gd name="T24" fmla="*/ 549 w 549"/>
                    <a:gd name="T25" fmla="*/ 84 h 185"/>
                    <a:gd name="T26" fmla="*/ 354 w 549"/>
                    <a:gd name="T27" fmla="*/ 1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9" h="185">
                      <a:moveTo>
                        <a:pt x="354" y="10"/>
                      </a:moveTo>
                      <a:cubicBezTo>
                        <a:pt x="326" y="0"/>
                        <a:pt x="292" y="0"/>
                        <a:pt x="265" y="10"/>
                      </a:cubicBezTo>
                      <a:cubicBezTo>
                        <a:pt x="38" y="97"/>
                        <a:pt x="38" y="97"/>
                        <a:pt x="38" y="97"/>
                      </a:cubicBezTo>
                      <a:cubicBezTo>
                        <a:pt x="15" y="106"/>
                        <a:pt x="0" y="122"/>
                        <a:pt x="1" y="140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85"/>
                        <a:pt x="1" y="185"/>
                        <a:pt x="1" y="185"/>
                      </a:cubicBezTo>
                      <a:cubicBezTo>
                        <a:pt x="291" y="74"/>
                        <a:pt x="291" y="74"/>
                        <a:pt x="291" y="74"/>
                      </a:cubicBezTo>
                      <a:cubicBezTo>
                        <a:pt x="303" y="70"/>
                        <a:pt x="318" y="70"/>
                        <a:pt x="330" y="74"/>
                      </a:cubicBezTo>
                      <a:cubicBezTo>
                        <a:pt x="549" y="157"/>
                        <a:pt x="549" y="157"/>
                        <a:pt x="549" y="157"/>
                      </a:cubicBezTo>
                      <a:cubicBezTo>
                        <a:pt x="549" y="137"/>
                        <a:pt x="549" y="137"/>
                        <a:pt x="549" y="137"/>
                      </a:cubicBezTo>
                      <a:cubicBezTo>
                        <a:pt x="549" y="104"/>
                        <a:pt x="549" y="104"/>
                        <a:pt x="549" y="104"/>
                      </a:cubicBezTo>
                      <a:cubicBezTo>
                        <a:pt x="549" y="84"/>
                        <a:pt x="549" y="84"/>
                        <a:pt x="549" y="84"/>
                      </a:cubicBezTo>
                      <a:lnTo>
                        <a:pt x="354" y="10"/>
                      </a:lnTo>
                      <a:close/>
                    </a:path>
                  </a:pathLst>
                </a:custGeom>
                <a:solidFill>
                  <a:srgbClr val="104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0" name="Freeform 159"/>
                <p:cNvSpPr>
                  <a:spLocks/>
                </p:cNvSpPr>
                <p:nvPr/>
              </p:nvSpPr>
              <p:spPr bwMode="auto">
                <a:xfrm>
                  <a:off x="374650" y="815975"/>
                  <a:ext cx="1436688" cy="2297113"/>
                </a:xfrm>
                <a:custGeom>
                  <a:avLst/>
                  <a:gdLst>
                    <a:gd name="T0" fmla="*/ 90 w 381"/>
                    <a:gd name="T1" fmla="*/ 409 h 610"/>
                    <a:gd name="T2" fmla="*/ 71 w 381"/>
                    <a:gd name="T3" fmla="*/ 376 h 610"/>
                    <a:gd name="T4" fmla="*/ 70 w 381"/>
                    <a:gd name="T5" fmla="*/ 0 h 610"/>
                    <a:gd name="T6" fmla="*/ 1 w 381"/>
                    <a:gd name="T7" fmla="*/ 26 h 610"/>
                    <a:gd name="T8" fmla="*/ 1 w 381"/>
                    <a:gd name="T9" fmla="*/ 49 h 610"/>
                    <a:gd name="T10" fmla="*/ 0 w 381"/>
                    <a:gd name="T11" fmla="*/ 49 h 610"/>
                    <a:gd name="T12" fmla="*/ 0 w 381"/>
                    <a:gd name="T13" fmla="*/ 96 h 610"/>
                    <a:gd name="T14" fmla="*/ 0 w 381"/>
                    <a:gd name="T15" fmla="*/ 96 h 610"/>
                    <a:gd name="T16" fmla="*/ 0 w 381"/>
                    <a:gd name="T17" fmla="*/ 388 h 610"/>
                    <a:gd name="T18" fmla="*/ 45 w 381"/>
                    <a:gd name="T19" fmla="*/ 466 h 610"/>
                    <a:gd name="T20" fmla="*/ 271 w 381"/>
                    <a:gd name="T21" fmla="*/ 596 h 610"/>
                    <a:gd name="T22" fmla="*/ 347 w 381"/>
                    <a:gd name="T23" fmla="*/ 596 h 610"/>
                    <a:gd name="T24" fmla="*/ 381 w 381"/>
                    <a:gd name="T25" fmla="*/ 577 h 610"/>
                    <a:gd name="T26" fmla="*/ 90 w 381"/>
                    <a:gd name="T27" fmla="*/ 409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1" h="610">
                      <a:moveTo>
                        <a:pt x="90" y="409"/>
                      </a:moveTo>
                      <a:cubicBezTo>
                        <a:pt x="78" y="402"/>
                        <a:pt x="71" y="389"/>
                        <a:pt x="71" y="376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388"/>
                        <a:pt x="0" y="388"/>
                        <a:pt x="0" y="388"/>
                      </a:cubicBezTo>
                      <a:cubicBezTo>
                        <a:pt x="0" y="420"/>
                        <a:pt x="17" y="450"/>
                        <a:pt x="45" y="466"/>
                      </a:cubicBezTo>
                      <a:cubicBezTo>
                        <a:pt x="271" y="596"/>
                        <a:pt x="271" y="596"/>
                        <a:pt x="271" y="596"/>
                      </a:cubicBezTo>
                      <a:cubicBezTo>
                        <a:pt x="295" y="610"/>
                        <a:pt x="323" y="610"/>
                        <a:pt x="347" y="596"/>
                      </a:cubicBezTo>
                      <a:cubicBezTo>
                        <a:pt x="381" y="577"/>
                        <a:pt x="381" y="577"/>
                        <a:pt x="381" y="577"/>
                      </a:cubicBezTo>
                      <a:lnTo>
                        <a:pt x="90" y="409"/>
                      </a:lnTo>
                      <a:close/>
                    </a:path>
                  </a:pathLst>
                </a:custGeom>
                <a:solidFill>
                  <a:srgbClr val="2AA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</p:grpSp>
      </p:grpSp>
      <p:cxnSp>
        <p:nvCxnSpPr>
          <p:cNvPr id="13" name="Соединительная линия уступом 12"/>
          <p:cNvCxnSpPr/>
          <p:nvPr/>
        </p:nvCxnSpPr>
        <p:spPr>
          <a:xfrm>
            <a:off x="1895291" y="2405998"/>
            <a:ext cx="968798" cy="45402"/>
          </a:xfrm>
          <a:prstGeom prst="bentConnector3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Соединительная линия уступом 330"/>
          <p:cNvCxnSpPr/>
          <p:nvPr/>
        </p:nvCxnSpPr>
        <p:spPr>
          <a:xfrm>
            <a:off x="1802082" y="2574238"/>
            <a:ext cx="1041703" cy="997508"/>
          </a:xfrm>
          <a:prstGeom prst="bentConnector3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Соединительная линия уступом 331"/>
          <p:cNvCxnSpPr/>
          <p:nvPr/>
        </p:nvCxnSpPr>
        <p:spPr>
          <a:xfrm flipV="1">
            <a:off x="1863663" y="1756164"/>
            <a:ext cx="912179" cy="596562"/>
          </a:xfrm>
          <a:prstGeom prst="bentConnector3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Соединительная линия уступом 332"/>
          <p:cNvCxnSpPr/>
          <p:nvPr/>
        </p:nvCxnSpPr>
        <p:spPr>
          <a:xfrm>
            <a:off x="1908048" y="2485948"/>
            <a:ext cx="944266" cy="790410"/>
          </a:xfrm>
          <a:prstGeom prst="bentConnector3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Freeform 169"/>
          <p:cNvSpPr>
            <a:spLocks/>
          </p:cNvSpPr>
          <p:nvPr/>
        </p:nvSpPr>
        <p:spPr bwMode="auto">
          <a:xfrm rot="1046995">
            <a:off x="11433781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335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4" y="0"/>
            <a:ext cx="2844801" cy="365125"/>
          </a:xfrm>
        </p:spPr>
        <p:txBody>
          <a:bodyPr/>
          <a:lstStyle/>
          <a:p>
            <a:pPr marL="25398">
              <a:spcBef>
                <a:spcPts val="245"/>
              </a:spcBef>
            </a:pPr>
            <a:r>
              <a:rPr lang="ru-RU" sz="1067" b="0" dirty="0" smtClean="0">
                <a:solidFill>
                  <a:srgbClr val="8E9EB0"/>
                </a:solidFill>
                <a:latin typeface="Arial Narrow" panose="020B0606020202030204" pitchFamily="34" charset="0"/>
              </a:rPr>
              <a:t>3</a:t>
            </a:r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5220195" y="5075280"/>
            <a:ext cx="48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r>
            <a:endParaRPr lang="ru-RU" sz="4400" b="1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7572910" y="5346027"/>
            <a:ext cx="1808566" cy="14157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Преимущество</a:t>
            </a:r>
            <a:endParaRPr lang="ru-RU" sz="1400" b="1" dirty="0" smtClean="0"/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Учет вносимых изменений в ПД при проведении экспертиз</a:t>
            </a:r>
          </a:p>
        </p:txBody>
      </p:sp>
    </p:spTree>
    <p:extLst>
      <p:ext uri="{BB962C8B-B14F-4D97-AF65-F5344CB8AC3E}">
        <p14:creationId xmlns:p14="http://schemas.microsoft.com/office/powerpoint/2010/main" val="22384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grpSp>
        <p:nvGrpSpPr>
          <p:cNvPr id="32" name="Группа 2039"/>
          <p:cNvGrpSpPr/>
          <p:nvPr/>
        </p:nvGrpSpPr>
        <p:grpSpPr>
          <a:xfrm rot="460680">
            <a:off x="614052" y="-151669"/>
            <a:ext cx="11221331" cy="6186553"/>
            <a:chOff x="7695174" y="4234048"/>
            <a:chExt cx="1007392" cy="578875"/>
          </a:xfrm>
          <a:solidFill>
            <a:schemeClr val="bg1">
              <a:lumMod val="95000"/>
            </a:schemeClr>
          </a:solidFill>
        </p:grpSpPr>
        <p:sp>
          <p:nvSpPr>
            <p:cNvPr id="33" name="Freeform 1112"/>
            <p:cNvSpPr>
              <a:spLocks/>
            </p:cNvSpPr>
            <p:nvPr/>
          </p:nvSpPr>
          <p:spPr bwMode="auto">
            <a:xfrm>
              <a:off x="7695174" y="4634373"/>
              <a:ext cx="31951" cy="39469"/>
            </a:xfrm>
            <a:custGeom>
              <a:avLst/>
              <a:gdLst>
                <a:gd name="T0" fmla="*/ 52 w 77"/>
                <a:gd name="T1" fmla="*/ 56 h 90"/>
                <a:gd name="T2" fmla="*/ 67 w 77"/>
                <a:gd name="T3" fmla="*/ 20 h 90"/>
                <a:gd name="T4" fmla="*/ 61 w 77"/>
                <a:gd name="T5" fmla="*/ 16 h 90"/>
                <a:gd name="T6" fmla="*/ 51 w 77"/>
                <a:gd name="T7" fmla="*/ 21 h 90"/>
                <a:gd name="T8" fmla="*/ 14 w 77"/>
                <a:gd name="T9" fmla="*/ 0 h 90"/>
                <a:gd name="T10" fmla="*/ 13 w 77"/>
                <a:gd name="T11" fmla="*/ 3 h 90"/>
                <a:gd name="T12" fmla="*/ 14 w 77"/>
                <a:gd name="T13" fmla="*/ 29 h 90"/>
                <a:gd name="T14" fmla="*/ 0 w 77"/>
                <a:gd name="T15" fmla="*/ 41 h 90"/>
                <a:gd name="T16" fmla="*/ 3 w 77"/>
                <a:gd name="T17" fmla="*/ 53 h 90"/>
                <a:gd name="T18" fmla="*/ 26 w 77"/>
                <a:gd name="T19" fmla="*/ 52 h 90"/>
                <a:gd name="T20" fmla="*/ 55 w 77"/>
                <a:gd name="T21" fmla="*/ 82 h 90"/>
                <a:gd name="T22" fmla="*/ 70 w 77"/>
                <a:gd name="T23" fmla="*/ 90 h 90"/>
                <a:gd name="T24" fmla="*/ 77 w 77"/>
                <a:gd name="T25" fmla="*/ 83 h 90"/>
                <a:gd name="T26" fmla="*/ 52 w 77"/>
                <a:gd name="T27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90">
                  <a:moveTo>
                    <a:pt x="52" y="56"/>
                  </a:moveTo>
                  <a:lnTo>
                    <a:pt x="67" y="20"/>
                  </a:lnTo>
                  <a:lnTo>
                    <a:pt x="61" y="16"/>
                  </a:lnTo>
                  <a:lnTo>
                    <a:pt x="51" y="21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3" y="53"/>
                  </a:lnTo>
                  <a:lnTo>
                    <a:pt x="26" y="52"/>
                  </a:lnTo>
                  <a:lnTo>
                    <a:pt x="55" y="82"/>
                  </a:lnTo>
                  <a:lnTo>
                    <a:pt x="70" y="90"/>
                  </a:lnTo>
                  <a:lnTo>
                    <a:pt x="77" y="83"/>
                  </a:lnTo>
                  <a:lnTo>
                    <a:pt x="5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" name="Freeform 1113"/>
            <p:cNvSpPr>
              <a:spLocks/>
            </p:cNvSpPr>
            <p:nvPr/>
          </p:nvSpPr>
          <p:spPr bwMode="auto">
            <a:xfrm>
              <a:off x="7730884" y="4459584"/>
              <a:ext cx="20675" cy="24434"/>
            </a:xfrm>
            <a:custGeom>
              <a:avLst/>
              <a:gdLst>
                <a:gd name="T0" fmla="*/ 30 w 47"/>
                <a:gd name="T1" fmla="*/ 57 h 57"/>
                <a:gd name="T2" fmla="*/ 45 w 47"/>
                <a:gd name="T3" fmla="*/ 50 h 57"/>
                <a:gd name="T4" fmla="*/ 47 w 47"/>
                <a:gd name="T5" fmla="*/ 19 h 57"/>
                <a:gd name="T6" fmla="*/ 43 w 47"/>
                <a:gd name="T7" fmla="*/ 15 h 57"/>
                <a:gd name="T8" fmla="*/ 39 w 47"/>
                <a:gd name="T9" fmla="*/ 28 h 57"/>
                <a:gd name="T10" fmla="*/ 21 w 47"/>
                <a:gd name="T11" fmla="*/ 18 h 57"/>
                <a:gd name="T12" fmla="*/ 14 w 47"/>
                <a:gd name="T13" fmla="*/ 0 h 57"/>
                <a:gd name="T14" fmla="*/ 7 w 47"/>
                <a:gd name="T15" fmla="*/ 4 h 57"/>
                <a:gd name="T16" fmla="*/ 0 w 47"/>
                <a:gd name="T17" fmla="*/ 4 h 57"/>
                <a:gd name="T18" fmla="*/ 30 w 47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7">
                  <a:moveTo>
                    <a:pt x="30" y="57"/>
                  </a:moveTo>
                  <a:lnTo>
                    <a:pt x="45" y="50"/>
                  </a:lnTo>
                  <a:lnTo>
                    <a:pt x="47" y="19"/>
                  </a:lnTo>
                  <a:lnTo>
                    <a:pt x="43" y="15"/>
                  </a:lnTo>
                  <a:lnTo>
                    <a:pt x="39" y="28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3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" name="Freeform 1114"/>
            <p:cNvSpPr>
              <a:spLocks/>
            </p:cNvSpPr>
            <p:nvPr/>
          </p:nvSpPr>
          <p:spPr bwMode="auto">
            <a:xfrm>
              <a:off x="7879361" y="4651289"/>
              <a:ext cx="37589" cy="31951"/>
            </a:xfrm>
            <a:custGeom>
              <a:avLst/>
              <a:gdLst>
                <a:gd name="T0" fmla="*/ 73 w 88"/>
                <a:gd name="T1" fmla="*/ 42 h 75"/>
                <a:gd name="T2" fmla="*/ 78 w 88"/>
                <a:gd name="T3" fmla="*/ 38 h 75"/>
                <a:gd name="T4" fmla="*/ 83 w 88"/>
                <a:gd name="T5" fmla="*/ 34 h 75"/>
                <a:gd name="T6" fmla="*/ 84 w 88"/>
                <a:gd name="T7" fmla="*/ 30 h 75"/>
                <a:gd name="T8" fmla="*/ 88 w 88"/>
                <a:gd name="T9" fmla="*/ 22 h 75"/>
                <a:gd name="T10" fmla="*/ 79 w 88"/>
                <a:gd name="T11" fmla="*/ 6 h 75"/>
                <a:gd name="T12" fmla="*/ 77 w 88"/>
                <a:gd name="T13" fmla="*/ 2 h 75"/>
                <a:gd name="T14" fmla="*/ 75 w 88"/>
                <a:gd name="T15" fmla="*/ 6 h 75"/>
                <a:gd name="T16" fmla="*/ 75 w 88"/>
                <a:gd name="T17" fmla="*/ 7 h 75"/>
                <a:gd name="T18" fmla="*/ 69 w 88"/>
                <a:gd name="T19" fmla="*/ 7 h 75"/>
                <a:gd name="T20" fmla="*/ 57 w 88"/>
                <a:gd name="T21" fmla="*/ 1 h 75"/>
                <a:gd name="T22" fmla="*/ 44 w 88"/>
                <a:gd name="T23" fmla="*/ 12 h 75"/>
                <a:gd name="T24" fmla="*/ 33 w 88"/>
                <a:gd name="T25" fmla="*/ 7 h 75"/>
                <a:gd name="T26" fmla="*/ 17 w 88"/>
                <a:gd name="T27" fmla="*/ 0 h 75"/>
                <a:gd name="T28" fmla="*/ 14 w 88"/>
                <a:gd name="T29" fmla="*/ 5 h 75"/>
                <a:gd name="T30" fmla="*/ 14 w 88"/>
                <a:gd name="T31" fmla="*/ 6 h 75"/>
                <a:gd name="T32" fmla="*/ 13 w 88"/>
                <a:gd name="T33" fmla="*/ 6 h 75"/>
                <a:gd name="T34" fmla="*/ 6 w 88"/>
                <a:gd name="T35" fmla="*/ 5 h 75"/>
                <a:gd name="T36" fmla="*/ 4 w 88"/>
                <a:gd name="T37" fmla="*/ 11 h 75"/>
                <a:gd name="T38" fmla="*/ 4 w 88"/>
                <a:gd name="T39" fmla="*/ 16 h 75"/>
                <a:gd name="T40" fmla="*/ 5 w 88"/>
                <a:gd name="T41" fmla="*/ 20 h 75"/>
                <a:gd name="T42" fmla="*/ 2 w 88"/>
                <a:gd name="T43" fmla="*/ 26 h 75"/>
                <a:gd name="T44" fmla="*/ 0 w 88"/>
                <a:gd name="T45" fmla="*/ 29 h 75"/>
                <a:gd name="T46" fmla="*/ 8 w 88"/>
                <a:gd name="T47" fmla="*/ 41 h 75"/>
                <a:gd name="T48" fmla="*/ 12 w 88"/>
                <a:gd name="T49" fmla="*/ 45 h 75"/>
                <a:gd name="T50" fmla="*/ 19 w 88"/>
                <a:gd name="T51" fmla="*/ 60 h 75"/>
                <a:gd name="T52" fmla="*/ 25 w 88"/>
                <a:gd name="T53" fmla="*/ 75 h 75"/>
                <a:gd name="T54" fmla="*/ 25 w 88"/>
                <a:gd name="T55" fmla="*/ 75 h 75"/>
                <a:gd name="T56" fmla="*/ 32 w 88"/>
                <a:gd name="T57" fmla="*/ 73 h 75"/>
                <a:gd name="T58" fmla="*/ 40 w 88"/>
                <a:gd name="T59" fmla="*/ 71 h 75"/>
                <a:gd name="T60" fmla="*/ 44 w 88"/>
                <a:gd name="T61" fmla="*/ 67 h 75"/>
                <a:gd name="T62" fmla="*/ 58 w 88"/>
                <a:gd name="T63" fmla="*/ 56 h 75"/>
                <a:gd name="T64" fmla="*/ 69 w 88"/>
                <a:gd name="T65" fmla="*/ 48 h 75"/>
                <a:gd name="T66" fmla="*/ 73 w 88"/>
                <a:gd name="T67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5">
                  <a:moveTo>
                    <a:pt x="73" y="42"/>
                  </a:moveTo>
                  <a:cubicBezTo>
                    <a:pt x="75" y="40"/>
                    <a:pt x="76" y="39"/>
                    <a:pt x="78" y="38"/>
                  </a:cubicBezTo>
                  <a:cubicBezTo>
                    <a:pt x="80" y="37"/>
                    <a:pt x="82" y="36"/>
                    <a:pt x="83" y="34"/>
                  </a:cubicBezTo>
                  <a:cubicBezTo>
                    <a:pt x="84" y="33"/>
                    <a:pt x="84" y="31"/>
                    <a:pt x="84" y="30"/>
                  </a:cubicBezTo>
                  <a:cubicBezTo>
                    <a:pt x="85" y="27"/>
                    <a:pt x="85" y="23"/>
                    <a:pt x="88" y="22"/>
                  </a:cubicBezTo>
                  <a:cubicBezTo>
                    <a:pt x="85" y="18"/>
                    <a:pt x="82" y="12"/>
                    <a:pt x="79" y="6"/>
                  </a:cubicBezTo>
                  <a:cubicBezTo>
                    <a:pt x="79" y="5"/>
                    <a:pt x="78" y="4"/>
                    <a:pt x="77" y="2"/>
                  </a:cubicBezTo>
                  <a:cubicBezTo>
                    <a:pt x="76" y="3"/>
                    <a:pt x="75" y="4"/>
                    <a:pt x="75" y="6"/>
                  </a:cubicBezTo>
                  <a:lnTo>
                    <a:pt x="75" y="7"/>
                  </a:lnTo>
                  <a:lnTo>
                    <a:pt x="69" y="7"/>
                  </a:lnTo>
                  <a:cubicBezTo>
                    <a:pt x="65" y="7"/>
                    <a:pt x="61" y="5"/>
                    <a:pt x="57" y="1"/>
                  </a:cubicBezTo>
                  <a:cubicBezTo>
                    <a:pt x="56" y="8"/>
                    <a:pt x="51" y="12"/>
                    <a:pt x="44" y="12"/>
                  </a:cubicBezTo>
                  <a:cubicBezTo>
                    <a:pt x="41" y="12"/>
                    <a:pt x="37" y="10"/>
                    <a:pt x="33" y="7"/>
                  </a:cubicBezTo>
                  <a:cubicBezTo>
                    <a:pt x="27" y="4"/>
                    <a:pt x="21" y="0"/>
                    <a:pt x="17" y="0"/>
                  </a:cubicBezTo>
                  <a:cubicBezTo>
                    <a:pt x="15" y="0"/>
                    <a:pt x="14" y="3"/>
                    <a:pt x="14" y="5"/>
                  </a:cubicBezTo>
                  <a:lnTo>
                    <a:pt x="14" y="6"/>
                  </a:lnTo>
                  <a:lnTo>
                    <a:pt x="13" y="6"/>
                  </a:lnTo>
                  <a:cubicBezTo>
                    <a:pt x="10" y="6"/>
                    <a:pt x="7" y="5"/>
                    <a:pt x="6" y="5"/>
                  </a:cubicBezTo>
                  <a:cubicBezTo>
                    <a:pt x="5" y="6"/>
                    <a:pt x="4" y="8"/>
                    <a:pt x="4" y="11"/>
                  </a:cubicBezTo>
                  <a:cubicBezTo>
                    <a:pt x="4" y="13"/>
                    <a:pt x="4" y="14"/>
                    <a:pt x="4" y="16"/>
                  </a:cubicBezTo>
                  <a:cubicBezTo>
                    <a:pt x="5" y="17"/>
                    <a:pt x="5" y="18"/>
                    <a:pt x="5" y="20"/>
                  </a:cubicBezTo>
                  <a:cubicBezTo>
                    <a:pt x="5" y="24"/>
                    <a:pt x="3" y="25"/>
                    <a:pt x="2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4"/>
                    <a:pt x="4" y="38"/>
                    <a:pt x="8" y="41"/>
                  </a:cubicBezTo>
                  <a:cubicBezTo>
                    <a:pt x="10" y="42"/>
                    <a:pt x="11" y="44"/>
                    <a:pt x="12" y="45"/>
                  </a:cubicBezTo>
                  <a:cubicBezTo>
                    <a:pt x="15" y="49"/>
                    <a:pt x="17" y="55"/>
                    <a:pt x="19" y="60"/>
                  </a:cubicBezTo>
                  <a:cubicBezTo>
                    <a:pt x="20" y="66"/>
                    <a:pt x="22" y="71"/>
                    <a:pt x="25" y="75"/>
                  </a:cubicBezTo>
                  <a:lnTo>
                    <a:pt x="25" y="75"/>
                  </a:lnTo>
                  <a:cubicBezTo>
                    <a:pt x="27" y="74"/>
                    <a:pt x="29" y="74"/>
                    <a:pt x="32" y="73"/>
                  </a:cubicBezTo>
                  <a:cubicBezTo>
                    <a:pt x="35" y="73"/>
                    <a:pt x="38" y="72"/>
                    <a:pt x="40" y="71"/>
                  </a:cubicBezTo>
                  <a:cubicBezTo>
                    <a:pt x="41" y="70"/>
                    <a:pt x="43" y="68"/>
                    <a:pt x="44" y="67"/>
                  </a:cubicBezTo>
                  <a:cubicBezTo>
                    <a:pt x="48" y="62"/>
                    <a:pt x="52" y="56"/>
                    <a:pt x="58" y="56"/>
                  </a:cubicBezTo>
                  <a:cubicBezTo>
                    <a:pt x="64" y="56"/>
                    <a:pt x="67" y="52"/>
                    <a:pt x="69" y="48"/>
                  </a:cubicBezTo>
                  <a:cubicBezTo>
                    <a:pt x="70" y="46"/>
                    <a:pt x="72" y="43"/>
                    <a:pt x="7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" name="Freeform 1115"/>
            <p:cNvSpPr>
              <a:spLocks/>
            </p:cNvSpPr>
            <p:nvPr/>
          </p:nvSpPr>
          <p:spPr bwMode="auto">
            <a:xfrm>
              <a:off x="7958299" y="4583628"/>
              <a:ext cx="16916" cy="33830"/>
            </a:xfrm>
            <a:custGeom>
              <a:avLst/>
              <a:gdLst>
                <a:gd name="T0" fmla="*/ 20 w 43"/>
                <a:gd name="T1" fmla="*/ 79 h 79"/>
                <a:gd name="T2" fmla="*/ 24 w 43"/>
                <a:gd name="T3" fmla="*/ 79 h 79"/>
                <a:gd name="T4" fmla="*/ 24 w 43"/>
                <a:gd name="T5" fmla="*/ 79 h 79"/>
                <a:gd name="T6" fmla="*/ 31 w 43"/>
                <a:gd name="T7" fmla="*/ 79 h 79"/>
                <a:gd name="T8" fmla="*/ 33 w 43"/>
                <a:gd name="T9" fmla="*/ 79 h 79"/>
                <a:gd name="T10" fmla="*/ 38 w 43"/>
                <a:gd name="T11" fmla="*/ 79 h 79"/>
                <a:gd name="T12" fmla="*/ 35 w 43"/>
                <a:gd name="T13" fmla="*/ 76 h 79"/>
                <a:gd name="T14" fmla="*/ 29 w 43"/>
                <a:gd name="T15" fmla="*/ 66 h 79"/>
                <a:gd name="T16" fmla="*/ 35 w 43"/>
                <a:gd name="T17" fmla="*/ 51 h 79"/>
                <a:gd name="T18" fmla="*/ 41 w 43"/>
                <a:gd name="T19" fmla="*/ 36 h 79"/>
                <a:gd name="T20" fmla="*/ 42 w 43"/>
                <a:gd name="T21" fmla="*/ 25 h 79"/>
                <a:gd name="T22" fmla="*/ 43 w 43"/>
                <a:gd name="T23" fmla="*/ 21 h 79"/>
                <a:gd name="T24" fmla="*/ 35 w 43"/>
                <a:gd name="T25" fmla="*/ 16 h 79"/>
                <a:gd name="T26" fmla="*/ 32 w 43"/>
                <a:gd name="T27" fmla="*/ 13 h 79"/>
                <a:gd name="T28" fmla="*/ 28 w 43"/>
                <a:gd name="T29" fmla="*/ 13 h 79"/>
                <a:gd name="T30" fmla="*/ 24 w 43"/>
                <a:gd name="T31" fmla="*/ 5 h 79"/>
                <a:gd name="T32" fmla="*/ 18 w 43"/>
                <a:gd name="T33" fmla="*/ 0 h 79"/>
                <a:gd name="T34" fmla="*/ 14 w 43"/>
                <a:gd name="T35" fmla="*/ 0 h 79"/>
                <a:gd name="T36" fmla="*/ 10 w 43"/>
                <a:gd name="T37" fmla="*/ 1 h 79"/>
                <a:gd name="T38" fmla="*/ 5 w 43"/>
                <a:gd name="T39" fmla="*/ 1 h 79"/>
                <a:gd name="T40" fmla="*/ 3 w 43"/>
                <a:gd name="T41" fmla="*/ 0 h 79"/>
                <a:gd name="T42" fmla="*/ 2 w 43"/>
                <a:gd name="T43" fmla="*/ 0 h 79"/>
                <a:gd name="T44" fmla="*/ 3 w 43"/>
                <a:gd name="T45" fmla="*/ 3 h 79"/>
                <a:gd name="T46" fmla="*/ 4 w 43"/>
                <a:gd name="T47" fmla="*/ 10 h 79"/>
                <a:gd name="T48" fmla="*/ 1 w 43"/>
                <a:gd name="T49" fmla="*/ 16 h 79"/>
                <a:gd name="T50" fmla="*/ 8 w 43"/>
                <a:gd name="T51" fmla="*/ 22 h 79"/>
                <a:gd name="T52" fmla="*/ 17 w 43"/>
                <a:gd name="T53" fmla="*/ 34 h 79"/>
                <a:gd name="T54" fmla="*/ 7 w 43"/>
                <a:gd name="T55" fmla="*/ 47 h 79"/>
                <a:gd name="T56" fmla="*/ 0 w 43"/>
                <a:gd name="T57" fmla="*/ 55 h 79"/>
                <a:gd name="T58" fmla="*/ 0 w 43"/>
                <a:gd name="T59" fmla="*/ 72 h 79"/>
                <a:gd name="T60" fmla="*/ 20 w 43"/>
                <a:gd name="T6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20" y="79"/>
                  </a:moveTo>
                  <a:cubicBezTo>
                    <a:pt x="21" y="79"/>
                    <a:pt x="22" y="79"/>
                    <a:pt x="24" y="79"/>
                  </a:cubicBezTo>
                  <a:lnTo>
                    <a:pt x="24" y="79"/>
                  </a:lnTo>
                  <a:cubicBezTo>
                    <a:pt x="27" y="79"/>
                    <a:pt x="29" y="79"/>
                    <a:pt x="31" y="79"/>
                  </a:cubicBezTo>
                  <a:cubicBezTo>
                    <a:pt x="32" y="79"/>
                    <a:pt x="33" y="79"/>
                    <a:pt x="33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7" y="77"/>
                    <a:pt x="35" y="76"/>
                  </a:cubicBezTo>
                  <a:cubicBezTo>
                    <a:pt x="33" y="74"/>
                    <a:pt x="29" y="71"/>
                    <a:pt x="29" y="66"/>
                  </a:cubicBezTo>
                  <a:cubicBezTo>
                    <a:pt x="29" y="60"/>
                    <a:pt x="32" y="55"/>
                    <a:pt x="35" y="51"/>
                  </a:cubicBezTo>
                  <a:cubicBezTo>
                    <a:pt x="38" y="47"/>
                    <a:pt x="41" y="42"/>
                    <a:pt x="41" y="36"/>
                  </a:cubicBezTo>
                  <a:cubicBezTo>
                    <a:pt x="41" y="32"/>
                    <a:pt x="41" y="29"/>
                    <a:pt x="42" y="25"/>
                  </a:cubicBezTo>
                  <a:cubicBezTo>
                    <a:pt x="42" y="24"/>
                    <a:pt x="43" y="23"/>
                    <a:pt x="43" y="21"/>
                  </a:cubicBezTo>
                  <a:cubicBezTo>
                    <a:pt x="39" y="20"/>
                    <a:pt x="37" y="18"/>
                    <a:pt x="35" y="16"/>
                  </a:cubicBezTo>
                  <a:cubicBezTo>
                    <a:pt x="34" y="14"/>
                    <a:pt x="33" y="13"/>
                    <a:pt x="32" y="13"/>
                  </a:cubicBezTo>
                  <a:lnTo>
                    <a:pt x="28" y="13"/>
                  </a:lnTo>
                  <a:cubicBezTo>
                    <a:pt x="24" y="13"/>
                    <a:pt x="24" y="7"/>
                    <a:pt x="24" y="5"/>
                  </a:cubicBezTo>
                  <a:cubicBezTo>
                    <a:pt x="24" y="2"/>
                    <a:pt x="23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10" y="1"/>
                  </a:cubicBezTo>
                  <a:lnTo>
                    <a:pt x="5" y="1"/>
                  </a:ln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4" y="7"/>
                    <a:pt x="4" y="10"/>
                  </a:cubicBezTo>
                  <a:cubicBezTo>
                    <a:pt x="4" y="12"/>
                    <a:pt x="3" y="14"/>
                    <a:pt x="1" y="16"/>
                  </a:cubicBezTo>
                  <a:cubicBezTo>
                    <a:pt x="2" y="19"/>
                    <a:pt x="5" y="20"/>
                    <a:pt x="8" y="22"/>
                  </a:cubicBezTo>
                  <a:cubicBezTo>
                    <a:pt x="12" y="24"/>
                    <a:pt x="17" y="27"/>
                    <a:pt x="17" y="34"/>
                  </a:cubicBezTo>
                  <a:cubicBezTo>
                    <a:pt x="17" y="41"/>
                    <a:pt x="12" y="44"/>
                    <a:pt x="7" y="47"/>
                  </a:cubicBezTo>
                  <a:cubicBezTo>
                    <a:pt x="3" y="49"/>
                    <a:pt x="0" y="51"/>
                    <a:pt x="0" y="55"/>
                  </a:cubicBezTo>
                  <a:lnTo>
                    <a:pt x="0" y="72"/>
                  </a:lnTo>
                  <a:cubicBezTo>
                    <a:pt x="0" y="77"/>
                    <a:pt x="5" y="79"/>
                    <a:pt x="2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" name="Freeform 1116"/>
            <p:cNvSpPr>
              <a:spLocks/>
            </p:cNvSpPr>
            <p:nvPr/>
          </p:nvSpPr>
          <p:spPr bwMode="auto">
            <a:xfrm>
              <a:off x="7772233" y="4745262"/>
              <a:ext cx="24434" cy="20675"/>
            </a:xfrm>
            <a:custGeom>
              <a:avLst/>
              <a:gdLst>
                <a:gd name="T0" fmla="*/ 55 w 55"/>
                <a:gd name="T1" fmla="*/ 19 h 46"/>
                <a:gd name="T2" fmla="*/ 38 w 55"/>
                <a:gd name="T3" fmla="*/ 5 h 46"/>
                <a:gd name="T4" fmla="*/ 37 w 55"/>
                <a:gd name="T5" fmla="*/ 3 h 46"/>
                <a:gd name="T6" fmla="*/ 33 w 55"/>
                <a:gd name="T7" fmla="*/ 3 h 46"/>
                <a:gd name="T8" fmla="*/ 31 w 55"/>
                <a:gd name="T9" fmla="*/ 2 h 46"/>
                <a:gd name="T10" fmla="*/ 28 w 55"/>
                <a:gd name="T11" fmla="*/ 0 h 46"/>
                <a:gd name="T12" fmla="*/ 8 w 55"/>
                <a:gd name="T13" fmla="*/ 7 h 46"/>
                <a:gd name="T14" fmla="*/ 9 w 55"/>
                <a:gd name="T15" fmla="*/ 10 h 46"/>
                <a:gd name="T16" fmla="*/ 10 w 55"/>
                <a:gd name="T17" fmla="*/ 15 h 46"/>
                <a:gd name="T18" fmla="*/ 5 w 55"/>
                <a:gd name="T19" fmla="*/ 24 h 46"/>
                <a:gd name="T20" fmla="*/ 0 w 55"/>
                <a:gd name="T21" fmla="*/ 22 h 46"/>
                <a:gd name="T22" fmla="*/ 0 w 55"/>
                <a:gd name="T23" fmla="*/ 22 h 46"/>
                <a:gd name="T24" fmla="*/ 1 w 55"/>
                <a:gd name="T25" fmla="*/ 24 h 46"/>
                <a:gd name="T26" fmla="*/ 4 w 55"/>
                <a:gd name="T27" fmla="*/ 28 h 46"/>
                <a:gd name="T28" fmla="*/ 11 w 55"/>
                <a:gd name="T29" fmla="*/ 33 h 46"/>
                <a:gd name="T30" fmla="*/ 14 w 55"/>
                <a:gd name="T31" fmla="*/ 39 h 46"/>
                <a:gd name="T32" fmla="*/ 16 w 55"/>
                <a:gd name="T33" fmla="*/ 46 h 46"/>
                <a:gd name="T34" fmla="*/ 27 w 55"/>
                <a:gd name="T35" fmla="*/ 43 h 46"/>
                <a:gd name="T36" fmla="*/ 31 w 55"/>
                <a:gd name="T37" fmla="*/ 44 h 46"/>
                <a:gd name="T38" fmla="*/ 34 w 55"/>
                <a:gd name="T39" fmla="*/ 45 h 46"/>
                <a:gd name="T40" fmla="*/ 40 w 55"/>
                <a:gd name="T41" fmla="*/ 37 h 46"/>
                <a:gd name="T42" fmla="*/ 42 w 55"/>
                <a:gd name="T43" fmla="*/ 32 h 46"/>
                <a:gd name="T44" fmla="*/ 42 w 55"/>
                <a:gd name="T45" fmla="*/ 31 h 46"/>
                <a:gd name="T46" fmla="*/ 50 w 55"/>
                <a:gd name="T47" fmla="*/ 24 h 46"/>
                <a:gd name="T48" fmla="*/ 51 w 55"/>
                <a:gd name="T49" fmla="*/ 22 h 46"/>
                <a:gd name="T50" fmla="*/ 55 w 55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45" y="17"/>
                    <a:pt x="42" y="14"/>
                    <a:pt x="38" y="5"/>
                  </a:cubicBezTo>
                  <a:lnTo>
                    <a:pt x="37" y="3"/>
                  </a:lnTo>
                  <a:lnTo>
                    <a:pt x="33" y="3"/>
                  </a:lnTo>
                  <a:cubicBezTo>
                    <a:pt x="32" y="3"/>
                    <a:pt x="31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3" y="0"/>
                    <a:pt x="8" y="3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0" y="11"/>
                    <a:pt x="10" y="13"/>
                    <a:pt x="10" y="15"/>
                  </a:cubicBezTo>
                  <a:cubicBezTo>
                    <a:pt x="10" y="18"/>
                    <a:pt x="10" y="24"/>
                    <a:pt x="5" y="24"/>
                  </a:cubicBezTo>
                  <a:cubicBezTo>
                    <a:pt x="3" y="24"/>
                    <a:pt x="2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6"/>
                    <a:pt x="2" y="27"/>
                    <a:pt x="4" y="28"/>
                  </a:cubicBezTo>
                  <a:cubicBezTo>
                    <a:pt x="7" y="29"/>
                    <a:pt x="9" y="30"/>
                    <a:pt x="11" y="33"/>
                  </a:cubicBezTo>
                  <a:cubicBezTo>
                    <a:pt x="13" y="35"/>
                    <a:pt x="13" y="37"/>
                    <a:pt x="14" y="39"/>
                  </a:cubicBezTo>
                  <a:cubicBezTo>
                    <a:pt x="14" y="42"/>
                    <a:pt x="14" y="44"/>
                    <a:pt x="16" y="46"/>
                  </a:cubicBezTo>
                  <a:cubicBezTo>
                    <a:pt x="19" y="44"/>
                    <a:pt x="22" y="43"/>
                    <a:pt x="27" y="43"/>
                  </a:cubicBezTo>
                  <a:cubicBezTo>
                    <a:pt x="28" y="43"/>
                    <a:pt x="30" y="44"/>
                    <a:pt x="31" y="44"/>
                  </a:cubicBezTo>
                  <a:cubicBezTo>
                    <a:pt x="32" y="45"/>
                    <a:pt x="33" y="45"/>
                    <a:pt x="34" y="45"/>
                  </a:cubicBezTo>
                  <a:cubicBezTo>
                    <a:pt x="38" y="45"/>
                    <a:pt x="39" y="43"/>
                    <a:pt x="40" y="37"/>
                  </a:cubicBezTo>
                  <a:cubicBezTo>
                    <a:pt x="41" y="35"/>
                    <a:pt x="41" y="34"/>
                    <a:pt x="42" y="32"/>
                  </a:cubicBezTo>
                  <a:cubicBezTo>
                    <a:pt x="42" y="32"/>
                    <a:pt x="42" y="32"/>
                    <a:pt x="42" y="31"/>
                  </a:cubicBezTo>
                  <a:lnTo>
                    <a:pt x="50" y="24"/>
                  </a:lnTo>
                  <a:cubicBezTo>
                    <a:pt x="50" y="23"/>
                    <a:pt x="51" y="23"/>
                    <a:pt x="51" y="22"/>
                  </a:cubicBezTo>
                  <a:cubicBezTo>
                    <a:pt x="52" y="22"/>
                    <a:pt x="54" y="20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" name="Freeform 1117"/>
            <p:cNvSpPr>
              <a:spLocks/>
            </p:cNvSpPr>
            <p:nvPr/>
          </p:nvSpPr>
          <p:spPr bwMode="auto">
            <a:xfrm>
              <a:off x="7847411" y="4611820"/>
              <a:ext cx="35710" cy="24434"/>
            </a:xfrm>
            <a:custGeom>
              <a:avLst/>
              <a:gdLst>
                <a:gd name="T0" fmla="*/ 66 w 81"/>
                <a:gd name="T1" fmla="*/ 53 h 55"/>
                <a:gd name="T2" fmla="*/ 72 w 81"/>
                <a:gd name="T3" fmla="*/ 55 h 55"/>
                <a:gd name="T4" fmla="*/ 76 w 81"/>
                <a:gd name="T5" fmla="*/ 43 h 55"/>
                <a:gd name="T6" fmla="*/ 79 w 81"/>
                <a:gd name="T7" fmla="*/ 39 h 55"/>
                <a:gd name="T8" fmla="*/ 81 w 81"/>
                <a:gd name="T9" fmla="*/ 38 h 55"/>
                <a:gd name="T10" fmla="*/ 79 w 81"/>
                <a:gd name="T11" fmla="*/ 36 h 55"/>
                <a:gd name="T12" fmla="*/ 77 w 81"/>
                <a:gd name="T13" fmla="*/ 34 h 55"/>
                <a:gd name="T14" fmla="*/ 70 w 81"/>
                <a:gd name="T15" fmla="*/ 25 h 55"/>
                <a:gd name="T16" fmla="*/ 60 w 81"/>
                <a:gd name="T17" fmla="*/ 30 h 55"/>
                <a:gd name="T18" fmla="*/ 50 w 81"/>
                <a:gd name="T19" fmla="*/ 34 h 55"/>
                <a:gd name="T20" fmla="*/ 40 w 81"/>
                <a:gd name="T21" fmla="*/ 22 h 55"/>
                <a:gd name="T22" fmla="*/ 35 w 81"/>
                <a:gd name="T23" fmla="*/ 4 h 55"/>
                <a:gd name="T24" fmla="*/ 22 w 81"/>
                <a:gd name="T25" fmla="*/ 0 h 55"/>
                <a:gd name="T26" fmla="*/ 0 w 81"/>
                <a:gd name="T27" fmla="*/ 17 h 55"/>
                <a:gd name="T28" fmla="*/ 10 w 81"/>
                <a:gd name="T29" fmla="*/ 26 h 55"/>
                <a:gd name="T30" fmla="*/ 14 w 81"/>
                <a:gd name="T31" fmla="*/ 25 h 55"/>
                <a:gd name="T32" fmla="*/ 17 w 81"/>
                <a:gd name="T33" fmla="*/ 24 h 55"/>
                <a:gd name="T34" fmla="*/ 26 w 81"/>
                <a:gd name="T35" fmla="*/ 37 h 55"/>
                <a:gd name="T36" fmla="*/ 31 w 81"/>
                <a:gd name="T37" fmla="*/ 48 h 55"/>
                <a:gd name="T38" fmla="*/ 33 w 81"/>
                <a:gd name="T39" fmla="*/ 45 h 55"/>
                <a:gd name="T40" fmla="*/ 38 w 81"/>
                <a:gd name="T41" fmla="*/ 42 h 55"/>
                <a:gd name="T42" fmla="*/ 48 w 81"/>
                <a:gd name="T43" fmla="*/ 47 h 55"/>
                <a:gd name="T44" fmla="*/ 55 w 81"/>
                <a:gd name="T45" fmla="*/ 52 h 55"/>
                <a:gd name="T46" fmla="*/ 58 w 81"/>
                <a:gd name="T47" fmla="*/ 52 h 55"/>
                <a:gd name="T48" fmla="*/ 60 w 81"/>
                <a:gd name="T49" fmla="*/ 51 h 55"/>
                <a:gd name="T50" fmla="*/ 66 w 81"/>
                <a:gd name="T51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5">
                  <a:moveTo>
                    <a:pt x="66" y="53"/>
                  </a:moveTo>
                  <a:cubicBezTo>
                    <a:pt x="67" y="54"/>
                    <a:pt x="69" y="55"/>
                    <a:pt x="72" y="55"/>
                  </a:cubicBezTo>
                  <a:cubicBezTo>
                    <a:pt x="76" y="55"/>
                    <a:pt x="76" y="50"/>
                    <a:pt x="76" y="43"/>
                  </a:cubicBezTo>
                  <a:cubicBezTo>
                    <a:pt x="76" y="41"/>
                    <a:pt x="77" y="40"/>
                    <a:pt x="79" y="39"/>
                  </a:cubicBezTo>
                  <a:cubicBezTo>
                    <a:pt x="80" y="39"/>
                    <a:pt x="81" y="38"/>
                    <a:pt x="81" y="38"/>
                  </a:cubicBezTo>
                  <a:cubicBezTo>
                    <a:pt x="81" y="37"/>
                    <a:pt x="80" y="36"/>
                    <a:pt x="79" y="36"/>
                  </a:cubicBezTo>
                  <a:cubicBezTo>
                    <a:pt x="79" y="35"/>
                    <a:pt x="78" y="35"/>
                    <a:pt x="77" y="34"/>
                  </a:cubicBezTo>
                  <a:cubicBezTo>
                    <a:pt x="73" y="30"/>
                    <a:pt x="71" y="27"/>
                    <a:pt x="70" y="25"/>
                  </a:cubicBezTo>
                  <a:cubicBezTo>
                    <a:pt x="67" y="26"/>
                    <a:pt x="63" y="28"/>
                    <a:pt x="60" y="30"/>
                  </a:cubicBezTo>
                  <a:cubicBezTo>
                    <a:pt x="56" y="32"/>
                    <a:pt x="53" y="34"/>
                    <a:pt x="50" y="34"/>
                  </a:cubicBezTo>
                  <a:cubicBezTo>
                    <a:pt x="45" y="34"/>
                    <a:pt x="40" y="28"/>
                    <a:pt x="40" y="22"/>
                  </a:cubicBezTo>
                  <a:cubicBezTo>
                    <a:pt x="40" y="10"/>
                    <a:pt x="38" y="4"/>
                    <a:pt x="35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19" y="6"/>
                    <a:pt x="12" y="12"/>
                    <a:pt x="0" y="17"/>
                  </a:cubicBezTo>
                  <a:cubicBezTo>
                    <a:pt x="1" y="21"/>
                    <a:pt x="7" y="26"/>
                    <a:pt x="10" y="26"/>
                  </a:cubicBezTo>
                  <a:cubicBezTo>
                    <a:pt x="11" y="26"/>
                    <a:pt x="13" y="26"/>
                    <a:pt x="14" y="25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24" y="24"/>
                    <a:pt x="25" y="31"/>
                    <a:pt x="26" y="37"/>
                  </a:cubicBezTo>
                  <a:cubicBezTo>
                    <a:pt x="26" y="44"/>
                    <a:pt x="27" y="48"/>
                    <a:pt x="31" y="48"/>
                  </a:cubicBezTo>
                  <a:cubicBezTo>
                    <a:pt x="31" y="48"/>
                    <a:pt x="32" y="47"/>
                    <a:pt x="33" y="45"/>
                  </a:cubicBezTo>
                  <a:cubicBezTo>
                    <a:pt x="34" y="44"/>
                    <a:pt x="36" y="42"/>
                    <a:pt x="38" y="42"/>
                  </a:cubicBezTo>
                  <a:cubicBezTo>
                    <a:pt x="43" y="42"/>
                    <a:pt x="45" y="45"/>
                    <a:pt x="48" y="47"/>
                  </a:cubicBezTo>
                  <a:cubicBezTo>
                    <a:pt x="50" y="50"/>
                    <a:pt x="52" y="52"/>
                    <a:pt x="55" y="52"/>
                  </a:cubicBezTo>
                  <a:lnTo>
                    <a:pt x="58" y="52"/>
                  </a:lnTo>
                  <a:cubicBezTo>
                    <a:pt x="58" y="52"/>
                    <a:pt x="59" y="51"/>
                    <a:pt x="60" y="51"/>
                  </a:cubicBezTo>
                  <a:cubicBezTo>
                    <a:pt x="62" y="51"/>
                    <a:pt x="64" y="52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" name="Freeform 1118"/>
            <p:cNvSpPr>
              <a:spLocks/>
            </p:cNvSpPr>
            <p:nvPr/>
          </p:nvSpPr>
          <p:spPr bwMode="auto">
            <a:xfrm>
              <a:off x="7963938" y="4593025"/>
              <a:ext cx="67661" cy="82696"/>
            </a:xfrm>
            <a:custGeom>
              <a:avLst/>
              <a:gdLst>
                <a:gd name="T0" fmla="*/ 138 w 160"/>
                <a:gd name="T1" fmla="*/ 162 h 194"/>
                <a:gd name="T2" fmla="*/ 156 w 160"/>
                <a:gd name="T3" fmla="*/ 162 h 194"/>
                <a:gd name="T4" fmla="*/ 160 w 160"/>
                <a:gd name="T5" fmla="*/ 140 h 194"/>
                <a:gd name="T6" fmla="*/ 148 w 160"/>
                <a:gd name="T7" fmla="*/ 112 h 194"/>
                <a:gd name="T8" fmla="*/ 140 w 160"/>
                <a:gd name="T9" fmla="*/ 98 h 194"/>
                <a:gd name="T10" fmla="*/ 140 w 160"/>
                <a:gd name="T11" fmla="*/ 82 h 194"/>
                <a:gd name="T12" fmla="*/ 138 w 160"/>
                <a:gd name="T13" fmla="*/ 58 h 194"/>
                <a:gd name="T14" fmla="*/ 140 w 160"/>
                <a:gd name="T15" fmla="*/ 45 h 194"/>
                <a:gd name="T16" fmla="*/ 133 w 160"/>
                <a:gd name="T17" fmla="*/ 33 h 194"/>
                <a:gd name="T18" fmla="*/ 111 w 160"/>
                <a:gd name="T19" fmla="*/ 2 h 194"/>
                <a:gd name="T20" fmla="*/ 110 w 160"/>
                <a:gd name="T21" fmla="*/ 1 h 194"/>
                <a:gd name="T22" fmla="*/ 90 w 160"/>
                <a:gd name="T23" fmla="*/ 38 h 194"/>
                <a:gd name="T24" fmla="*/ 77 w 160"/>
                <a:gd name="T25" fmla="*/ 57 h 194"/>
                <a:gd name="T26" fmla="*/ 61 w 160"/>
                <a:gd name="T27" fmla="*/ 67 h 194"/>
                <a:gd name="T28" fmla="*/ 65 w 160"/>
                <a:gd name="T29" fmla="*/ 81 h 194"/>
                <a:gd name="T30" fmla="*/ 61 w 160"/>
                <a:gd name="T31" fmla="*/ 90 h 194"/>
                <a:gd name="T32" fmla="*/ 64 w 160"/>
                <a:gd name="T33" fmla="*/ 97 h 194"/>
                <a:gd name="T34" fmla="*/ 43 w 160"/>
                <a:gd name="T35" fmla="*/ 115 h 194"/>
                <a:gd name="T36" fmla="*/ 35 w 160"/>
                <a:gd name="T37" fmla="*/ 121 h 194"/>
                <a:gd name="T38" fmla="*/ 22 w 160"/>
                <a:gd name="T39" fmla="*/ 128 h 194"/>
                <a:gd name="T40" fmla="*/ 13 w 160"/>
                <a:gd name="T41" fmla="*/ 134 h 194"/>
                <a:gd name="T42" fmla="*/ 0 w 160"/>
                <a:gd name="T43" fmla="*/ 152 h 194"/>
                <a:gd name="T44" fmla="*/ 23 w 160"/>
                <a:gd name="T45" fmla="*/ 166 h 194"/>
                <a:gd name="T46" fmla="*/ 47 w 160"/>
                <a:gd name="T47" fmla="*/ 176 h 194"/>
                <a:gd name="T48" fmla="*/ 55 w 160"/>
                <a:gd name="T49" fmla="*/ 179 h 194"/>
                <a:gd name="T50" fmla="*/ 64 w 160"/>
                <a:gd name="T51" fmla="*/ 180 h 194"/>
                <a:gd name="T52" fmla="*/ 73 w 160"/>
                <a:gd name="T53" fmla="*/ 187 h 194"/>
                <a:gd name="T54" fmla="*/ 84 w 160"/>
                <a:gd name="T55" fmla="*/ 181 h 194"/>
                <a:gd name="T56" fmla="*/ 111 w 160"/>
                <a:gd name="T57" fmla="*/ 194 h 194"/>
                <a:gd name="T58" fmla="*/ 120 w 160"/>
                <a:gd name="T59" fmla="*/ 188 h 194"/>
                <a:gd name="T60" fmla="*/ 128 w 160"/>
                <a:gd name="T61" fmla="*/ 191 h 194"/>
                <a:gd name="T62" fmla="*/ 127 w 160"/>
                <a:gd name="T63" fmla="*/ 177 h 194"/>
                <a:gd name="T64" fmla="*/ 131 w 160"/>
                <a:gd name="T6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94">
                  <a:moveTo>
                    <a:pt x="131" y="171"/>
                  </a:moveTo>
                  <a:cubicBezTo>
                    <a:pt x="133" y="168"/>
                    <a:pt x="134" y="165"/>
                    <a:pt x="138" y="162"/>
                  </a:cubicBezTo>
                  <a:lnTo>
                    <a:pt x="138" y="162"/>
                  </a:lnTo>
                  <a:lnTo>
                    <a:pt x="156" y="162"/>
                  </a:lnTo>
                  <a:cubicBezTo>
                    <a:pt x="159" y="157"/>
                    <a:pt x="159" y="152"/>
                    <a:pt x="160" y="146"/>
                  </a:cubicBezTo>
                  <a:cubicBezTo>
                    <a:pt x="160" y="144"/>
                    <a:pt x="160" y="142"/>
                    <a:pt x="160" y="140"/>
                  </a:cubicBezTo>
                  <a:cubicBezTo>
                    <a:pt x="160" y="140"/>
                    <a:pt x="158" y="124"/>
                    <a:pt x="155" y="118"/>
                  </a:cubicBezTo>
                  <a:cubicBezTo>
                    <a:pt x="154" y="115"/>
                    <a:pt x="151" y="113"/>
                    <a:pt x="148" y="112"/>
                  </a:cubicBezTo>
                  <a:cubicBezTo>
                    <a:pt x="144" y="111"/>
                    <a:pt x="140" y="109"/>
                    <a:pt x="139" y="105"/>
                  </a:cubicBezTo>
                  <a:cubicBezTo>
                    <a:pt x="138" y="102"/>
                    <a:pt x="139" y="100"/>
                    <a:pt x="140" y="98"/>
                  </a:cubicBezTo>
                  <a:cubicBezTo>
                    <a:pt x="140" y="98"/>
                    <a:pt x="140" y="97"/>
                    <a:pt x="140" y="96"/>
                  </a:cubicBezTo>
                  <a:lnTo>
                    <a:pt x="140" y="82"/>
                  </a:lnTo>
                  <a:cubicBezTo>
                    <a:pt x="140" y="78"/>
                    <a:pt x="140" y="74"/>
                    <a:pt x="139" y="70"/>
                  </a:cubicBezTo>
                  <a:cubicBezTo>
                    <a:pt x="138" y="66"/>
                    <a:pt x="138" y="62"/>
                    <a:pt x="138" y="58"/>
                  </a:cubicBezTo>
                  <a:cubicBezTo>
                    <a:pt x="138" y="55"/>
                    <a:pt x="138" y="53"/>
                    <a:pt x="139" y="51"/>
                  </a:cubicBezTo>
                  <a:cubicBezTo>
                    <a:pt x="140" y="49"/>
                    <a:pt x="140" y="47"/>
                    <a:pt x="140" y="45"/>
                  </a:cubicBezTo>
                  <a:cubicBezTo>
                    <a:pt x="140" y="42"/>
                    <a:pt x="138" y="39"/>
                    <a:pt x="136" y="37"/>
                  </a:cubicBezTo>
                  <a:cubicBezTo>
                    <a:pt x="135" y="36"/>
                    <a:pt x="134" y="35"/>
                    <a:pt x="133" y="33"/>
                  </a:cubicBezTo>
                  <a:cubicBezTo>
                    <a:pt x="131" y="27"/>
                    <a:pt x="127" y="23"/>
                    <a:pt x="123" y="19"/>
                  </a:cubicBezTo>
                  <a:cubicBezTo>
                    <a:pt x="118" y="15"/>
                    <a:pt x="114" y="11"/>
                    <a:pt x="111" y="2"/>
                  </a:cubicBezTo>
                  <a:lnTo>
                    <a:pt x="111" y="2"/>
                  </a:lnTo>
                  <a:cubicBezTo>
                    <a:pt x="111" y="2"/>
                    <a:pt x="110" y="2"/>
                    <a:pt x="110" y="1"/>
                  </a:cubicBezTo>
                  <a:cubicBezTo>
                    <a:pt x="109" y="1"/>
                    <a:pt x="109" y="0"/>
                    <a:pt x="108" y="0"/>
                  </a:cubicBezTo>
                  <a:cubicBezTo>
                    <a:pt x="102" y="13"/>
                    <a:pt x="97" y="27"/>
                    <a:pt x="90" y="38"/>
                  </a:cubicBezTo>
                  <a:cubicBezTo>
                    <a:pt x="89" y="39"/>
                    <a:pt x="89" y="40"/>
                    <a:pt x="88" y="41"/>
                  </a:cubicBezTo>
                  <a:cubicBezTo>
                    <a:pt x="85" y="48"/>
                    <a:pt x="82" y="53"/>
                    <a:pt x="77" y="57"/>
                  </a:cubicBezTo>
                  <a:cubicBezTo>
                    <a:pt x="75" y="58"/>
                    <a:pt x="73" y="59"/>
                    <a:pt x="70" y="60"/>
                  </a:cubicBezTo>
                  <a:cubicBezTo>
                    <a:pt x="64" y="61"/>
                    <a:pt x="61" y="62"/>
                    <a:pt x="61" y="67"/>
                  </a:cubicBezTo>
                  <a:cubicBezTo>
                    <a:pt x="61" y="70"/>
                    <a:pt x="62" y="72"/>
                    <a:pt x="63" y="74"/>
                  </a:cubicBezTo>
                  <a:cubicBezTo>
                    <a:pt x="64" y="76"/>
                    <a:pt x="65" y="78"/>
                    <a:pt x="65" y="81"/>
                  </a:cubicBezTo>
                  <a:cubicBezTo>
                    <a:pt x="65" y="83"/>
                    <a:pt x="64" y="85"/>
                    <a:pt x="63" y="86"/>
                  </a:cubicBezTo>
                  <a:cubicBezTo>
                    <a:pt x="62" y="88"/>
                    <a:pt x="61" y="89"/>
                    <a:pt x="61" y="90"/>
                  </a:cubicBezTo>
                  <a:cubicBezTo>
                    <a:pt x="61" y="91"/>
                    <a:pt x="61" y="92"/>
                    <a:pt x="62" y="93"/>
                  </a:cubicBezTo>
                  <a:cubicBezTo>
                    <a:pt x="63" y="94"/>
                    <a:pt x="64" y="95"/>
                    <a:pt x="64" y="97"/>
                  </a:cubicBezTo>
                  <a:cubicBezTo>
                    <a:pt x="64" y="105"/>
                    <a:pt x="54" y="109"/>
                    <a:pt x="48" y="109"/>
                  </a:cubicBezTo>
                  <a:cubicBezTo>
                    <a:pt x="44" y="109"/>
                    <a:pt x="43" y="112"/>
                    <a:pt x="43" y="115"/>
                  </a:cubicBezTo>
                  <a:cubicBezTo>
                    <a:pt x="42" y="118"/>
                    <a:pt x="42" y="122"/>
                    <a:pt x="37" y="122"/>
                  </a:cubicBezTo>
                  <a:cubicBezTo>
                    <a:pt x="37" y="122"/>
                    <a:pt x="36" y="122"/>
                    <a:pt x="35" y="121"/>
                  </a:cubicBezTo>
                  <a:cubicBezTo>
                    <a:pt x="33" y="121"/>
                    <a:pt x="32" y="121"/>
                    <a:pt x="30" y="121"/>
                  </a:cubicBezTo>
                  <a:cubicBezTo>
                    <a:pt x="26" y="121"/>
                    <a:pt x="24" y="124"/>
                    <a:pt x="22" y="128"/>
                  </a:cubicBezTo>
                  <a:cubicBezTo>
                    <a:pt x="21" y="130"/>
                    <a:pt x="20" y="131"/>
                    <a:pt x="19" y="133"/>
                  </a:cubicBezTo>
                  <a:cubicBezTo>
                    <a:pt x="18" y="134"/>
                    <a:pt x="16" y="134"/>
                    <a:pt x="13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5" y="135"/>
                    <a:pt x="0" y="146"/>
                    <a:pt x="0" y="152"/>
                  </a:cubicBezTo>
                  <a:cubicBezTo>
                    <a:pt x="0" y="157"/>
                    <a:pt x="15" y="167"/>
                    <a:pt x="22" y="167"/>
                  </a:cubicBezTo>
                  <a:cubicBezTo>
                    <a:pt x="22" y="167"/>
                    <a:pt x="23" y="167"/>
                    <a:pt x="23" y="166"/>
                  </a:cubicBezTo>
                  <a:cubicBezTo>
                    <a:pt x="24" y="166"/>
                    <a:pt x="26" y="165"/>
                    <a:pt x="28" y="165"/>
                  </a:cubicBezTo>
                  <a:cubicBezTo>
                    <a:pt x="36" y="165"/>
                    <a:pt x="43" y="172"/>
                    <a:pt x="47" y="176"/>
                  </a:cubicBezTo>
                  <a:lnTo>
                    <a:pt x="48" y="177"/>
                  </a:lnTo>
                  <a:cubicBezTo>
                    <a:pt x="50" y="178"/>
                    <a:pt x="52" y="179"/>
                    <a:pt x="55" y="179"/>
                  </a:cubicBezTo>
                  <a:lnTo>
                    <a:pt x="57" y="179"/>
                  </a:lnTo>
                  <a:cubicBezTo>
                    <a:pt x="59" y="179"/>
                    <a:pt x="61" y="179"/>
                    <a:pt x="64" y="180"/>
                  </a:cubicBezTo>
                  <a:cubicBezTo>
                    <a:pt x="65" y="180"/>
                    <a:pt x="67" y="182"/>
                    <a:pt x="68" y="183"/>
                  </a:cubicBezTo>
                  <a:cubicBezTo>
                    <a:pt x="69" y="185"/>
                    <a:pt x="71" y="187"/>
                    <a:pt x="73" y="187"/>
                  </a:cubicBezTo>
                  <a:cubicBezTo>
                    <a:pt x="76" y="187"/>
                    <a:pt x="77" y="185"/>
                    <a:pt x="78" y="184"/>
                  </a:cubicBezTo>
                  <a:cubicBezTo>
                    <a:pt x="80" y="183"/>
                    <a:pt x="81" y="181"/>
                    <a:pt x="84" y="181"/>
                  </a:cubicBezTo>
                  <a:cubicBezTo>
                    <a:pt x="89" y="181"/>
                    <a:pt x="95" y="185"/>
                    <a:pt x="101" y="189"/>
                  </a:cubicBezTo>
                  <a:cubicBezTo>
                    <a:pt x="105" y="191"/>
                    <a:pt x="109" y="194"/>
                    <a:pt x="111" y="194"/>
                  </a:cubicBezTo>
                  <a:cubicBezTo>
                    <a:pt x="112" y="194"/>
                    <a:pt x="113" y="193"/>
                    <a:pt x="115" y="191"/>
                  </a:cubicBezTo>
                  <a:cubicBezTo>
                    <a:pt x="116" y="190"/>
                    <a:pt x="118" y="188"/>
                    <a:pt x="120" y="188"/>
                  </a:cubicBezTo>
                  <a:cubicBezTo>
                    <a:pt x="122" y="188"/>
                    <a:pt x="123" y="189"/>
                    <a:pt x="125" y="190"/>
                  </a:cubicBezTo>
                  <a:cubicBezTo>
                    <a:pt x="126" y="190"/>
                    <a:pt x="127" y="190"/>
                    <a:pt x="128" y="191"/>
                  </a:cubicBezTo>
                  <a:cubicBezTo>
                    <a:pt x="131" y="188"/>
                    <a:pt x="129" y="180"/>
                    <a:pt x="128" y="177"/>
                  </a:cubicBezTo>
                  <a:lnTo>
                    <a:pt x="127" y="177"/>
                  </a:lnTo>
                  <a:lnTo>
                    <a:pt x="128" y="176"/>
                  </a:lnTo>
                  <a:cubicBezTo>
                    <a:pt x="129" y="174"/>
                    <a:pt x="130" y="173"/>
                    <a:pt x="13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" name="Freeform 1119"/>
            <p:cNvSpPr>
              <a:spLocks/>
            </p:cNvSpPr>
            <p:nvPr/>
          </p:nvSpPr>
          <p:spPr bwMode="auto">
            <a:xfrm>
              <a:off x="7856808" y="4587387"/>
              <a:ext cx="54505" cy="39469"/>
            </a:xfrm>
            <a:custGeom>
              <a:avLst/>
              <a:gdLst>
                <a:gd name="T0" fmla="*/ 101 w 132"/>
                <a:gd name="T1" fmla="*/ 44 h 92"/>
                <a:gd name="T2" fmla="*/ 103 w 132"/>
                <a:gd name="T3" fmla="*/ 44 h 92"/>
                <a:gd name="T4" fmla="*/ 116 w 132"/>
                <a:gd name="T5" fmla="*/ 33 h 92"/>
                <a:gd name="T6" fmla="*/ 121 w 132"/>
                <a:gd name="T7" fmla="*/ 34 h 92"/>
                <a:gd name="T8" fmla="*/ 123 w 132"/>
                <a:gd name="T9" fmla="*/ 36 h 92"/>
                <a:gd name="T10" fmla="*/ 126 w 132"/>
                <a:gd name="T11" fmla="*/ 34 h 92"/>
                <a:gd name="T12" fmla="*/ 132 w 132"/>
                <a:gd name="T13" fmla="*/ 32 h 92"/>
                <a:gd name="T14" fmla="*/ 132 w 132"/>
                <a:gd name="T15" fmla="*/ 30 h 92"/>
                <a:gd name="T16" fmla="*/ 119 w 132"/>
                <a:gd name="T17" fmla="*/ 13 h 92"/>
                <a:gd name="T18" fmla="*/ 106 w 132"/>
                <a:gd name="T19" fmla="*/ 10 h 92"/>
                <a:gd name="T20" fmla="*/ 104 w 132"/>
                <a:gd name="T21" fmla="*/ 5 h 92"/>
                <a:gd name="T22" fmla="*/ 100 w 132"/>
                <a:gd name="T23" fmla="*/ 0 h 92"/>
                <a:gd name="T24" fmla="*/ 95 w 132"/>
                <a:gd name="T25" fmla="*/ 3 h 92"/>
                <a:gd name="T26" fmla="*/ 86 w 132"/>
                <a:gd name="T27" fmla="*/ 7 h 92"/>
                <a:gd name="T28" fmla="*/ 72 w 132"/>
                <a:gd name="T29" fmla="*/ 6 h 92"/>
                <a:gd name="T30" fmla="*/ 65 w 132"/>
                <a:gd name="T31" fmla="*/ 6 h 92"/>
                <a:gd name="T32" fmla="*/ 54 w 132"/>
                <a:gd name="T33" fmla="*/ 16 h 92"/>
                <a:gd name="T34" fmla="*/ 50 w 132"/>
                <a:gd name="T35" fmla="*/ 13 h 92"/>
                <a:gd name="T36" fmla="*/ 47 w 132"/>
                <a:gd name="T37" fmla="*/ 11 h 92"/>
                <a:gd name="T38" fmla="*/ 44 w 132"/>
                <a:gd name="T39" fmla="*/ 13 h 92"/>
                <a:gd name="T40" fmla="*/ 39 w 132"/>
                <a:gd name="T41" fmla="*/ 17 h 92"/>
                <a:gd name="T42" fmla="*/ 17 w 132"/>
                <a:gd name="T43" fmla="*/ 31 h 92"/>
                <a:gd name="T44" fmla="*/ 0 w 132"/>
                <a:gd name="T45" fmla="*/ 42 h 92"/>
                <a:gd name="T46" fmla="*/ 6 w 132"/>
                <a:gd name="T47" fmla="*/ 48 h 92"/>
                <a:gd name="T48" fmla="*/ 6 w 132"/>
                <a:gd name="T49" fmla="*/ 48 h 92"/>
                <a:gd name="T50" fmla="*/ 6 w 132"/>
                <a:gd name="T51" fmla="*/ 52 h 92"/>
                <a:gd name="T52" fmla="*/ 5 w 132"/>
                <a:gd name="T53" fmla="*/ 54 h 92"/>
                <a:gd name="T54" fmla="*/ 4 w 132"/>
                <a:gd name="T55" fmla="*/ 56 h 92"/>
                <a:gd name="T56" fmla="*/ 16 w 132"/>
                <a:gd name="T57" fmla="*/ 62 h 92"/>
                <a:gd name="T58" fmla="*/ 24 w 132"/>
                <a:gd name="T59" fmla="*/ 82 h 92"/>
                <a:gd name="T60" fmla="*/ 31 w 132"/>
                <a:gd name="T61" fmla="*/ 92 h 92"/>
                <a:gd name="T62" fmla="*/ 40 w 132"/>
                <a:gd name="T63" fmla="*/ 88 h 92"/>
                <a:gd name="T64" fmla="*/ 52 w 132"/>
                <a:gd name="T65" fmla="*/ 83 h 92"/>
                <a:gd name="T66" fmla="*/ 53 w 132"/>
                <a:gd name="T67" fmla="*/ 83 h 92"/>
                <a:gd name="T68" fmla="*/ 53 w 132"/>
                <a:gd name="T69" fmla="*/ 84 h 92"/>
                <a:gd name="T70" fmla="*/ 57 w 132"/>
                <a:gd name="T71" fmla="*/ 89 h 92"/>
                <a:gd name="T72" fmla="*/ 64 w 132"/>
                <a:gd name="T73" fmla="*/ 84 h 92"/>
                <a:gd name="T74" fmla="*/ 70 w 132"/>
                <a:gd name="T75" fmla="*/ 80 h 92"/>
                <a:gd name="T76" fmla="*/ 71 w 132"/>
                <a:gd name="T77" fmla="*/ 73 h 92"/>
                <a:gd name="T78" fmla="*/ 80 w 132"/>
                <a:gd name="T79" fmla="*/ 64 h 92"/>
                <a:gd name="T80" fmla="*/ 79 w 132"/>
                <a:gd name="T81" fmla="*/ 61 h 92"/>
                <a:gd name="T82" fmla="*/ 77 w 132"/>
                <a:gd name="T83" fmla="*/ 55 h 92"/>
                <a:gd name="T84" fmla="*/ 94 w 132"/>
                <a:gd name="T85" fmla="*/ 41 h 92"/>
                <a:gd name="T86" fmla="*/ 101 w 132"/>
                <a:gd name="T87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92">
                  <a:moveTo>
                    <a:pt x="101" y="44"/>
                  </a:moveTo>
                  <a:cubicBezTo>
                    <a:pt x="102" y="44"/>
                    <a:pt x="102" y="44"/>
                    <a:pt x="103" y="44"/>
                  </a:cubicBezTo>
                  <a:cubicBezTo>
                    <a:pt x="104" y="40"/>
                    <a:pt x="111" y="33"/>
                    <a:pt x="116" y="33"/>
                  </a:cubicBezTo>
                  <a:cubicBezTo>
                    <a:pt x="118" y="33"/>
                    <a:pt x="120" y="34"/>
                    <a:pt x="121" y="34"/>
                  </a:cubicBezTo>
                  <a:cubicBezTo>
                    <a:pt x="122" y="35"/>
                    <a:pt x="122" y="36"/>
                    <a:pt x="123" y="36"/>
                  </a:cubicBezTo>
                  <a:cubicBezTo>
                    <a:pt x="124" y="36"/>
                    <a:pt x="125" y="35"/>
                    <a:pt x="126" y="34"/>
                  </a:cubicBezTo>
                  <a:cubicBezTo>
                    <a:pt x="128" y="33"/>
                    <a:pt x="129" y="32"/>
                    <a:pt x="132" y="32"/>
                  </a:cubicBezTo>
                  <a:lnTo>
                    <a:pt x="132" y="30"/>
                  </a:lnTo>
                  <a:cubicBezTo>
                    <a:pt x="130" y="27"/>
                    <a:pt x="121" y="17"/>
                    <a:pt x="119" y="13"/>
                  </a:cubicBezTo>
                  <a:cubicBezTo>
                    <a:pt x="115" y="13"/>
                    <a:pt x="109" y="11"/>
                    <a:pt x="106" y="10"/>
                  </a:cubicBezTo>
                  <a:cubicBezTo>
                    <a:pt x="105" y="9"/>
                    <a:pt x="104" y="7"/>
                    <a:pt x="104" y="5"/>
                  </a:cubicBezTo>
                  <a:cubicBezTo>
                    <a:pt x="103" y="1"/>
                    <a:pt x="102" y="0"/>
                    <a:pt x="100" y="0"/>
                  </a:cubicBezTo>
                  <a:cubicBezTo>
                    <a:pt x="98" y="0"/>
                    <a:pt x="97" y="1"/>
                    <a:pt x="95" y="3"/>
                  </a:cubicBezTo>
                  <a:cubicBezTo>
                    <a:pt x="93" y="5"/>
                    <a:pt x="90" y="7"/>
                    <a:pt x="86" y="7"/>
                  </a:cubicBezTo>
                  <a:cubicBezTo>
                    <a:pt x="82" y="7"/>
                    <a:pt x="76" y="7"/>
                    <a:pt x="72" y="6"/>
                  </a:cubicBezTo>
                  <a:lnTo>
                    <a:pt x="65" y="6"/>
                  </a:lnTo>
                  <a:cubicBezTo>
                    <a:pt x="64" y="13"/>
                    <a:pt x="61" y="16"/>
                    <a:pt x="54" y="16"/>
                  </a:cubicBezTo>
                  <a:cubicBezTo>
                    <a:pt x="52" y="16"/>
                    <a:pt x="51" y="14"/>
                    <a:pt x="50" y="13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6" y="11"/>
                    <a:pt x="45" y="12"/>
                    <a:pt x="44" y="13"/>
                  </a:cubicBezTo>
                  <a:cubicBezTo>
                    <a:pt x="43" y="14"/>
                    <a:pt x="41" y="16"/>
                    <a:pt x="39" y="17"/>
                  </a:cubicBezTo>
                  <a:cubicBezTo>
                    <a:pt x="37" y="27"/>
                    <a:pt x="26" y="29"/>
                    <a:pt x="17" y="31"/>
                  </a:cubicBezTo>
                  <a:cubicBezTo>
                    <a:pt x="8" y="33"/>
                    <a:pt x="0" y="34"/>
                    <a:pt x="0" y="42"/>
                  </a:cubicBezTo>
                  <a:cubicBezTo>
                    <a:pt x="0" y="46"/>
                    <a:pt x="2" y="47"/>
                    <a:pt x="6" y="48"/>
                  </a:cubicBezTo>
                  <a:lnTo>
                    <a:pt x="6" y="48"/>
                  </a:lnTo>
                  <a:lnTo>
                    <a:pt x="6" y="52"/>
                  </a:lnTo>
                  <a:cubicBezTo>
                    <a:pt x="6" y="53"/>
                    <a:pt x="5" y="54"/>
                    <a:pt x="5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60"/>
                    <a:pt x="12" y="62"/>
                    <a:pt x="16" y="62"/>
                  </a:cubicBezTo>
                  <a:cubicBezTo>
                    <a:pt x="24" y="62"/>
                    <a:pt x="24" y="76"/>
                    <a:pt x="24" y="82"/>
                  </a:cubicBezTo>
                  <a:cubicBezTo>
                    <a:pt x="24" y="87"/>
                    <a:pt x="27" y="92"/>
                    <a:pt x="31" y="92"/>
                  </a:cubicBezTo>
                  <a:cubicBezTo>
                    <a:pt x="34" y="92"/>
                    <a:pt x="36" y="90"/>
                    <a:pt x="40" y="88"/>
                  </a:cubicBezTo>
                  <a:cubicBezTo>
                    <a:pt x="44" y="86"/>
                    <a:pt x="48" y="83"/>
                    <a:pt x="52" y="83"/>
                  </a:cubicBezTo>
                  <a:lnTo>
                    <a:pt x="53" y="83"/>
                  </a:lnTo>
                  <a:lnTo>
                    <a:pt x="53" y="84"/>
                  </a:lnTo>
                  <a:cubicBezTo>
                    <a:pt x="53" y="85"/>
                    <a:pt x="55" y="87"/>
                    <a:pt x="57" y="89"/>
                  </a:cubicBezTo>
                  <a:cubicBezTo>
                    <a:pt x="58" y="87"/>
                    <a:pt x="61" y="85"/>
                    <a:pt x="64" y="84"/>
                  </a:cubicBezTo>
                  <a:cubicBezTo>
                    <a:pt x="66" y="83"/>
                    <a:pt x="69" y="81"/>
                    <a:pt x="70" y="80"/>
                  </a:cubicBezTo>
                  <a:cubicBezTo>
                    <a:pt x="71" y="77"/>
                    <a:pt x="71" y="75"/>
                    <a:pt x="71" y="73"/>
                  </a:cubicBezTo>
                  <a:cubicBezTo>
                    <a:pt x="72" y="69"/>
                    <a:pt x="72" y="65"/>
                    <a:pt x="80" y="64"/>
                  </a:cubicBezTo>
                  <a:cubicBezTo>
                    <a:pt x="80" y="63"/>
                    <a:pt x="79" y="62"/>
                    <a:pt x="79" y="61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77" y="46"/>
                    <a:pt x="86" y="41"/>
                    <a:pt x="94" y="41"/>
                  </a:cubicBezTo>
                  <a:cubicBezTo>
                    <a:pt x="97" y="41"/>
                    <a:pt x="100" y="42"/>
                    <a:pt x="10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" name="Freeform 1120"/>
            <p:cNvSpPr>
              <a:spLocks/>
            </p:cNvSpPr>
            <p:nvPr/>
          </p:nvSpPr>
          <p:spPr bwMode="auto">
            <a:xfrm>
              <a:off x="7866206" y="4559195"/>
              <a:ext cx="58264" cy="31951"/>
            </a:xfrm>
            <a:custGeom>
              <a:avLst/>
              <a:gdLst>
                <a:gd name="T0" fmla="*/ 116 w 133"/>
                <a:gd name="T1" fmla="*/ 42 h 74"/>
                <a:gd name="T2" fmla="*/ 112 w 133"/>
                <a:gd name="T3" fmla="*/ 43 h 74"/>
                <a:gd name="T4" fmla="*/ 89 w 133"/>
                <a:gd name="T5" fmla="*/ 30 h 74"/>
                <a:gd name="T6" fmla="*/ 79 w 133"/>
                <a:gd name="T7" fmla="*/ 21 h 74"/>
                <a:gd name="T8" fmla="*/ 64 w 133"/>
                <a:gd name="T9" fmla="*/ 9 h 74"/>
                <a:gd name="T10" fmla="*/ 62 w 133"/>
                <a:gd name="T11" fmla="*/ 4 h 74"/>
                <a:gd name="T12" fmla="*/ 61 w 133"/>
                <a:gd name="T13" fmla="*/ 0 h 74"/>
                <a:gd name="T14" fmla="*/ 60 w 133"/>
                <a:gd name="T15" fmla="*/ 2 h 74"/>
                <a:gd name="T16" fmla="*/ 56 w 133"/>
                <a:gd name="T17" fmla="*/ 6 h 74"/>
                <a:gd name="T18" fmla="*/ 50 w 133"/>
                <a:gd name="T19" fmla="*/ 4 h 74"/>
                <a:gd name="T20" fmla="*/ 45 w 133"/>
                <a:gd name="T21" fmla="*/ 2 h 74"/>
                <a:gd name="T22" fmla="*/ 39 w 133"/>
                <a:gd name="T23" fmla="*/ 4 h 74"/>
                <a:gd name="T24" fmla="*/ 33 w 133"/>
                <a:gd name="T25" fmla="*/ 7 h 74"/>
                <a:gd name="T26" fmla="*/ 13 w 133"/>
                <a:gd name="T27" fmla="*/ 19 h 74"/>
                <a:gd name="T28" fmla="*/ 5 w 133"/>
                <a:gd name="T29" fmla="*/ 27 h 74"/>
                <a:gd name="T30" fmla="*/ 0 w 133"/>
                <a:gd name="T31" fmla="*/ 31 h 74"/>
                <a:gd name="T32" fmla="*/ 14 w 133"/>
                <a:gd name="T33" fmla="*/ 38 h 74"/>
                <a:gd name="T34" fmla="*/ 20 w 133"/>
                <a:gd name="T35" fmla="*/ 34 h 74"/>
                <a:gd name="T36" fmla="*/ 22 w 133"/>
                <a:gd name="T37" fmla="*/ 32 h 74"/>
                <a:gd name="T38" fmla="*/ 23 w 133"/>
                <a:gd name="T39" fmla="*/ 31 h 74"/>
                <a:gd name="T40" fmla="*/ 24 w 133"/>
                <a:gd name="T41" fmla="*/ 33 h 74"/>
                <a:gd name="T42" fmla="*/ 25 w 133"/>
                <a:gd name="T43" fmla="*/ 38 h 74"/>
                <a:gd name="T44" fmla="*/ 27 w 133"/>
                <a:gd name="T45" fmla="*/ 43 h 74"/>
                <a:gd name="T46" fmla="*/ 32 w 133"/>
                <a:gd name="T47" fmla="*/ 46 h 74"/>
                <a:gd name="T48" fmla="*/ 39 w 133"/>
                <a:gd name="T49" fmla="*/ 51 h 74"/>
                <a:gd name="T50" fmla="*/ 39 w 133"/>
                <a:gd name="T51" fmla="*/ 53 h 74"/>
                <a:gd name="T52" fmla="*/ 38 w 133"/>
                <a:gd name="T53" fmla="*/ 53 h 74"/>
                <a:gd name="T54" fmla="*/ 35 w 133"/>
                <a:gd name="T55" fmla="*/ 54 h 74"/>
                <a:gd name="T56" fmla="*/ 35 w 133"/>
                <a:gd name="T57" fmla="*/ 56 h 74"/>
                <a:gd name="T58" fmla="*/ 42 w 133"/>
                <a:gd name="T59" fmla="*/ 59 h 74"/>
                <a:gd name="T60" fmla="*/ 50 w 133"/>
                <a:gd name="T61" fmla="*/ 67 h 74"/>
                <a:gd name="T62" fmla="*/ 60 w 133"/>
                <a:gd name="T63" fmla="*/ 68 h 74"/>
                <a:gd name="T64" fmla="*/ 67 w 133"/>
                <a:gd name="T65" fmla="*/ 64 h 74"/>
                <a:gd name="T66" fmla="*/ 74 w 133"/>
                <a:gd name="T67" fmla="*/ 60 h 74"/>
                <a:gd name="T68" fmla="*/ 80 w 133"/>
                <a:gd name="T69" fmla="*/ 67 h 74"/>
                <a:gd name="T70" fmla="*/ 81 w 133"/>
                <a:gd name="T71" fmla="*/ 71 h 74"/>
                <a:gd name="T72" fmla="*/ 93 w 133"/>
                <a:gd name="T73" fmla="*/ 74 h 74"/>
                <a:gd name="T74" fmla="*/ 97 w 133"/>
                <a:gd name="T75" fmla="*/ 71 h 74"/>
                <a:gd name="T76" fmla="*/ 99 w 133"/>
                <a:gd name="T77" fmla="*/ 68 h 74"/>
                <a:gd name="T78" fmla="*/ 103 w 133"/>
                <a:gd name="T79" fmla="*/ 64 h 74"/>
                <a:gd name="T80" fmla="*/ 109 w 133"/>
                <a:gd name="T81" fmla="*/ 64 h 74"/>
                <a:gd name="T82" fmla="*/ 118 w 133"/>
                <a:gd name="T83" fmla="*/ 65 h 74"/>
                <a:gd name="T84" fmla="*/ 126 w 133"/>
                <a:gd name="T85" fmla="*/ 61 h 74"/>
                <a:gd name="T86" fmla="*/ 130 w 133"/>
                <a:gd name="T87" fmla="*/ 41 h 74"/>
                <a:gd name="T88" fmla="*/ 133 w 133"/>
                <a:gd name="T89" fmla="*/ 31 h 74"/>
                <a:gd name="T90" fmla="*/ 116 w 133"/>
                <a:gd name="T9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74">
                  <a:moveTo>
                    <a:pt x="116" y="42"/>
                  </a:moveTo>
                  <a:cubicBezTo>
                    <a:pt x="115" y="42"/>
                    <a:pt x="113" y="43"/>
                    <a:pt x="112" y="43"/>
                  </a:cubicBezTo>
                  <a:cubicBezTo>
                    <a:pt x="103" y="43"/>
                    <a:pt x="93" y="37"/>
                    <a:pt x="89" y="30"/>
                  </a:cubicBezTo>
                  <a:cubicBezTo>
                    <a:pt x="86" y="26"/>
                    <a:pt x="82" y="24"/>
                    <a:pt x="79" y="21"/>
                  </a:cubicBezTo>
                  <a:cubicBezTo>
                    <a:pt x="74" y="18"/>
                    <a:pt x="69" y="15"/>
                    <a:pt x="64" y="9"/>
                  </a:cubicBezTo>
                  <a:cubicBezTo>
                    <a:pt x="63" y="7"/>
                    <a:pt x="63" y="5"/>
                    <a:pt x="62" y="4"/>
                  </a:cubicBezTo>
                  <a:cubicBezTo>
                    <a:pt x="62" y="2"/>
                    <a:pt x="62" y="1"/>
                    <a:pt x="61" y="0"/>
                  </a:cubicBezTo>
                  <a:cubicBezTo>
                    <a:pt x="61" y="1"/>
                    <a:pt x="60" y="1"/>
                    <a:pt x="60" y="2"/>
                  </a:cubicBezTo>
                  <a:cubicBezTo>
                    <a:pt x="59" y="4"/>
                    <a:pt x="58" y="6"/>
                    <a:pt x="56" y="6"/>
                  </a:cubicBezTo>
                  <a:cubicBezTo>
                    <a:pt x="53" y="6"/>
                    <a:pt x="51" y="5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2"/>
                    <a:pt x="41" y="3"/>
                    <a:pt x="39" y="4"/>
                  </a:cubicBezTo>
                  <a:cubicBezTo>
                    <a:pt x="38" y="5"/>
                    <a:pt x="36" y="6"/>
                    <a:pt x="33" y="7"/>
                  </a:cubicBezTo>
                  <a:cubicBezTo>
                    <a:pt x="30" y="14"/>
                    <a:pt x="23" y="19"/>
                    <a:pt x="13" y="19"/>
                  </a:cubicBezTo>
                  <a:cubicBezTo>
                    <a:pt x="13" y="25"/>
                    <a:pt x="8" y="26"/>
                    <a:pt x="5" y="27"/>
                  </a:cubicBezTo>
                  <a:cubicBezTo>
                    <a:pt x="2" y="28"/>
                    <a:pt x="0" y="29"/>
                    <a:pt x="0" y="31"/>
                  </a:cubicBezTo>
                  <a:cubicBezTo>
                    <a:pt x="0" y="33"/>
                    <a:pt x="10" y="38"/>
                    <a:pt x="14" y="38"/>
                  </a:cubicBezTo>
                  <a:cubicBezTo>
                    <a:pt x="17" y="38"/>
                    <a:pt x="19" y="36"/>
                    <a:pt x="20" y="34"/>
                  </a:cubicBezTo>
                  <a:cubicBezTo>
                    <a:pt x="21" y="34"/>
                    <a:pt x="21" y="33"/>
                    <a:pt x="22" y="32"/>
                  </a:cubicBezTo>
                  <a:lnTo>
                    <a:pt x="23" y="31"/>
                  </a:lnTo>
                  <a:lnTo>
                    <a:pt x="24" y="33"/>
                  </a:lnTo>
                  <a:cubicBezTo>
                    <a:pt x="24" y="34"/>
                    <a:pt x="25" y="36"/>
                    <a:pt x="25" y="38"/>
                  </a:cubicBezTo>
                  <a:cubicBezTo>
                    <a:pt x="26" y="40"/>
                    <a:pt x="26" y="42"/>
                    <a:pt x="27" y="43"/>
                  </a:cubicBezTo>
                  <a:cubicBezTo>
                    <a:pt x="28" y="44"/>
                    <a:pt x="30" y="45"/>
                    <a:pt x="32" y="46"/>
                  </a:cubicBezTo>
                  <a:cubicBezTo>
                    <a:pt x="34" y="47"/>
                    <a:pt x="37" y="49"/>
                    <a:pt x="39" y="51"/>
                  </a:cubicBezTo>
                  <a:lnTo>
                    <a:pt x="39" y="53"/>
                  </a:lnTo>
                  <a:lnTo>
                    <a:pt x="38" y="53"/>
                  </a:lnTo>
                  <a:cubicBezTo>
                    <a:pt x="37" y="54"/>
                    <a:pt x="36" y="54"/>
                    <a:pt x="35" y="54"/>
                  </a:cubicBezTo>
                  <a:lnTo>
                    <a:pt x="35" y="56"/>
                  </a:lnTo>
                  <a:cubicBezTo>
                    <a:pt x="37" y="58"/>
                    <a:pt x="39" y="59"/>
                    <a:pt x="42" y="59"/>
                  </a:cubicBezTo>
                  <a:cubicBezTo>
                    <a:pt x="45" y="60"/>
                    <a:pt x="49" y="61"/>
                    <a:pt x="50" y="67"/>
                  </a:cubicBezTo>
                  <a:cubicBezTo>
                    <a:pt x="54" y="68"/>
                    <a:pt x="57" y="68"/>
                    <a:pt x="60" y="68"/>
                  </a:cubicBezTo>
                  <a:cubicBezTo>
                    <a:pt x="63" y="68"/>
                    <a:pt x="65" y="66"/>
                    <a:pt x="67" y="64"/>
                  </a:cubicBezTo>
                  <a:cubicBezTo>
                    <a:pt x="69" y="62"/>
                    <a:pt x="71" y="60"/>
                    <a:pt x="74" y="60"/>
                  </a:cubicBezTo>
                  <a:cubicBezTo>
                    <a:pt x="79" y="60"/>
                    <a:pt x="79" y="64"/>
                    <a:pt x="80" y="67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3" y="72"/>
                    <a:pt x="90" y="73"/>
                    <a:pt x="93" y="74"/>
                  </a:cubicBezTo>
                  <a:cubicBezTo>
                    <a:pt x="94" y="72"/>
                    <a:pt x="96" y="71"/>
                    <a:pt x="97" y="71"/>
                  </a:cubicBezTo>
                  <a:cubicBezTo>
                    <a:pt x="98" y="70"/>
                    <a:pt x="98" y="69"/>
                    <a:pt x="99" y="68"/>
                  </a:cubicBezTo>
                  <a:cubicBezTo>
                    <a:pt x="99" y="67"/>
                    <a:pt x="100" y="65"/>
                    <a:pt x="103" y="64"/>
                  </a:cubicBezTo>
                  <a:cubicBezTo>
                    <a:pt x="104" y="64"/>
                    <a:pt x="107" y="64"/>
                    <a:pt x="109" y="64"/>
                  </a:cubicBezTo>
                  <a:cubicBezTo>
                    <a:pt x="112" y="65"/>
                    <a:pt x="115" y="65"/>
                    <a:pt x="118" y="65"/>
                  </a:cubicBezTo>
                  <a:cubicBezTo>
                    <a:pt x="125" y="65"/>
                    <a:pt x="126" y="63"/>
                    <a:pt x="126" y="61"/>
                  </a:cubicBezTo>
                  <a:cubicBezTo>
                    <a:pt x="126" y="53"/>
                    <a:pt x="128" y="47"/>
                    <a:pt x="130" y="41"/>
                  </a:cubicBezTo>
                  <a:cubicBezTo>
                    <a:pt x="131" y="38"/>
                    <a:pt x="132" y="35"/>
                    <a:pt x="133" y="31"/>
                  </a:cubicBezTo>
                  <a:cubicBezTo>
                    <a:pt x="128" y="36"/>
                    <a:pt x="123" y="41"/>
                    <a:pt x="11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2" name="Freeform 1121"/>
            <p:cNvSpPr>
              <a:spLocks/>
            </p:cNvSpPr>
            <p:nvPr/>
          </p:nvSpPr>
          <p:spPr bwMode="auto">
            <a:xfrm>
              <a:off x="7849290" y="4547918"/>
              <a:ext cx="30071" cy="26313"/>
            </a:xfrm>
            <a:custGeom>
              <a:avLst/>
              <a:gdLst>
                <a:gd name="T0" fmla="*/ 9 w 70"/>
                <a:gd name="T1" fmla="*/ 39 h 64"/>
                <a:gd name="T2" fmla="*/ 0 w 70"/>
                <a:gd name="T3" fmla="*/ 53 h 64"/>
                <a:gd name="T4" fmla="*/ 7 w 70"/>
                <a:gd name="T5" fmla="*/ 64 h 64"/>
                <a:gd name="T6" fmla="*/ 14 w 70"/>
                <a:gd name="T7" fmla="*/ 61 h 64"/>
                <a:gd name="T8" fmla="*/ 21 w 70"/>
                <a:gd name="T9" fmla="*/ 57 h 64"/>
                <a:gd name="T10" fmla="*/ 30 w 70"/>
                <a:gd name="T11" fmla="*/ 58 h 64"/>
                <a:gd name="T12" fmla="*/ 38 w 70"/>
                <a:gd name="T13" fmla="*/ 59 h 64"/>
                <a:gd name="T14" fmla="*/ 44 w 70"/>
                <a:gd name="T15" fmla="*/ 54 h 64"/>
                <a:gd name="T16" fmla="*/ 51 w 70"/>
                <a:gd name="T17" fmla="*/ 47 h 64"/>
                <a:gd name="T18" fmla="*/ 51 w 70"/>
                <a:gd name="T19" fmla="*/ 46 h 64"/>
                <a:gd name="T20" fmla="*/ 52 w 70"/>
                <a:gd name="T21" fmla="*/ 46 h 64"/>
                <a:gd name="T22" fmla="*/ 70 w 70"/>
                <a:gd name="T23" fmla="*/ 36 h 64"/>
                <a:gd name="T24" fmla="*/ 60 w 70"/>
                <a:gd name="T25" fmla="*/ 19 h 64"/>
                <a:gd name="T26" fmla="*/ 52 w 70"/>
                <a:gd name="T27" fmla="*/ 6 h 64"/>
                <a:gd name="T28" fmla="*/ 50 w 70"/>
                <a:gd name="T29" fmla="*/ 7 h 64"/>
                <a:gd name="T30" fmla="*/ 48 w 70"/>
                <a:gd name="T31" fmla="*/ 9 h 64"/>
                <a:gd name="T32" fmla="*/ 41 w 70"/>
                <a:gd name="T33" fmla="*/ 4 h 64"/>
                <a:gd name="T34" fmla="*/ 35 w 70"/>
                <a:gd name="T35" fmla="*/ 0 h 64"/>
                <a:gd name="T36" fmla="*/ 33 w 70"/>
                <a:gd name="T37" fmla="*/ 1 h 64"/>
                <a:gd name="T38" fmla="*/ 30 w 70"/>
                <a:gd name="T39" fmla="*/ 1 h 64"/>
                <a:gd name="T40" fmla="*/ 26 w 70"/>
                <a:gd name="T41" fmla="*/ 3 h 64"/>
                <a:gd name="T42" fmla="*/ 20 w 70"/>
                <a:gd name="T43" fmla="*/ 3 h 64"/>
                <a:gd name="T44" fmla="*/ 16 w 70"/>
                <a:gd name="T45" fmla="*/ 12 h 64"/>
                <a:gd name="T46" fmla="*/ 13 w 70"/>
                <a:gd name="T47" fmla="*/ 18 h 64"/>
                <a:gd name="T48" fmla="*/ 17 w 70"/>
                <a:gd name="T49" fmla="*/ 22 h 64"/>
                <a:gd name="T50" fmla="*/ 18 w 70"/>
                <a:gd name="T51" fmla="*/ 22 h 64"/>
                <a:gd name="T52" fmla="*/ 18 w 70"/>
                <a:gd name="T53" fmla="*/ 27 h 64"/>
                <a:gd name="T54" fmla="*/ 9 w 70"/>
                <a:gd name="T5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64">
                  <a:moveTo>
                    <a:pt x="9" y="39"/>
                  </a:moveTo>
                  <a:cubicBezTo>
                    <a:pt x="5" y="42"/>
                    <a:pt x="0" y="46"/>
                    <a:pt x="0" y="53"/>
                  </a:cubicBezTo>
                  <a:cubicBezTo>
                    <a:pt x="0" y="57"/>
                    <a:pt x="4" y="64"/>
                    <a:pt x="7" y="64"/>
                  </a:cubicBezTo>
                  <a:cubicBezTo>
                    <a:pt x="10" y="64"/>
                    <a:pt x="12" y="62"/>
                    <a:pt x="14" y="61"/>
                  </a:cubicBezTo>
                  <a:cubicBezTo>
                    <a:pt x="16" y="59"/>
                    <a:pt x="18" y="57"/>
                    <a:pt x="21" y="57"/>
                  </a:cubicBezTo>
                  <a:cubicBezTo>
                    <a:pt x="24" y="57"/>
                    <a:pt x="27" y="58"/>
                    <a:pt x="30" y="58"/>
                  </a:cubicBezTo>
                  <a:cubicBezTo>
                    <a:pt x="32" y="59"/>
                    <a:pt x="35" y="59"/>
                    <a:pt x="38" y="59"/>
                  </a:cubicBezTo>
                  <a:cubicBezTo>
                    <a:pt x="38" y="56"/>
                    <a:pt x="42" y="55"/>
                    <a:pt x="44" y="54"/>
                  </a:cubicBezTo>
                  <a:cubicBezTo>
                    <a:pt x="48" y="53"/>
                    <a:pt x="51" y="52"/>
                    <a:pt x="51" y="47"/>
                  </a:cubicBezTo>
                  <a:lnTo>
                    <a:pt x="51" y="46"/>
                  </a:lnTo>
                  <a:lnTo>
                    <a:pt x="52" y="46"/>
                  </a:lnTo>
                  <a:cubicBezTo>
                    <a:pt x="61" y="46"/>
                    <a:pt x="68" y="42"/>
                    <a:pt x="70" y="36"/>
                  </a:cubicBezTo>
                  <a:cubicBezTo>
                    <a:pt x="64" y="34"/>
                    <a:pt x="62" y="27"/>
                    <a:pt x="60" y="19"/>
                  </a:cubicBezTo>
                  <a:cubicBezTo>
                    <a:pt x="59" y="12"/>
                    <a:pt x="57" y="6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8"/>
                    <a:pt x="49" y="9"/>
                    <a:pt x="48" y="9"/>
                  </a:cubicBezTo>
                  <a:cubicBezTo>
                    <a:pt x="45" y="9"/>
                    <a:pt x="43" y="6"/>
                    <a:pt x="41" y="4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32" y="1"/>
                    <a:pt x="30" y="1"/>
                    <a:pt x="30" y="1"/>
                  </a:cubicBezTo>
                  <a:cubicBezTo>
                    <a:pt x="28" y="2"/>
                    <a:pt x="27" y="3"/>
                    <a:pt x="26" y="3"/>
                  </a:cubicBezTo>
                  <a:lnTo>
                    <a:pt x="20" y="3"/>
                  </a:lnTo>
                  <a:cubicBezTo>
                    <a:pt x="20" y="8"/>
                    <a:pt x="18" y="10"/>
                    <a:pt x="16" y="12"/>
                  </a:cubicBezTo>
                  <a:cubicBezTo>
                    <a:pt x="14" y="14"/>
                    <a:pt x="13" y="15"/>
                    <a:pt x="13" y="18"/>
                  </a:cubicBezTo>
                  <a:cubicBezTo>
                    <a:pt x="13" y="21"/>
                    <a:pt x="14" y="22"/>
                    <a:pt x="17" y="22"/>
                  </a:cubicBezTo>
                  <a:lnTo>
                    <a:pt x="18" y="22"/>
                  </a:lnTo>
                  <a:lnTo>
                    <a:pt x="18" y="27"/>
                  </a:lnTo>
                  <a:cubicBezTo>
                    <a:pt x="18" y="33"/>
                    <a:pt x="14" y="36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3" name="Freeform 1122"/>
            <p:cNvSpPr>
              <a:spLocks/>
            </p:cNvSpPr>
            <p:nvPr/>
          </p:nvSpPr>
          <p:spPr bwMode="auto">
            <a:xfrm>
              <a:off x="7804183" y="4527244"/>
              <a:ext cx="58264" cy="39469"/>
            </a:xfrm>
            <a:custGeom>
              <a:avLst/>
              <a:gdLst>
                <a:gd name="T0" fmla="*/ 135 w 135"/>
                <a:gd name="T1" fmla="*/ 45 h 91"/>
                <a:gd name="T2" fmla="*/ 134 w 135"/>
                <a:gd name="T3" fmla="*/ 42 h 91"/>
                <a:gd name="T4" fmla="*/ 134 w 135"/>
                <a:gd name="T5" fmla="*/ 38 h 91"/>
                <a:gd name="T6" fmla="*/ 133 w 135"/>
                <a:gd name="T7" fmla="*/ 31 h 91"/>
                <a:gd name="T8" fmla="*/ 131 w 135"/>
                <a:gd name="T9" fmla="*/ 30 h 91"/>
                <a:gd name="T10" fmla="*/ 128 w 135"/>
                <a:gd name="T11" fmla="*/ 32 h 91"/>
                <a:gd name="T12" fmla="*/ 122 w 135"/>
                <a:gd name="T13" fmla="*/ 34 h 91"/>
                <a:gd name="T14" fmla="*/ 119 w 135"/>
                <a:gd name="T15" fmla="*/ 30 h 91"/>
                <a:gd name="T16" fmla="*/ 118 w 135"/>
                <a:gd name="T17" fmla="*/ 29 h 91"/>
                <a:gd name="T18" fmla="*/ 110 w 135"/>
                <a:gd name="T19" fmla="*/ 25 h 91"/>
                <a:gd name="T20" fmla="*/ 106 w 135"/>
                <a:gd name="T21" fmla="*/ 23 h 91"/>
                <a:gd name="T22" fmla="*/ 105 w 135"/>
                <a:gd name="T23" fmla="*/ 23 h 91"/>
                <a:gd name="T24" fmla="*/ 102 w 135"/>
                <a:gd name="T25" fmla="*/ 25 h 91"/>
                <a:gd name="T26" fmla="*/ 96 w 135"/>
                <a:gd name="T27" fmla="*/ 20 h 91"/>
                <a:gd name="T28" fmla="*/ 95 w 135"/>
                <a:gd name="T29" fmla="*/ 21 h 91"/>
                <a:gd name="T30" fmla="*/ 92 w 135"/>
                <a:gd name="T31" fmla="*/ 22 h 91"/>
                <a:gd name="T32" fmla="*/ 87 w 135"/>
                <a:gd name="T33" fmla="*/ 17 h 91"/>
                <a:gd name="T34" fmla="*/ 81 w 135"/>
                <a:gd name="T35" fmla="*/ 10 h 91"/>
                <a:gd name="T36" fmla="*/ 73 w 135"/>
                <a:gd name="T37" fmla="*/ 13 h 91"/>
                <a:gd name="T38" fmla="*/ 60 w 135"/>
                <a:gd name="T39" fmla="*/ 18 h 91"/>
                <a:gd name="T40" fmla="*/ 55 w 135"/>
                <a:gd name="T41" fmla="*/ 15 h 91"/>
                <a:gd name="T42" fmla="*/ 53 w 135"/>
                <a:gd name="T43" fmla="*/ 12 h 91"/>
                <a:gd name="T44" fmla="*/ 41 w 135"/>
                <a:gd name="T45" fmla="*/ 10 h 91"/>
                <a:gd name="T46" fmla="*/ 27 w 135"/>
                <a:gd name="T47" fmla="*/ 8 h 91"/>
                <a:gd name="T48" fmla="*/ 23 w 135"/>
                <a:gd name="T49" fmla="*/ 4 h 91"/>
                <a:gd name="T50" fmla="*/ 20 w 135"/>
                <a:gd name="T51" fmla="*/ 0 h 91"/>
                <a:gd name="T52" fmla="*/ 17 w 135"/>
                <a:gd name="T53" fmla="*/ 0 h 91"/>
                <a:gd name="T54" fmla="*/ 16 w 135"/>
                <a:gd name="T55" fmla="*/ 0 h 91"/>
                <a:gd name="T56" fmla="*/ 15 w 135"/>
                <a:gd name="T57" fmla="*/ 5 h 91"/>
                <a:gd name="T58" fmla="*/ 14 w 135"/>
                <a:gd name="T59" fmla="*/ 11 h 91"/>
                <a:gd name="T60" fmla="*/ 14 w 135"/>
                <a:gd name="T61" fmla="*/ 17 h 91"/>
                <a:gd name="T62" fmla="*/ 0 w 135"/>
                <a:gd name="T63" fmla="*/ 30 h 91"/>
                <a:gd name="T64" fmla="*/ 25 w 135"/>
                <a:gd name="T65" fmla="*/ 56 h 91"/>
                <a:gd name="T66" fmla="*/ 32 w 135"/>
                <a:gd name="T67" fmla="*/ 56 h 91"/>
                <a:gd name="T68" fmla="*/ 44 w 135"/>
                <a:gd name="T69" fmla="*/ 66 h 91"/>
                <a:gd name="T70" fmla="*/ 52 w 135"/>
                <a:gd name="T71" fmla="*/ 73 h 91"/>
                <a:gd name="T72" fmla="*/ 59 w 135"/>
                <a:gd name="T73" fmla="*/ 73 h 91"/>
                <a:gd name="T74" fmla="*/ 61 w 135"/>
                <a:gd name="T75" fmla="*/ 71 h 91"/>
                <a:gd name="T76" fmla="*/ 65 w 135"/>
                <a:gd name="T77" fmla="*/ 68 h 91"/>
                <a:gd name="T78" fmla="*/ 67 w 135"/>
                <a:gd name="T79" fmla="*/ 68 h 91"/>
                <a:gd name="T80" fmla="*/ 67 w 135"/>
                <a:gd name="T81" fmla="*/ 69 h 91"/>
                <a:gd name="T82" fmla="*/ 74 w 135"/>
                <a:gd name="T83" fmla="*/ 78 h 91"/>
                <a:gd name="T84" fmla="*/ 81 w 135"/>
                <a:gd name="T85" fmla="*/ 80 h 91"/>
                <a:gd name="T86" fmla="*/ 84 w 135"/>
                <a:gd name="T87" fmla="*/ 83 h 91"/>
                <a:gd name="T88" fmla="*/ 86 w 135"/>
                <a:gd name="T89" fmla="*/ 85 h 91"/>
                <a:gd name="T90" fmla="*/ 89 w 135"/>
                <a:gd name="T91" fmla="*/ 84 h 91"/>
                <a:gd name="T92" fmla="*/ 94 w 135"/>
                <a:gd name="T93" fmla="*/ 82 h 91"/>
                <a:gd name="T94" fmla="*/ 107 w 135"/>
                <a:gd name="T95" fmla="*/ 91 h 91"/>
                <a:gd name="T96" fmla="*/ 115 w 135"/>
                <a:gd name="T97" fmla="*/ 83 h 91"/>
                <a:gd name="T98" fmla="*/ 123 w 135"/>
                <a:gd name="T99" fmla="*/ 73 h 91"/>
                <a:gd name="T100" fmla="*/ 123 w 135"/>
                <a:gd name="T101" fmla="*/ 71 h 91"/>
                <a:gd name="T102" fmla="*/ 117 w 135"/>
                <a:gd name="T103" fmla="*/ 64 h 91"/>
                <a:gd name="T104" fmla="*/ 121 w 135"/>
                <a:gd name="T105" fmla="*/ 56 h 91"/>
                <a:gd name="T106" fmla="*/ 125 w 135"/>
                <a:gd name="T107" fmla="*/ 47 h 91"/>
                <a:gd name="T108" fmla="*/ 125 w 135"/>
                <a:gd name="T109" fmla="*/ 46 h 91"/>
                <a:gd name="T110" fmla="*/ 133 w 135"/>
                <a:gd name="T111" fmla="*/ 46 h 91"/>
                <a:gd name="T112" fmla="*/ 135 w 135"/>
                <a:gd name="T1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91">
                  <a:moveTo>
                    <a:pt x="135" y="45"/>
                  </a:moveTo>
                  <a:cubicBezTo>
                    <a:pt x="134" y="44"/>
                    <a:pt x="134" y="43"/>
                    <a:pt x="134" y="42"/>
                  </a:cubicBezTo>
                  <a:cubicBezTo>
                    <a:pt x="134" y="41"/>
                    <a:pt x="134" y="39"/>
                    <a:pt x="134" y="38"/>
                  </a:cubicBezTo>
                  <a:cubicBezTo>
                    <a:pt x="134" y="35"/>
                    <a:pt x="134" y="32"/>
                    <a:pt x="133" y="31"/>
                  </a:cubicBezTo>
                  <a:cubicBezTo>
                    <a:pt x="132" y="31"/>
                    <a:pt x="132" y="30"/>
                    <a:pt x="131" y="30"/>
                  </a:cubicBezTo>
                  <a:cubicBezTo>
                    <a:pt x="130" y="30"/>
                    <a:pt x="129" y="31"/>
                    <a:pt x="128" y="32"/>
                  </a:cubicBezTo>
                  <a:cubicBezTo>
                    <a:pt x="127" y="33"/>
                    <a:pt x="125" y="34"/>
                    <a:pt x="122" y="34"/>
                  </a:cubicBezTo>
                  <a:cubicBezTo>
                    <a:pt x="122" y="34"/>
                    <a:pt x="119" y="34"/>
                    <a:pt x="119" y="30"/>
                  </a:cubicBezTo>
                  <a:lnTo>
                    <a:pt x="118" y="29"/>
                  </a:lnTo>
                  <a:cubicBezTo>
                    <a:pt x="115" y="29"/>
                    <a:pt x="112" y="27"/>
                    <a:pt x="110" y="25"/>
                  </a:cubicBezTo>
                  <a:cubicBezTo>
                    <a:pt x="109" y="24"/>
                    <a:pt x="107" y="23"/>
                    <a:pt x="106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4"/>
                    <a:pt x="103" y="25"/>
                    <a:pt x="102" y="25"/>
                  </a:cubicBezTo>
                  <a:cubicBezTo>
                    <a:pt x="99" y="25"/>
                    <a:pt x="97" y="23"/>
                    <a:pt x="96" y="20"/>
                  </a:cubicBezTo>
                  <a:cubicBezTo>
                    <a:pt x="96" y="20"/>
                    <a:pt x="95" y="20"/>
                    <a:pt x="95" y="21"/>
                  </a:cubicBezTo>
                  <a:cubicBezTo>
                    <a:pt x="94" y="21"/>
                    <a:pt x="93" y="22"/>
                    <a:pt x="92" y="22"/>
                  </a:cubicBezTo>
                  <a:cubicBezTo>
                    <a:pt x="89" y="22"/>
                    <a:pt x="88" y="19"/>
                    <a:pt x="87" y="17"/>
                  </a:cubicBezTo>
                  <a:cubicBezTo>
                    <a:pt x="86" y="13"/>
                    <a:pt x="85" y="10"/>
                    <a:pt x="81" y="10"/>
                  </a:cubicBezTo>
                  <a:cubicBezTo>
                    <a:pt x="78" y="10"/>
                    <a:pt x="76" y="11"/>
                    <a:pt x="73" y="13"/>
                  </a:cubicBezTo>
                  <a:cubicBezTo>
                    <a:pt x="70" y="15"/>
                    <a:pt x="65" y="18"/>
                    <a:pt x="60" y="18"/>
                  </a:cubicBezTo>
                  <a:cubicBezTo>
                    <a:pt x="58" y="18"/>
                    <a:pt x="56" y="16"/>
                    <a:pt x="55" y="15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48" y="10"/>
                    <a:pt x="44" y="10"/>
                    <a:pt x="41" y="10"/>
                  </a:cubicBezTo>
                  <a:cubicBezTo>
                    <a:pt x="37" y="10"/>
                    <a:pt x="33" y="10"/>
                    <a:pt x="27" y="8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2"/>
                    <a:pt x="16" y="4"/>
                    <a:pt x="15" y="5"/>
                  </a:cubicBezTo>
                  <a:cubicBezTo>
                    <a:pt x="15" y="7"/>
                    <a:pt x="14" y="9"/>
                    <a:pt x="14" y="11"/>
                  </a:cubicBezTo>
                  <a:lnTo>
                    <a:pt x="14" y="17"/>
                  </a:lnTo>
                  <a:cubicBezTo>
                    <a:pt x="14" y="21"/>
                    <a:pt x="5" y="28"/>
                    <a:pt x="0" y="30"/>
                  </a:cubicBezTo>
                  <a:cubicBezTo>
                    <a:pt x="3" y="36"/>
                    <a:pt x="15" y="56"/>
                    <a:pt x="25" y="56"/>
                  </a:cubicBezTo>
                  <a:lnTo>
                    <a:pt x="32" y="56"/>
                  </a:lnTo>
                  <a:cubicBezTo>
                    <a:pt x="39" y="56"/>
                    <a:pt x="42" y="61"/>
                    <a:pt x="44" y="66"/>
                  </a:cubicBezTo>
                  <a:cubicBezTo>
                    <a:pt x="46" y="70"/>
                    <a:pt x="47" y="73"/>
                    <a:pt x="52" y="73"/>
                  </a:cubicBezTo>
                  <a:lnTo>
                    <a:pt x="59" y="73"/>
                  </a:lnTo>
                  <a:cubicBezTo>
                    <a:pt x="60" y="73"/>
                    <a:pt x="60" y="72"/>
                    <a:pt x="61" y="71"/>
                  </a:cubicBezTo>
                  <a:cubicBezTo>
                    <a:pt x="62" y="70"/>
                    <a:pt x="63" y="69"/>
                    <a:pt x="65" y="68"/>
                  </a:cubicBezTo>
                  <a:lnTo>
                    <a:pt x="67" y="68"/>
                  </a:lnTo>
                  <a:lnTo>
                    <a:pt x="67" y="69"/>
                  </a:lnTo>
                  <a:cubicBezTo>
                    <a:pt x="69" y="77"/>
                    <a:pt x="70" y="77"/>
                    <a:pt x="74" y="78"/>
                  </a:cubicBezTo>
                  <a:cubicBezTo>
                    <a:pt x="76" y="78"/>
                    <a:pt x="78" y="79"/>
                    <a:pt x="81" y="80"/>
                  </a:cubicBezTo>
                  <a:cubicBezTo>
                    <a:pt x="82" y="81"/>
                    <a:pt x="83" y="82"/>
                    <a:pt x="84" y="83"/>
                  </a:cubicBezTo>
                  <a:cubicBezTo>
                    <a:pt x="84" y="84"/>
                    <a:pt x="85" y="85"/>
                    <a:pt x="86" y="85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0" y="83"/>
                    <a:pt x="92" y="82"/>
                    <a:pt x="94" y="82"/>
                  </a:cubicBezTo>
                  <a:cubicBezTo>
                    <a:pt x="102" y="82"/>
                    <a:pt x="105" y="86"/>
                    <a:pt x="107" y="91"/>
                  </a:cubicBezTo>
                  <a:cubicBezTo>
                    <a:pt x="109" y="87"/>
                    <a:pt x="112" y="85"/>
                    <a:pt x="115" y="83"/>
                  </a:cubicBezTo>
                  <a:cubicBezTo>
                    <a:pt x="119" y="80"/>
                    <a:pt x="123" y="78"/>
                    <a:pt x="123" y="73"/>
                  </a:cubicBezTo>
                  <a:lnTo>
                    <a:pt x="123" y="71"/>
                  </a:lnTo>
                  <a:cubicBezTo>
                    <a:pt x="119" y="70"/>
                    <a:pt x="117" y="68"/>
                    <a:pt x="117" y="64"/>
                  </a:cubicBezTo>
                  <a:cubicBezTo>
                    <a:pt x="117" y="60"/>
                    <a:pt x="119" y="58"/>
                    <a:pt x="121" y="56"/>
                  </a:cubicBezTo>
                  <a:cubicBezTo>
                    <a:pt x="123" y="55"/>
                    <a:pt x="125" y="53"/>
                    <a:pt x="125" y="47"/>
                  </a:cubicBezTo>
                  <a:lnTo>
                    <a:pt x="125" y="46"/>
                  </a:lnTo>
                  <a:lnTo>
                    <a:pt x="133" y="46"/>
                  </a:lnTo>
                  <a:cubicBezTo>
                    <a:pt x="133" y="46"/>
                    <a:pt x="134" y="46"/>
                    <a:pt x="1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4" name="Freeform 1123"/>
            <p:cNvSpPr>
              <a:spLocks/>
            </p:cNvSpPr>
            <p:nvPr/>
          </p:nvSpPr>
          <p:spPr bwMode="auto">
            <a:xfrm>
              <a:off x="7785388" y="4540400"/>
              <a:ext cx="39469" cy="30071"/>
            </a:xfrm>
            <a:custGeom>
              <a:avLst/>
              <a:gdLst>
                <a:gd name="T0" fmla="*/ 65 w 91"/>
                <a:gd name="T1" fmla="*/ 69 h 73"/>
                <a:gd name="T2" fmla="*/ 84 w 91"/>
                <a:gd name="T3" fmla="*/ 56 h 73"/>
                <a:gd name="T4" fmla="*/ 91 w 91"/>
                <a:gd name="T5" fmla="*/ 47 h 73"/>
                <a:gd name="T6" fmla="*/ 86 w 91"/>
                <a:gd name="T7" fmla="*/ 40 h 73"/>
                <a:gd name="T8" fmla="*/ 76 w 91"/>
                <a:gd name="T9" fmla="*/ 32 h 73"/>
                <a:gd name="T10" fmla="*/ 69 w 91"/>
                <a:gd name="T11" fmla="*/ 32 h 73"/>
                <a:gd name="T12" fmla="*/ 48 w 91"/>
                <a:gd name="T13" fmla="*/ 13 h 73"/>
                <a:gd name="T14" fmla="*/ 41 w 91"/>
                <a:gd name="T15" fmla="*/ 3 h 73"/>
                <a:gd name="T16" fmla="*/ 38 w 91"/>
                <a:gd name="T17" fmla="*/ 1 h 73"/>
                <a:gd name="T18" fmla="*/ 37 w 91"/>
                <a:gd name="T19" fmla="*/ 0 h 73"/>
                <a:gd name="T20" fmla="*/ 36 w 91"/>
                <a:gd name="T21" fmla="*/ 0 h 73"/>
                <a:gd name="T22" fmla="*/ 34 w 91"/>
                <a:gd name="T23" fmla="*/ 2 h 73"/>
                <a:gd name="T24" fmla="*/ 28 w 91"/>
                <a:gd name="T25" fmla="*/ 7 h 73"/>
                <a:gd name="T26" fmla="*/ 26 w 91"/>
                <a:gd name="T27" fmla="*/ 7 h 73"/>
                <a:gd name="T28" fmla="*/ 23 w 91"/>
                <a:gd name="T29" fmla="*/ 12 h 73"/>
                <a:gd name="T30" fmla="*/ 11 w 91"/>
                <a:gd name="T31" fmla="*/ 19 h 73"/>
                <a:gd name="T32" fmla="*/ 8 w 91"/>
                <a:gd name="T33" fmla="*/ 31 h 73"/>
                <a:gd name="T34" fmla="*/ 6 w 91"/>
                <a:gd name="T35" fmla="*/ 39 h 73"/>
                <a:gd name="T36" fmla="*/ 7 w 91"/>
                <a:gd name="T37" fmla="*/ 43 h 73"/>
                <a:gd name="T38" fmla="*/ 7 w 91"/>
                <a:gd name="T39" fmla="*/ 49 h 73"/>
                <a:gd name="T40" fmla="*/ 1 w 91"/>
                <a:gd name="T41" fmla="*/ 52 h 73"/>
                <a:gd name="T42" fmla="*/ 0 w 91"/>
                <a:gd name="T43" fmla="*/ 52 h 73"/>
                <a:gd name="T44" fmla="*/ 2 w 91"/>
                <a:gd name="T45" fmla="*/ 55 h 73"/>
                <a:gd name="T46" fmla="*/ 6 w 91"/>
                <a:gd name="T47" fmla="*/ 63 h 73"/>
                <a:gd name="T48" fmla="*/ 5 w 91"/>
                <a:gd name="T49" fmla="*/ 67 h 73"/>
                <a:gd name="T50" fmla="*/ 4 w 91"/>
                <a:gd name="T51" fmla="*/ 69 h 73"/>
                <a:gd name="T52" fmla="*/ 8 w 91"/>
                <a:gd name="T53" fmla="*/ 72 h 73"/>
                <a:gd name="T54" fmla="*/ 10 w 91"/>
                <a:gd name="T55" fmla="*/ 72 h 73"/>
                <a:gd name="T56" fmla="*/ 11 w 91"/>
                <a:gd name="T57" fmla="*/ 72 h 73"/>
                <a:gd name="T58" fmla="*/ 35 w 91"/>
                <a:gd name="T59" fmla="*/ 64 h 73"/>
                <a:gd name="T60" fmla="*/ 44 w 91"/>
                <a:gd name="T61" fmla="*/ 60 h 73"/>
                <a:gd name="T62" fmla="*/ 45 w 91"/>
                <a:gd name="T63" fmla="*/ 60 h 73"/>
                <a:gd name="T64" fmla="*/ 45 w 91"/>
                <a:gd name="T65" fmla="*/ 61 h 73"/>
                <a:gd name="T66" fmla="*/ 47 w 91"/>
                <a:gd name="T67" fmla="*/ 65 h 73"/>
                <a:gd name="T68" fmla="*/ 51 w 91"/>
                <a:gd name="T69" fmla="*/ 70 h 73"/>
                <a:gd name="T70" fmla="*/ 53 w 91"/>
                <a:gd name="T71" fmla="*/ 68 h 73"/>
                <a:gd name="T72" fmla="*/ 53 w 91"/>
                <a:gd name="T73" fmla="*/ 68 h 73"/>
                <a:gd name="T74" fmla="*/ 54 w 91"/>
                <a:gd name="T75" fmla="*/ 68 h 73"/>
                <a:gd name="T76" fmla="*/ 58 w 91"/>
                <a:gd name="T77" fmla="*/ 71 h 73"/>
                <a:gd name="T78" fmla="*/ 60 w 91"/>
                <a:gd name="T79" fmla="*/ 73 h 73"/>
                <a:gd name="T80" fmla="*/ 62 w 91"/>
                <a:gd name="T81" fmla="*/ 71 h 73"/>
                <a:gd name="T82" fmla="*/ 65 w 91"/>
                <a:gd name="T8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73">
                  <a:moveTo>
                    <a:pt x="65" y="69"/>
                  </a:moveTo>
                  <a:cubicBezTo>
                    <a:pt x="77" y="67"/>
                    <a:pt x="80" y="62"/>
                    <a:pt x="84" y="56"/>
                  </a:cubicBezTo>
                  <a:cubicBezTo>
                    <a:pt x="86" y="53"/>
                    <a:pt x="88" y="50"/>
                    <a:pt x="91" y="47"/>
                  </a:cubicBezTo>
                  <a:cubicBezTo>
                    <a:pt x="88" y="45"/>
                    <a:pt x="87" y="42"/>
                    <a:pt x="86" y="40"/>
                  </a:cubicBezTo>
                  <a:cubicBezTo>
                    <a:pt x="84" y="35"/>
                    <a:pt x="82" y="32"/>
                    <a:pt x="76" y="32"/>
                  </a:cubicBezTo>
                  <a:lnTo>
                    <a:pt x="69" y="32"/>
                  </a:lnTo>
                  <a:cubicBezTo>
                    <a:pt x="60" y="32"/>
                    <a:pt x="54" y="22"/>
                    <a:pt x="48" y="13"/>
                  </a:cubicBezTo>
                  <a:cubicBezTo>
                    <a:pt x="46" y="10"/>
                    <a:pt x="44" y="6"/>
                    <a:pt x="41" y="3"/>
                  </a:cubicBezTo>
                  <a:cubicBezTo>
                    <a:pt x="40" y="3"/>
                    <a:pt x="39" y="2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3" y="5"/>
                    <a:pt x="31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1" y="15"/>
                    <a:pt x="19" y="19"/>
                    <a:pt x="11" y="19"/>
                  </a:cubicBezTo>
                  <a:cubicBezTo>
                    <a:pt x="10" y="24"/>
                    <a:pt x="9" y="27"/>
                    <a:pt x="8" y="31"/>
                  </a:cubicBezTo>
                  <a:cubicBezTo>
                    <a:pt x="7" y="33"/>
                    <a:pt x="7" y="36"/>
                    <a:pt x="6" y="39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7" y="45"/>
                    <a:pt x="8" y="47"/>
                    <a:pt x="7" y="49"/>
                  </a:cubicBezTo>
                  <a:cubicBezTo>
                    <a:pt x="5" y="52"/>
                    <a:pt x="2" y="52"/>
                    <a:pt x="1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3"/>
                    <a:pt x="1" y="54"/>
                    <a:pt x="2" y="55"/>
                  </a:cubicBezTo>
                  <a:cubicBezTo>
                    <a:pt x="4" y="57"/>
                    <a:pt x="6" y="59"/>
                    <a:pt x="6" y="63"/>
                  </a:cubicBezTo>
                  <a:cubicBezTo>
                    <a:pt x="6" y="64"/>
                    <a:pt x="6" y="66"/>
                    <a:pt x="5" y="67"/>
                  </a:cubicBezTo>
                  <a:cubicBezTo>
                    <a:pt x="5" y="68"/>
                    <a:pt x="4" y="68"/>
                    <a:pt x="4" y="69"/>
                  </a:cubicBezTo>
                  <a:cubicBezTo>
                    <a:pt x="4" y="71"/>
                    <a:pt x="5" y="72"/>
                    <a:pt x="8" y="72"/>
                  </a:cubicBezTo>
                  <a:cubicBezTo>
                    <a:pt x="9" y="72"/>
                    <a:pt x="9" y="72"/>
                    <a:pt x="10" y="72"/>
                  </a:cubicBezTo>
                  <a:cubicBezTo>
                    <a:pt x="10" y="72"/>
                    <a:pt x="11" y="72"/>
                    <a:pt x="11" y="72"/>
                  </a:cubicBezTo>
                  <a:cubicBezTo>
                    <a:pt x="20" y="72"/>
                    <a:pt x="28" y="68"/>
                    <a:pt x="35" y="64"/>
                  </a:cubicBezTo>
                  <a:cubicBezTo>
                    <a:pt x="38" y="63"/>
                    <a:pt x="41" y="61"/>
                    <a:pt x="44" y="60"/>
                  </a:cubicBezTo>
                  <a:lnTo>
                    <a:pt x="45" y="60"/>
                  </a:lnTo>
                  <a:lnTo>
                    <a:pt x="45" y="61"/>
                  </a:lnTo>
                  <a:cubicBezTo>
                    <a:pt x="46" y="62"/>
                    <a:pt x="47" y="64"/>
                    <a:pt x="47" y="65"/>
                  </a:cubicBezTo>
                  <a:cubicBezTo>
                    <a:pt x="48" y="67"/>
                    <a:pt x="49" y="69"/>
                    <a:pt x="51" y="70"/>
                  </a:cubicBezTo>
                  <a:cubicBezTo>
                    <a:pt x="52" y="70"/>
                    <a:pt x="52" y="69"/>
                    <a:pt x="53" y="68"/>
                  </a:cubicBezTo>
                  <a:lnTo>
                    <a:pt x="53" y="68"/>
                  </a:lnTo>
                  <a:lnTo>
                    <a:pt x="54" y="68"/>
                  </a:lnTo>
                  <a:cubicBezTo>
                    <a:pt x="56" y="69"/>
                    <a:pt x="57" y="70"/>
                    <a:pt x="58" y="71"/>
                  </a:cubicBezTo>
                  <a:cubicBezTo>
                    <a:pt x="59" y="72"/>
                    <a:pt x="59" y="73"/>
                    <a:pt x="60" y="73"/>
                  </a:cubicBezTo>
                  <a:cubicBezTo>
                    <a:pt x="61" y="73"/>
                    <a:pt x="62" y="72"/>
                    <a:pt x="62" y="71"/>
                  </a:cubicBezTo>
                  <a:cubicBezTo>
                    <a:pt x="63" y="71"/>
                    <a:pt x="63" y="69"/>
                    <a:pt x="6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5" name="Freeform 1124"/>
            <p:cNvSpPr>
              <a:spLocks/>
            </p:cNvSpPr>
            <p:nvPr/>
          </p:nvSpPr>
          <p:spPr bwMode="auto">
            <a:xfrm>
              <a:off x="7845531" y="4570471"/>
              <a:ext cx="26312" cy="31951"/>
            </a:xfrm>
            <a:custGeom>
              <a:avLst/>
              <a:gdLst>
                <a:gd name="T0" fmla="*/ 61 w 61"/>
                <a:gd name="T1" fmla="*/ 54 h 74"/>
                <a:gd name="T2" fmla="*/ 59 w 61"/>
                <a:gd name="T3" fmla="*/ 52 h 74"/>
                <a:gd name="T4" fmla="*/ 52 w 61"/>
                <a:gd name="T5" fmla="*/ 50 h 74"/>
                <a:gd name="T6" fmla="*/ 51 w 61"/>
                <a:gd name="T7" fmla="*/ 50 h 74"/>
                <a:gd name="T8" fmla="*/ 51 w 61"/>
                <a:gd name="T9" fmla="*/ 49 h 74"/>
                <a:gd name="T10" fmla="*/ 46 w 61"/>
                <a:gd name="T11" fmla="*/ 41 h 74"/>
                <a:gd name="T12" fmla="*/ 41 w 61"/>
                <a:gd name="T13" fmla="*/ 36 h 74"/>
                <a:gd name="T14" fmla="*/ 40 w 61"/>
                <a:gd name="T15" fmla="*/ 31 h 74"/>
                <a:gd name="T16" fmla="*/ 37 w 61"/>
                <a:gd name="T17" fmla="*/ 27 h 74"/>
                <a:gd name="T18" fmla="*/ 33 w 61"/>
                <a:gd name="T19" fmla="*/ 26 h 74"/>
                <a:gd name="T20" fmla="*/ 26 w 61"/>
                <a:gd name="T21" fmla="*/ 20 h 74"/>
                <a:gd name="T22" fmla="*/ 27 w 61"/>
                <a:gd name="T23" fmla="*/ 17 h 74"/>
                <a:gd name="T24" fmla="*/ 28 w 61"/>
                <a:gd name="T25" fmla="*/ 13 h 74"/>
                <a:gd name="T26" fmla="*/ 27 w 61"/>
                <a:gd name="T27" fmla="*/ 9 h 74"/>
                <a:gd name="T28" fmla="*/ 26 w 61"/>
                <a:gd name="T29" fmla="*/ 8 h 74"/>
                <a:gd name="T30" fmla="*/ 18 w 61"/>
                <a:gd name="T31" fmla="*/ 11 h 74"/>
                <a:gd name="T32" fmla="*/ 9 w 61"/>
                <a:gd name="T33" fmla="*/ 1 h 74"/>
                <a:gd name="T34" fmla="*/ 7 w 61"/>
                <a:gd name="T35" fmla="*/ 7 h 74"/>
                <a:gd name="T36" fmla="*/ 8 w 61"/>
                <a:gd name="T37" fmla="*/ 0 h 74"/>
                <a:gd name="T38" fmla="*/ 6 w 61"/>
                <a:gd name="T39" fmla="*/ 3 h 74"/>
                <a:gd name="T40" fmla="*/ 0 w 61"/>
                <a:gd name="T41" fmla="*/ 14 h 74"/>
                <a:gd name="T42" fmla="*/ 6 w 61"/>
                <a:gd name="T43" fmla="*/ 28 h 74"/>
                <a:gd name="T44" fmla="*/ 13 w 61"/>
                <a:gd name="T45" fmla="*/ 42 h 74"/>
                <a:gd name="T46" fmla="*/ 11 w 61"/>
                <a:gd name="T47" fmla="*/ 49 h 74"/>
                <a:gd name="T48" fmla="*/ 11 w 61"/>
                <a:gd name="T49" fmla="*/ 57 h 74"/>
                <a:gd name="T50" fmla="*/ 16 w 61"/>
                <a:gd name="T51" fmla="*/ 63 h 74"/>
                <a:gd name="T52" fmla="*/ 17 w 61"/>
                <a:gd name="T53" fmla="*/ 64 h 74"/>
                <a:gd name="T54" fmla="*/ 17 w 61"/>
                <a:gd name="T55" fmla="*/ 64 h 74"/>
                <a:gd name="T56" fmla="*/ 24 w 61"/>
                <a:gd name="T57" fmla="*/ 74 h 74"/>
                <a:gd name="T58" fmla="*/ 41 w 61"/>
                <a:gd name="T59" fmla="*/ 66 h 74"/>
                <a:gd name="T60" fmla="*/ 61 w 61"/>
                <a:gd name="T6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4">
                  <a:moveTo>
                    <a:pt x="61" y="54"/>
                  </a:moveTo>
                  <a:cubicBezTo>
                    <a:pt x="61" y="53"/>
                    <a:pt x="60" y="53"/>
                    <a:pt x="59" y="52"/>
                  </a:cubicBezTo>
                  <a:cubicBezTo>
                    <a:pt x="57" y="51"/>
                    <a:pt x="55" y="50"/>
                    <a:pt x="52" y="50"/>
                  </a:cubicBezTo>
                  <a:lnTo>
                    <a:pt x="51" y="50"/>
                  </a:lnTo>
                  <a:lnTo>
                    <a:pt x="51" y="49"/>
                  </a:lnTo>
                  <a:cubicBezTo>
                    <a:pt x="51" y="44"/>
                    <a:pt x="49" y="42"/>
                    <a:pt x="46" y="41"/>
                  </a:cubicBezTo>
                  <a:cubicBezTo>
                    <a:pt x="44" y="40"/>
                    <a:pt x="42" y="38"/>
                    <a:pt x="41" y="36"/>
                  </a:cubicBezTo>
                  <a:cubicBezTo>
                    <a:pt x="40" y="34"/>
                    <a:pt x="40" y="32"/>
                    <a:pt x="40" y="31"/>
                  </a:cubicBezTo>
                  <a:cubicBezTo>
                    <a:pt x="40" y="29"/>
                    <a:pt x="40" y="28"/>
                    <a:pt x="37" y="27"/>
                  </a:cubicBezTo>
                  <a:cubicBezTo>
                    <a:pt x="36" y="27"/>
                    <a:pt x="35" y="27"/>
                    <a:pt x="33" y="26"/>
                  </a:cubicBezTo>
                  <a:cubicBezTo>
                    <a:pt x="30" y="26"/>
                    <a:pt x="26" y="26"/>
                    <a:pt x="26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6"/>
                    <a:pt x="28" y="15"/>
                    <a:pt x="28" y="13"/>
                  </a:cubicBezTo>
                  <a:cubicBezTo>
                    <a:pt x="28" y="12"/>
                    <a:pt x="28" y="11"/>
                    <a:pt x="27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4" y="10"/>
                    <a:pt x="22" y="11"/>
                    <a:pt x="18" y="11"/>
                  </a:cubicBezTo>
                  <a:cubicBezTo>
                    <a:pt x="14" y="11"/>
                    <a:pt x="10" y="6"/>
                    <a:pt x="9" y="1"/>
                  </a:cubicBezTo>
                  <a:lnTo>
                    <a:pt x="7" y="7"/>
                  </a:lnTo>
                  <a:lnTo>
                    <a:pt x="8" y="0"/>
                  </a:lnTo>
                  <a:cubicBezTo>
                    <a:pt x="7" y="1"/>
                    <a:pt x="6" y="2"/>
                    <a:pt x="6" y="3"/>
                  </a:cubicBezTo>
                  <a:cubicBezTo>
                    <a:pt x="3" y="6"/>
                    <a:pt x="0" y="9"/>
                    <a:pt x="0" y="14"/>
                  </a:cubicBezTo>
                  <a:cubicBezTo>
                    <a:pt x="0" y="20"/>
                    <a:pt x="3" y="24"/>
                    <a:pt x="6" y="28"/>
                  </a:cubicBezTo>
                  <a:cubicBezTo>
                    <a:pt x="9" y="32"/>
                    <a:pt x="13" y="36"/>
                    <a:pt x="13" y="42"/>
                  </a:cubicBezTo>
                  <a:cubicBezTo>
                    <a:pt x="13" y="45"/>
                    <a:pt x="12" y="48"/>
                    <a:pt x="11" y="49"/>
                  </a:cubicBezTo>
                  <a:lnTo>
                    <a:pt x="11" y="57"/>
                  </a:lnTo>
                  <a:cubicBezTo>
                    <a:pt x="11" y="61"/>
                    <a:pt x="14" y="63"/>
                    <a:pt x="16" y="63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9" y="69"/>
                    <a:pt x="21" y="72"/>
                    <a:pt x="24" y="74"/>
                  </a:cubicBezTo>
                  <a:cubicBezTo>
                    <a:pt x="27" y="69"/>
                    <a:pt x="34" y="67"/>
                    <a:pt x="41" y="66"/>
                  </a:cubicBezTo>
                  <a:cubicBezTo>
                    <a:pt x="50" y="64"/>
                    <a:pt x="60" y="62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6" name="Freeform 1125"/>
            <p:cNvSpPr>
              <a:spLocks/>
            </p:cNvSpPr>
            <p:nvPr/>
          </p:nvSpPr>
          <p:spPr bwMode="auto">
            <a:xfrm>
              <a:off x="7819219" y="4559195"/>
              <a:ext cx="30071" cy="37589"/>
            </a:xfrm>
            <a:custGeom>
              <a:avLst/>
              <a:gdLst>
                <a:gd name="T0" fmla="*/ 65 w 71"/>
                <a:gd name="T1" fmla="*/ 60 h 88"/>
                <a:gd name="T2" fmla="*/ 59 w 71"/>
                <a:gd name="T3" fmla="*/ 44 h 88"/>
                <a:gd name="T4" fmla="*/ 65 w 71"/>
                <a:gd name="T5" fmla="*/ 31 h 88"/>
                <a:gd name="T6" fmla="*/ 70 w 71"/>
                <a:gd name="T7" fmla="*/ 25 h 88"/>
                <a:gd name="T8" fmla="*/ 70 w 71"/>
                <a:gd name="T9" fmla="*/ 23 h 88"/>
                <a:gd name="T10" fmla="*/ 70 w 71"/>
                <a:gd name="T11" fmla="*/ 22 h 88"/>
                <a:gd name="T12" fmla="*/ 59 w 71"/>
                <a:gd name="T13" fmla="*/ 13 h 88"/>
                <a:gd name="T14" fmla="*/ 55 w 71"/>
                <a:gd name="T15" fmla="*/ 15 h 88"/>
                <a:gd name="T16" fmla="*/ 51 w 71"/>
                <a:gd name="T17" fmla="*/ 16 h 88"/>
                <a:gd name="T18" fmla="*/ 47 w 71"/>
                <a:gd name="T19" fmla="*/ 13 h 88"/>
                <a:gd name="T20" fmla="*/ 45 w 71"/>
                <a:gd name="T21" fmla="*/ 11 h 88"/>
                <a:gd name="T22" fmla="*/ 38 w 71"/>
                <a:gd name="T23" fmla="*/ 9 h 88"/>
                <a:gd name="T24" fmla="*/ 30 w 71"/>
                <a:gd name="T25" fmla="*/ 0 h 88"/>
                <a:gd name="T26" fmla="*/ 28 w 71"/>
                <a:gd name="T27" fmla="*/ 2 h 88"/>
                <a:gd name="T28" fmla="*/ 24 w 71"/>
                <a:gd name="T29" fmla="*/ 4 h 88"/>
                <a:gd name="T30" fmla="*/ 17 w 71"/>
                <a:gd name="T31" fmla="*/ 4 h 88"/>
                <a:gd name="T32" fmla="*/ 13 w 71"/>
                <a:gd name="T33" fmla="*/ 3 h 88"/>
                <a:gd name="T34" fmla="*/ 7 w 71"/>
                <a:gd name="T35" fmla="*/ 13 h 88"/>
                <a:gd name="T36" fmla="*/ 0 w 71"/>
                <a:gd name="T37" fmla="*/ 22 h 88"/>
                <a:gd name="T38" fmla="*/ 9 w 71"/>
                <a:gd name="T39" fmla="*/ 31 h 88"/>
                <a:gd name="T40" fmla="*/ 10 w 71"/>
                <a:gd name="T41" fmla="*/ 33 h 88"/>
                <a:gd name="T42" fmla="*/ 14 w 71"/>
                <a:gd name="T43" fmla="*/ 36 h 88"/>
                <a:gd name="T44" fmla="*/ 22 w 71"/>
                <a:gd name="T45" fmla="*/ 48 h 88"/>
                <a:gd name="T46" fmla="*/ 21 w 71"/>
                <a:gd name="T47" fmla="*/ 53 h 88"/>
                <a:gd name="T48" fmla="*/ 19 w 71"/>
                <a:gd name="T49" fmla="*/ 58 h 88"/>
                <a:gd name="T50" fmla="*/ 24 w 71"/>
                <a:gd name="T51" fmla="*/ 67 h 88"/>
                <a:gd name="T52" fmla="*/ 29 w 71"/>
                <a:gd name="T53" fmla="*/ 78 h 88"/>
                <a:gd name="T54" fmla="*/ 27 w 71"/>
                <a:gd name="T55" fmla="*/ 82 h 88"/>
                <a:gd name="T56" fmla="*/ 25 w 71"/>
                <a:gd name="T57" fmla="*/ 86 h 88"/>
                <a:gd name="T58" fmla="*/ 27 w 71"/>
                <a:gd name="T59" fmla="*/ 88 h 88"/>
                <a:gd name="T60" fmla="*/ 29 w 71"/>
                <a:gd name="T61" fmla="*/ 86 h 88"/>
                <a:gd name="T62" fmla="*/ 32 w 71"/>
                <a:gd name="T63" fmla="*/ 84 h 88"/>
                <a:gd name="T64" fmla="*/ 39 w 71"/>
                <a:gd name="T65" fmla="*/ 84 h 88"/>
                <a:gd name="T66" fmla="*/ 43 w 71"/>
                <a:gd name="T67" fmla="*/ 83 h 88"/>
                <a:gd name="T68" fmla="*/ 50 w 71"/>
                <a:gd name="T69" fmla="*/ 82 h 88"/>
                <a:gd name="T70" fmla="*/ 55 w 71"/>
                <a:gd name="T71" fmla="*/ 83 h 88"/>
                <a:gd name="T72" fmla="*/ 61 w 71"/>
                <a:gd name="T73" fmla="*/ 84 h 88"/>
                <a:gd name="T74" fmla="*/ 71 w 71"/>
                <a:gd name="T75" fmla="*/ 72 h 88"/>
                <a:gd name="T76" fmla="*/ 65 w 71"/>
                <a:gd name="T7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8">
                  <a:moveTo>
                    <a:pt x="65" y="60"/>
                  </a:moveTo>
                  <a:cubicBezTo>
                    <a:pt x="62" y="55"/>
                    <a:pt x="59" y="51"/>
                    <a:pt x="59" y="44"/>
                  </a:cubicBezTo>
                  <a:cubicBezTo>
                    <a:pt x="59" y="38"/>
                    <a:pt x="62" y="35"/>
                    <a:pt x="65" y="31"/>
                  </a:cubicBezTo>
                  <a:cubicBezTo>
                    <a:pt x="67" y="29"/>
                    <a:pt x="69" y="27"/>
                    <a:pt x="70" y="25"/>
                  </a:cubicBezTo>
                  <a:lnTo>
                    <a:pt x="70" y="23"/>
                  </a:lnTo>
                  <a:lnTo>
                    <a:pt x="70" y="22"/>
                  </a:lnTo>
                  <a:cubicBezTo>
                    <a:pt x="68" y="17"/>
                    <a:pt x="66" y="13"/>
                    <a:pt x="59" y="13"/>
                  </a:cubicBezTo>
                  <a:cubicBezTo>
                    <a:pt x="58" y="13"/>
                    <a:pt x="56" y="14"/>
                    <a:pt x="55" y="15"/>
                  </a:cubicBezTo>
                  <a:cubicBezTo>
                    <a:pt x="54" y="15"/>
                    <a:pt x="53" y="16"/>
                    <a:pt x="51" y="16"/>
                  </a:cubicBezTo>
                  <a:cubicBezTo>
                    <a:pt x="49" y="16"/>
                    <a:pt x="48" y="15"/>
                    <a:pt x="47" y="13"/>
                  </a:cubicBezTo>
                  <a:cubicBezTo>
                    <a:pt x="46" y="12"/>
                    <a:pt x="46" y="12"/>
                    <a:pt x="45" y="11"/>
                  </a:cubicBezTo>
                  <a:cubicBezTo>
                    <a:pt x="42" y="10"/>
                    <a:pt x="40" y="10"/>
                    <a:pt x="38" y="9"/>
                  </a:cubicBezTo>
                  <a:cubicBezTo>
                    <a:pt x="34" y="9"/>
                    <a:pt x="32" y="8"/>
                    <a:pt x="30" y="0"/>
                  </a:cubicBezTo>
                  <a:cubicBezTo>
                    <a:pt x="29" y="1"/>
                    <a:pt x="29" y="1"/>
                    <a:pt x="28" y="2"/>
                  </a:cubicBezTo>
                  <a:cubicBezTo>
                    <a:pt x="27" y="3"/>
                    <a:pt x="26" y="4"/>
                    <a:pt x="24" y="4"/>
                  </a:cubicBezTo>
                  <a:lnTo>
                    <a:pt x="17" y="4"/>
                  </a:lnTo>
                  <a:cubicBezTo>
                    <a:pt x="16" y="4"/>
                    <a:pt x="14" y="4"/>
                    <a:pt x="13" y="3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5" y="16"/>
                    <a:pt x="3" y="20"/>
                    <a:pt x="0" y="22"/>
                  </a:cubicBezTo>
                  <a:cubicBezTo>
                    <a:pt x="6" y="24"/>
                    <a:pt x="7" y="27"/>
                    <a:pt x="9" y="31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8" y="37"/>
                    <a:pt x="22" y="40"/>
                    <a:pt x="22" y="48"/>
                  </a:cubicBezTo>
                  <a:cubicBezTo>
                    <a:pt x="22" y="50"/>
                    <a:pt x="22" y="51"/>
                    <a:pt x="21" y="53"/>
                  </a:cubicBezTo>
                  <a:cubicBezTo>
                    <a:pt x="20" y="54"/>
                    <a:pt x="19" y="56"/>
                    <a:pt x="19" y="58"/>
                  </a:cubicBezTo>
                  <a:cubicBezTo>
                    <a:pt x="19" y="63"/>
                    <a:pt x="21" y="65"/>
                    <a:pt x="24" y="67"/>
                  </a:cubicBezTo>
                  <a:cubicBezTo>
                    <a:pt x="27" y="69"/>
                    <a:pt x="29" y="72"/>
                    <a:pt x="29" y="78"/>
                  </a:cubicBezTo>
                  <a:cubicBezTo>
                    <a:pt x="29" y="80"/>
                    <a:pt x="28" y="81"/>
                    <a:pt x="27" y="82"/>
                  </a:cubicBezTo>
                  <a:cubicBezTo>
                    <a:pt x="26" y="83"/>
                    <a:pt x="25" y="84"/>
                    <a:pt x="25" y="86"/>
                  </a:cubicBezTo>
                  <a:cubicBezTo>
                    <a:pt x="25" y="87"/>
                    <a:pt x="25" y="88"/>
                    <a:pt x="27" y="88"/>
                  </a:cubicBezTo>
                  <a:cubicBezTo>
                    <a:pt x="27" y="88"/>
                    <a:pt x="28" y="87"/>
                    <a:pt x="29" y="86"/>
                  </a:cubicBezTo>
                  <a:cubicBezTo>
                    <a:pt x="29" y="85"/>
                    <a:pt x="30" y="84"/>
                    <a:pt x="32" y="84"/>
                  </a:cubicBezTo>
                  <a:lnTo>
                    <a:pt x="39" y="84"/>
                  </a:lnTo>
                  <a:cubicBezTo>
                    <a:pt x="41" y="84"/>
                    <a:pt x="42" y="84"/>
                    <a:pt x="43" y="83"/>
                  </a:cubicBezTo>
                  <a:cubicBezTo>
                    <a:pt x="45" y="82"/>
                    <a:pt x="48" y="82"/>
                    <a:pt x="50" y="82"/>
                  </a:cubicBezTo>
                  <a:cubicBezTo>
                    <a:pt x="52" y="82"/>
                    <a:pt x="54" y="82"/>
                    <a:pt x="55" y="83"/>
                  </a:cubicBezTo>
                  <a:cubicBezTo>
                    <a:pt x="57" y="83"/>
                    <a:pt x="58" y="84"/>
                    <a:pt x="61" y="84"/>
                  </a:cubicBezTo>
                  <a:cubicBezTo>
                    <a:pt x="68" y="84"/>
                    <a:pt x="71" y="80"/>
                    <a:pt x="71" y="72"/>
                  </a:cubicBezTo>
                  <a:cubicBezTo>
                    <a:pt x="71" y="67"/>
                    <a:pt x="68" y="64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7" name="Freeform 1126"/>
            <p:cNvSpPr>
              <a:spLocks/>
            </p:cNvSpPr>
            <p:nvPr/>
          </p:nvSpPr>
          <p:spPr bwMode="auto">
            <a:xfrm>
              <a:off x="7856808" y="4572352"/>
              <a:ext cx="30071" cy="20675"/>
            </a:xfrm>
            <a:custGeom>
              <a:avLst/>
              <a:gdLst>
                <a:gd name="T0" fmla="*/ 6 w 71"/>
                <a:gd name="T1" fmla="*/ 20 h 48"/>
                <a:gd name="T2" fmla="*/ 10 w 71"/>
                <a:gd name="T3" fmla="*/ 21 h 48"/>
                <a:gd name="T4" fmla="*/ 14 w 71"/>
                <a:gd name="T5" fmla="*/ 27 h 48"/>
                <a:gd name="T6" fmla="*/ 15 w 71"/>
                <a:gd name="T7" fmla="*/ 31 h 48"/>
                <a:gd name="T8" fmla="*/ 19 w 71"/>
                <a:gd name="T9" fmla="*/ 35 h 48"/>
                <a:gd name="T10" fmla="*/ 25 w 71"/>
                <a:gd name="T11" fmla="*/ 44 h 48"/>
                <a:gd name="T12" fmla="*/ 33 w 71"/>
                <a:gd name="T13" fmla="*/ 46 h 48"/>
                <a:gd name="T14" fmla="*/ 35 w 71"/>
                <a:gd name="T15" fmla="*/ 48 h 48"/>
                <a:gd name="T16" fmla="*/ 39 w 71"/>
                <a:gd name="T17" fmla="*/ 44 h 48"/>
                <a:gd name="T18" fmla="*/ 44 w 71"/>
                <a:gd name="T19" fmla="*/ 41 h 48"/>
                <a:gd name="T20" fmla="*/ 49 w 71"/>
                <a:gd name="T21" fmla="*/ 45 h 48"/>
                <a:gd name="T22" fmla="*/ 51 w 71"/>
                <a:gd name="T23" fmla="*/ 47 h 48"/>
                <a:gd name="T24" fmla="*/ 59 w 71"/>
                <a:gd name="T25" fmla="*/ 38 h 48"/>
                <a:gd name="T26" fmla="*/ 59 w 71"/>
                <a:gd name="T27" fmla="*/ 37 h 48"/>
                <a:gd name="T28" fmla="*/ 69 w 71"/>
                <a:gd name="T29" fmla="*/ 37 h 48"/>
                <a:gd name="T30" fmla="*/ 71 w 71"/>
                <a:gd name="T31" fmla="*/ 37 h 48"/>
                <a:gd name="T32" fmla="*/ 64 w 71"/>
                <a:gd name="T33" fmla="*/ 32 h 48"/>
                <a:gd name="T34" fmla="*/ 56 w 71"/>
                <a:gd name="T35" fmla="*/ 27 h 48"/>
                <a:gd name="T36" fmla="*/ 55 w 71"/>
                <a:gd name="T37" fmla="*/ 27 h 48"/>
                <a:gd name="T38" fmla="*/ 55 w 71"/>
                <a:gd name="T39" fmla="*/ 19 h 48"/>
                <a:gd name="T40" fmla="*/ 57 w 71"/>
                <a:gd name="T41" fmla="*/ 21 h 48"/>
                <a:gd name="T42" fmla="*/ 58 w 71"/>
                <a:gd name="T43" fmla="*/ 22 h 48"/>
                <a:gd name="T44" fmla="*/ 59 w 71"/>
                <a:gd name="T45" fmla="*/ 22 h 48"/>
                <a:gd name="T46" fmla="*/ 54 w 71"/>
                <a:gd name="T47" fmla="*/ 18 h 48"/>
                <a:gd name="T48" fmla="*/ 48 w 71"/>
                <a:gd name="T49" fmla="*/ 14 h 48"/>
                <a:gd name="T50" fmla="*/ 46 w 71"/>
                <a:gd name="T51" fmla="*/ 9 h 48"/>
                <a:gd name="T52" fmla="*/ 45 w 71"/>
                <a:gd name="T53" fmla="*/ 5 h 48"/>
                <a:gd name="T54" fmla="*/ 45 w 71"/>
                <a:gd name="T55" fmla="*/ 6 h 48"/>
                <a:gd name="T56" fmla="*/ 37 w 71"/>
                <a:gd name="T57" fmla="*/ 11 h 48"/>
                <a:gd name="T58" fmla="*/ 21 w 71"/>
                <a:gd name="T59" fmla="*/ 3 h 48"/>
                <a:gd name="T60" fmla="*/ 13 w 71"/>
                <a:gd name="T61" fmla="*/ 1 h 48"/>
                <a:gd name="T62" fmla="*/ 4 w 71"/>
                <a:gd name="T63" fmla="*/ 0 h 48"/>
                <a:gd name="T64" fmla="*/ 0 w 71"/>
                <a:gd name="T65" fmla="*/ 3 h 48"/>
                <a:gd name="T66" fmla="*/ 1 w 71"/>
                <a:gd name="T67" fmla="*/ 4 h 48"/>
                <a:gd name="T68" fmla="*/ 3 w 71"/>
                <a:gd name="T69" fmla="*/ 9 h 48"/>
                <a:gd name="T70" fmla="*/ 1 w 71"/>
                <a:gd name="T71" fmla="*/ 14 h 48"/>
                <a:gd name="T72" fmla="*/ 0 w 71"/>
                <a:gd name="T73" fmla="*/ 16 h 48"/>
                <a:gd name="T74" fmla="*/ 6 w 71"/>
                <a:gd name="T7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48">
                  <a:moveTo>
                    <a:pt x="6" y="20"/>
                  </a:moveTo>
                  <a:cubicBezTo>
                    <a:pt x="7" y="20"/>
                    <a:pt x="9" y="20"/>
                    <a:pt x="10" y="21"/>
                  </a:cubicBezTo>
                  <a:cubicBezTo>
                    <a:pt x="14" y="22"/>
                    <a:pt x="14" y="25"/>
                    <a:pt x="14" y="27"/>
                  </a:cubicBezTo>
                  <a:cubicBezTo>
                    <a:pt x="14" y="28"/>
                    <a:pt x="14" y="30"/>
                    <a:pt x="15" y="31"/>
                  </a:cubicBezTo>
                  <a:cubicBezTo>
                    <a:pt x="16" y="33"/>
                    <a:pt x="18" y="34"/>
                    <a:pt x="19" y="35"/>
                  </a:cubicBezTo>
                  <a:cubicBezTo>
                    <a:pt x="22" y="36"/>
                    <a:pt x="25" y="38"/>
                    <a:pt x="25" y="44"/>
                  </a:cubicBezTo>
                  <a:cubicBezTo>
                    <a:pt x="28" y="44"/>
                    <a:pt x="31" y="45"/>
                    <a:pt x="33" y="46"/>
                  </a:cubicBezTo>
                  <a:cubicBezTo>
                    <a:pt x="33" y="47"/>
                    <a:pt x="34" y="47"/>
                    <a:pt x="35" y="48"/>
                  </a:cubicBezTo>
                  <a:cubicBezTo>
                    <a:pt x="37" y="47"/>
                    <a:pt x="38" y="46"/>
                    <a:pt x="39" y="44"/>
                  </a:cubicBezTo>
                  <a:cubicBezTo>
                    <a:pt x="41" y="43"/>
                    <a:pt x="42" y="41"/>
                    <a:pt x="44" y="41"/>
                  </a:cubicBezTo>
                  <a:cubicBezTo>
                    <a:pt x="46" y="41"/>
                    <a:pt x="47" y="43"/>
                    <a:pt x="49" y="45"/>
                  </a:cubicBezTo>
                  <a:cubicBezTo>
                    <a:pt x="50" y="46"/>
                    <a:pt x="50" y="47"/>
                    <a:pt x="51" y="47"/>
                  </a:cubicBezTo>
                  <a:cubicBezTo>
                    <a:pt x="57" y="47"/>
                    <a:pt x="59" y="44"/>
                    <a:pt x="59" y="38"/>
                  </a:cubicBezTo>
                  <a:lnTo>
                    <a:pt x="59" y="37"/>
                  </a:lnTo>
                  <a:lnTo>
                    <a:pt x="69" y="37"/>
                  </a:lnTo>
                  <a:cubicBezTo>
                    <a:pt x="70" y="37"/>
                    <a:pt x="70" y="37"/>
                    <a:pt x="71" y="37"/>
                  </a:cubicBezTo>
                  <a:cubicBezTo>
                    <a:pt x="69" y="33"/>
                    <a:pt x="67" y="32"/>
                    <a:pt x="64" y="32"/>
                  </a:cubicBezTo>
                  <a:cubicBezTo>
                    <a:pt x="61" y="31"/>
                    <a:pt x="58" y="31"/>
                    <a:pt x="56" y="27"/>
                  </a:cubicBezTo>
                  <a:lnTo>
                    <a:pt x="55" y="27"/>
                  </a:lnTo>
                  <a:lnTo>
                    <a:pt x="55" y="19"/>
                  </a:lnTo>
                  <a:lnTo>
                    <a:pt x="57" y="21"/>
                  </a:lnTo>
                  <a:cubicBezTo>
                    <a:pt x="58" y="21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0"/>
                    <a:pt x="56" y="19"/>
                    <a:pt x="54" y="18"/>
                  </a:cubicBezTo>
                  <a:cubicBezTo>
                    <a:pt x="52" y="17"/>
                    <a:pt x="49" y="16"/>
                    <a:pt x="48" y="14"/>
                  </a:cubicBezTo>
                  <a:cubicBezTo>
                    <a:pt x="47" y="13"/>
                    <a:pt x="46" y="11"/>
                    <a:pt x="46" y="9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8"/>
                    <a:pt x="42" y="11"/>
                    <a:pt x="37" y="11"/>
                  </a:cubicBezTo>
                  <a:cubicBezTo>
                    <a:pt x="33" y="11"/>
                    <a:pt x="23" y="7"/>
                    <a:pt x="21" y="3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10" y="1"/>
                    <a:pt x="7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7"/>
                    <a:pt x="3" y="9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9"/>
                    <a:pt x="2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8" name="Freeform 1127"/>
            <p:cNvSpPr>
              <a:spLocks/>
            </p:cNvSpPr>
            <p:nvPr/>
          </p:nvSpPr>
          <p:spPr bwMode="auto">
            <a:xfrm>
              <a:off x="7828616" y="4640012"/>
              <a:ext cx="60143" cy="56384"/>
            </a:xfrm>
            <a:custGeom>
              <a:avLst/>
              <a:gdLst>
                <a:gd name="T0" fmla="*/ 61 w 139"/>
                <a:gd name="T1" fmla="*/ 117 h 131"/>
                <a:gd name="T2" fmla="*/ 62 w 139"/>
                <a:gd name="T3" fmla="*/ 129 h 131"/>
                <a:gd name="T4" fmla="*/ 62 w 139"/>
                <a:gd name="T5" fmla="*/ 129 h 131"/>
                <a:gd name="T6" fmla="*/ 70 w 139"/>
                <a:gd name="T7" fmla="*/ 131 h 131"/>
                <a:gd name="T8" fmla="*/ 77 w 139"/>
                <a:gd name="T9" fmla="*/ 124 h 131"/>
                <a:gd name="T10" fmla="*/ 89 w 139"/>
                <a:gd name="T11" fmla="*/ 113 h 131"/>
                <a:gd name="T12" fmla="*/ 97 w 139"/>
                <a:gd name="T13" fmla="*/ 111 h 131"/>
                <a:gd name="T14" fmla="*/ 104 w 139"/>
                <a:gd name="T15" fmla="*/ 109 h 131"/>
                <a:gd name="T16" fmla="*/ 108 w 139"/>
                <a:gd name="T17" fmla="*/ 110 h 131"/>
                <a:gd name="T18" fmla="*/ 112 w 139"/>
                <a:gd name="T19" fmla="*/ 112 h 131"/>
                <a:gd name="T20" fmla="*/ 122 w 139"/>
                <a:gd name="T21" fmla="*/ 110 h 131"/>
                <a:gd name="T22" fmla="*/ 133 w 139"/>
                <a:gd name="T23" fmla="*/ 108 h 131"/>
                <a:gd name="T24" fmla="*/ 134 w 139"/>
                <a:gd name="T25" fmla="*/ 107 h 131"/>
                <a:gd name="T26" fmla="*/ 136 w 139"/>
                <a:gd name="T27" fmla="*/ 107 h 131"/>
                <a:gd name="T28" fmla="*/ 139 w 139"/>
                <a:gd name="T29" fmla="*/ 103 h 131"/>
                <a:gd name="T30" fmla="*/ 132 w 139"/>
                <a:gd name="T31" fmla="*/ 87 h 131"/>
                <a:gd name="T32" fmla="*/ 126 w 139"/>
                <a:gd name="T33" fmla="*/ 73 h 131"/>
                <a:gd name="T34" fmla="*/ 122 w 139"/>
                <a:gd name="T35" fmla="*/ 70 h 131"/>
                <a:gd name="T36" fmla="*/ 113 w 139"/>
                <a:gd name="T37" fmla="*/ 56 h 131"/>
                <a:gd name="T38" fmla="*/ 116 w 139"/>
                <a:gd name="T39" fmla="*/ 51 h 131"/>
                <a:gd name="T40" fmla="*/ 117 w 139"/>
                <a:gd name="T41" fmla="*/ 51 h 131"/>
                <a:gd name="T42" fmla="*/ 87 w 139"/>
                <a:gd name="T43" fmla="*/ 39 h 131"/>
                <a:gd name="T44" fmla="*/ 87 w 139"/>
                <a:gd name="T45" fmla="*/ 38 h 131"/>
                <a:gd name="T46" fmla="*/ 71 w 139"/>
                <a:gd name="T47" fmla="*/ 31 h 131"/>
                <a:gd name="T48" fmla="*/ 54 w 139"/>
                <a:gd name="T49" fmla="*/ 20 h 131"/>
                <a:gd name="T50" fmla="*/ 46 w 139"/>
                <a:gd name="T51" fmla="*/ 15 h 131"/>
                <a:gd name="T52" fmla="*/ 37 w 139"/>
                <a:gd name="T53" fmla="*/ 12 h 131"/>
                <a:gd name="T54" fmla="*/ 24 w 139"/>
                <a:gd name="T55" fmla="*/ 0 h 131"/>
                <a:gd name="T56" fmla="*/ 20 w 139"/>
                <a:gd name="T57" fmla="*/ 1 h 131"/>
                <a:gd name="T58" fmla="*/ 17 w 139"/>
                <a:gd name="T59" fmla="*/ 2 h 131"/>
                <a:gd name="T60" fmla="*/ 2 w 139"/>
                <a:gd name="T61" fmla="*/ 12 h 131"/>
                <a:gd name="T62" fmla="*/ 2 w 139"/>
                <a:gd name="T63" fmla="*/ 18 h 131"/>
                <a:gd name="T64" fmla="*/ 1 w 139"/>
                <a:gd name="T65" fmla="*/ 22 h 131"/>
                <a:gd name="T66" fmla="*/ 0 w 139"/>
                <a:gd name="T67" fmla="*/ 29 h 131"/>
                <a:gd name="T68" fmla="*/ 7 w 139"/>
                <a:gd name="T69" fmla="*/ 36 h 131"/>
                <a:gd name="T70" fmla="*/ 15 w 139"/>
                <a:gd name="T71" fmla="*/ 41 h 131"/>
                <a:gd name="T72" fmla="*/ 23 w 139"/>
                <a:gd name="T73" fmla="*/ 47 h 131"/>
                <a:gd name="T74" fmla="*/ 34 w 139"/>
                <a:gd name="T75" fmla="*/ 62 h 131"/>
                <a:gd name="T76" fmla="*/ 30 w 139"/>
                <a:gd name="T77" fmla="*/ 68 h 131"/>
                <a:gd name="T78" fmla="*/ 28 w 139"/>
                <a:gd name="T79" fmla="*/ 72 h 131"/>
                <a:gd name="T80" fmla="*/ 32 w 139"/>
                <a:gd name="T81" fmla="*/ 75 h 131"/>
                <a:gd name="T82" fmla="*/ 37 w 139"/>
                <a:gd name="T83" fmla="*/ 75 h 131"/>
                <a:gd name="T84" fmla="*/ 40 w 139"/>
                <a:gd name="T85" fmla="*/ 81 h 131"/>
                <a:gd name="T86" fmla="*/ 44 w 139"/>
                <a:gd name="T87" fmla="*/ 87 h 131"/>
                <a:gd name="T88" fmla="*/ 49 w 139"/>
                <a:gd name="T89" fmla="*/ 87 h 131"/>
                <a:gd name="T90" fmla="*/ 49 w 139"/>
                <a:gd name="T91" fmla="*/ 88 h 131"/>
                <a:gd name="T92" fmla="*/ 60 w 139"/>
                <a:gd name="T93" fmla="*/ 106 h 131"/>
                <a:gd name="T94" fmla="*/ 60 w 139"/>
                <a:gd name="T95" fmla="*/ 106 h 131"/>
                <a:gd name="T96" fmla="*/ 61 w 139"/>
                <a:gd name="T97" fmla="*/ 106 h 131"/>
                <a:gd name="T98" fmla="*/ 62 w 139"/>
                <a:gd name="T99" fmla="*/ 107 h 131"/>
                <a:gd name="T100" fmla="*/ 62 w 139"/>
                <a:gd name="T101" fmla="*/ 108 h 131"/>
                <a:gd name="T102" fmla="*/ 61 w 139"/>
                <a:gd name="T103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31">
                  <a:moveTo>
                    <a:pt x="61" y="117"/>
                  </a:moveTo>
                  <a:cubicBezTo>
                    <a:pt x="62" y="120"/>
                    <a:pt x="62" y="124"/>
                    <a:pt x="62" y="129"/>
                  </a:cubicBezTo>
                  <a:lnTo>
                    <a:pt x="62" y="129"/>
                  </a:lnTo>
                  <a:cubicBezTo>
                    <a:pt x="64" y="130"/>
                    <a:pt x="67" y="131"/>
                    <a:pt x="70" y="131"/>
                  </a:cubicBezTo>
                  <a:cubicBezTo>
                    <a:pt x="74" y="131"/>
                    <a:pt x="76" y="128"/>
                    <a:pt x="77" y="124"/>
                  </a:cubicBezTo>
                  <a:cubicBezTo>
                    <a:pt x="79" y="119"/>
                    <a:pt x="81" y="113"/>
                    <a:pt x="89" y="113"/>
                  </a:cubicBezTo>
                  <a:cubicBezTo>
                    <a:pt x="92" y="113"/>
                    <a:pt x="95" y="112"/>
                    <a:pt x="97" y="111"/>
                  </a:cubicBezTo>
                  <a:cubicBezTo>
                    <a:pt x="99" y="110"/>
                    <a:pt x="101" y="109"/>
                    <a:pt x="104" y="109"/>
                  </a:cubicBezTo>
                  <a:cubicBezTo>
                    <a:pt x="106" y="109"/>
                    <a:pt x="107" y="110"/>
                    <a:pt x="108" y="110"/>
                  </a:cubicBezTo>
                  <a:cubicBezTo>
                    <a:pt x="109" y="111"/>
                    <a:pt x="111" y="112"/>
                    <a:pt x="112" y="112"/>
                  </a:cubicBezTo>
                  <a:cubicBezTo>
                    <a:pt x="116" y="112"/>
                    <a:pt x="119" y="111"/>
                    <a:pt x="122" y="110"/>
                  </a:cubicBezTo>
                  <a:cubicBezTo>
                    <a:pt x="125" y="109"/>
                    <a:pt x="128" y="108"/>
                    <a:pt x="133" y="108"/>
                  </a:cubicBezTo>
                  <a:cubicBezTo>
                    <a:pt x="133" y="108"/>
                    <a:pt x="134" y="108"/>
                    <a:pt x="134" y="107"/>
                  </a:cubicBezTo>
                  <a:cubicBezTo>
                    <a:pt x="135" y="107"/>
                    <a:pt x="135" y="107"/>
                    <a:pt x="136" y="107"/>
                  </a:cubicBezTo>
                  <a:cubicBezTo>
                    <a:pt x="136" y="105"/>
                    <a:pt x="137" y="104"/>
                    <a:pt x="139" y="103"/>
                  </a:cubicBezTo>
                  <a:cubicBezTo>
                    <a:pt x="136" y="99"/>
                    <a:pt x="134" y="93"/>
                    <a:pt x="132" y="87"/>
                  </a:cubicBezTo>
                  <a:cubicBezTo>
                    <a:pt x="130" y="82"/>
                    <a:pt x="129" y="77"/>
                    <a:pt x="126" y="73"/>
                  </a:cubicBezTo>
                  <a:cubicBezTo>
                    <a:pt x="125" y="72"/>
                    <a:pt x="124" y="71"/>
                    <a:pt x="122" y="70"/>
                  </a:cubicBezTo>
                  <a:cubicBezTo>
                    <a:pt x="118" y="67"/>
                    <a:pt x="113" y="62"/>
                    <a:pt x="113" y="56"/>
                  </a:cubicBezTo>
                  <a:cubicBezTo>
                    <a:pt x="113" y="53"/>
                    <a:pt x="115" y="52"/>
                    <a:pt x="116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09" y="50"/>
                    <a:pt x="87" y="45"/>
                    <a:pt x="87" y="39"/>
                  </a:cubicBezTo>
                  <a:lnTo>
                    <a:pt x="87" y="38"/>
                  </a:lnTo>
                  <a:cubicBezTo>
                    <a:pt x="85" y="32"/>
                    <a:pt x="78" y="32"/>
                    <a:pt x="71" y="31"/>
                  </a:cubicBezTo>
                  <a:cubicBezTo>
                    <a:pt x="63" y="30"/>
                    <a:pt x="55" y="29"/>
                    <a:pt x="54" y="20"/>
                  </a:cubicBezTo>
                  <a:cubicBezTo>
                    <a:pt x="53" y="17"/>
                    <a:pt x="50" y="16"/>
                    <a:pt x="46" y="15"/>
                  </a:cubicBezTo>
                  <a:cubicBezTo>
                    <a:pt x="43" y="15"/>
                    <a:pt x="39" y="14"/>
                    <a:pt x="37" y="12"/>
                  </a:cubicBezTo>
                  <a:cubicBezTo>
                    <a:pt x="35" y="8"/>
                    <a:pt x="29" y="0"/>
                    <a:pt x="24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1"/>
                    <a:pt x="18" y="2"/>
                    <a:pt x="17" y="2"/>
                  </a:cubicBezTo>
                  <a:lnTo>
                    <a:pt x="2" y="12"/>
                  </a:lnTo>
                  <a:lnTo>
                    <a:pt x="2" y="18"/>
                  </a:lnTo>
                  <a:cubicBezTo>
                    <a:pt x="2" y="19"/>
                    <a:pt x="2" y="21"/>
                    <a:pt x="1" y="22"/>
                  </a:cubicBezTo>
                  <a:cubicBezTo>
                    <a:pt x="1" y="24"/>
                    <a:pt x="0" y="26"/>
                    <a:pt x="0" y="29"/>
                  </a:cubicBezTo>
                  <a:cubicBezTo>
                    <a:pt x="0" y="34"/>
                    <a:pt x="3" y="35"/>
                    <a:pt x="7" y="36"/>
                  </a:cubicBezTo>
                  <a:cubicBezTo>
                    <a:pt x="10" y="37"/>
                    <a:pt x="13" y="38"/>
                    <a:pt x="15" y="41"/>
                  </a:cubicBezTo>
                  <a:cubicBezTo>
                    <a:pt x="16" y="43"/>
                    <a:pt x="20" y="45"/>
                    <a:pt x="23" y="47"/>
                  </a:cubicBezTo>
                  <a:cubicBezTo>
                    <a:pt x="28" y="50"/>
                    <a:pt x="34" y="53"/>
                    <a:pt x="34" y="62"/>
                  </a:cubicBezTo>
                  <a:cubicBezTo>
                    <a:pt x="34" y="65"/>
                    <a:pt x="32" y="66"/>
                    <a:pt x="30" y="68"/>
                  </a:cubicBezTo>
                  <a:cubicBezTo>
                    <a:pt x="29" y="69"/>
                    <a:pt x="28" y="70"/>
                    <a:pt x="28" y="72"/>
                  </a:cubicBezTo>
                  <a:cubicBezTo>
                    <a:pt x="28" y="74"/>
                    <a:pt x="30" y="75"/>
                    <a:pt x="32" y="75"/>
                  </a:cubicBezTo>
                  <a:lnTo>
                    <a:pt x="37" y="75"/>
                  </a:lnTo>
                  <a:cubicBezTo>
                    <a:pt x="40" y="75"/>
                    <a:pt x="40" y="78"/>
                    <a:pt x="40" y="81"/>
                  </a:cubicBezTo>
                  <a:cubicBezTo>
                    <a:pt x="41" y="85"/>
                    <a:pt x="41" y="87"/>
                    <a:pt x="44" y="87"/>
                  </a:cubicBezTo>
                  <a:lnTo>
                    <a:pt x="49" y="87"/>
                  </a:lnTo>
                  <a:lnTo>
                    <a:pt x="49" y="88"/>
                  </a:lnTo>
                  <a:cubicBezTo>
                    <a:pt x="50" y="89"/>
                    <a:pt x="58" y="102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1" y="106"/>
                  </a:cubicBezTo>
                  <a:lnTo>
                    <a:pt x="62" y="107"/>
                  </a:lnTo>
                  <a:lnTo>
                    <a:pt x="62" y="108"/>
                  </a:lnTo>
                  <a:cubicBezTo>
                    <a:pt x="61" y="110"/>
                    <a:pt x="61" y="11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9" name="Freeform 1128"/>
            <p:cNvSpPr>
              <a:spLocks/>
            </p:cNvSpPr>
            <p:nvPr/>
          </p:nvSpPr>
          <p:spPr bwMode="auto">
            <a:xfrm>
              <a:off x="7839893" y="4619338"/>
              <a:ext cx="33830" cy="35710"/>
            </a:xfrm>
            <a:custGeom>
              <a:avLst/>
              <a:gdLst>
                <a:gd name="T0" fmla="*/ 64 w 76"/>
                <a:gd name="T1" fmla="*/ 31 h 82"/>
                <a:gd name="T2" fmla="*/ 55 w 76"/>
                <a:gd name="T3" fmla="*/ 26 h 82"/>
                <a:gd name="T4" fmla="*/ 52 w 76"/>
                <a:gd name="T5" fmla="*/ 29 h 82"/>
                <a:gd name="T6" fmla="*/ 48 w 76"/>
                <a:gd name="T7" fmla="*/ 32 h 82"/>
                <a:gd name="T8" fmla="*/ 40 w 76"/>
                <a:gd name="T9" fmla="*/ 20 h 82"/>
                <a:gd name="T10" fmla="*/ 34 w 76"/>
                <a:gd name="T11" fmla="*/ 8 h 82"/>
                <a:gd name="T12" fmla="*/ 32 w 76"/>
                <a:gd name="T13" fmla="*/ 9 h 82"/>
                <a:gd name="T14" fmla="*/ 27 w 76"/>
                <a:gd name="T15" fmla="*/ 11 h 82"/>
                <a:gd name="T16" fmla="*/ 15 w 76"/>
                <a:gd name="T17" fmla="*/ 0 h 82"/>
                <a:gd name="T18" fmla="*/ 10 w 76"/>
                <a:gd name="T19" fmla="*/ 7 h 82"/>
                <a:gd name="T20" fmla="*/ 10 w 76"/>
                <a:gd name="T21" fmla="*/ 32 h 82"/>
                <a:gd name="T22" fmla="*/ 3 w 76"/>
                <a:gd name="T23" fmla="*/ 43 h 82"/>
                <a:gd name="T24" fmla="*/ 0 w 76"/>
                <a:gd name="T25" fmla="*/ 45 h 82"/>
                <a:gd name="T26" fmla="*/ 13 w 76"/>
                <a:gd name="T27" fmla="*/ 58 h 82"/>
                <a:gd name="T28" fmla="*/ 20 w 76"/>
                <a:gd name="T29" fmla="*/ 60 h 82"/>
                <a:gd name="T30" fmla="*/ 30 w 76"/>
                <a:gd name="T31" fmla="*/ 67 h 82"/>
                <a:gd name="T32" fmla="*/ 45 w 76"/>
                <a:gd name="T33" fmla="*/ 75 h 82"/>
                <a:gd name="T34" fmla="*/ 63 w 76"/>
                <a:gd name="T35" fmla="*/ 82 h 82"/>
                <a:gd name="T36" fmla="*/ 68 w 76"/>
                <a:gd name="T37" fmla="*/ 76 h 82"/>
                <a:gd name="T38" fmla="*/ 76 w 76"/>
                <a:gd name="T39" fmla="*/ 67 h 82"/>
                <a:gd name="T40" fmla="*/ 74 w 76"/>
                <a:gd name="T41" fmla="*/ 64 h 82"/>
                <a:gd name="T42" fmla="*/ 72 w 76"/>
                <a:gd name="T43" fmla="*/ 60 h 82"/>
                <a:gd name="T44" fmla="*/ 74 w 76"/>
                <a:gd name="T45" fmla="*/ 54 h 82"/>
                <a:gd name="T46" fmla="*/ 76 w 76"/>
                <a:gd name="T47" fmla="*/ 48 h 82"/>
                <a:gd name="T48" fmla="*/ 72 w 76"/>
                <a:gd name="T49" fmla="*/ 40 h 82"/>
                <a:gd name="T50" fmla="*/ 72 w 76"/>
                <a:gd name="T51" fmla="*/ 40 h 82"/>
                <a:gd name="T52" fmla="*/ 72 w 76"/>
                <a:gd name="T53" fmla="*/ 36 h 82"/>
                <a:gd name="T54" fmla="*/ 64 w 76"/>
                <a:gd name="T55" fmla="*/ 3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82">
                  <a:moveTo>
                    <a:pt x="64" y="31"/>
                  </a:moveTo>
                  <a:cubicBezTo>
                    <a:pt x="61" y="29"/>
                    <a:pt x="59" y="26"/>
                    <a:pt x="55" y="26"/>
                  </a:cubicBezTo>
                  <a:cubicBezTo>
                    <a:pt x="54" y="26"/>
                    <a:pt x="53" y="27"/>
                    <a:pt x="52" y="29"/>
                  </a:cubicBezTo>
                  <a:cubicBezTo>
                    <a:pt x="51" y="30"/>
                    <a:pt x="50" y="32"/>
                    <a:pt x="48" y="32"/>
                  </a:cubicBezTo>
                  <a:cubicBezTo>
                    <a:pt x="42" y="32"/>
                    <a:pt x="41" y="25"/>
                    <a:pt x="40" y="20"/>
                  </a:cubicBezTo>
                  <a:cubicBezTo>
                    <a:pt x="40" y="13"/>
                    <a:pt x="39" y="8"/>
                    <a:pt x="34" y="8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3" y="11"/>
                    <a:pt x="16" y="5"/>
                    <a:pt x="15" y="0"/>
                  </a:cubicBezTo>
                  <a:cubicBezTo>
                    <a:pt x="12" y="2"/>
                    <a:pt x="10" y="4"/>
                    <a:pt x="10" y="7"/>
                  </a:cubicBezTo>
                  <a:lnTo>
                    <a:pt x="10" y="32"/>
                  </a:lnTo>
                  <a:cubicBezTo>
                    <a:pt x="10" y="38"/>
                    <a:pt x="6" y="41"/>
                    <a:pt x="3" y="43"/>
                  </a:cubicBezTo>
                  <a:cubicBezTo>
                    <a:pt x="2" y="44"/>
                    <a:pt x="1" y="44"/>
                    <a:pt x="0" y="45"/>
                  </a:cubicBezTo>
                  <a:cubicBezTo>
                    <a:pt x="7" y="47"/>
                    <a:pt x="12" y="56"/>
                    <a:pt x="13" y="58"/>
                  </a:cubicBezTo>
                  <a:cubicBezTo>
                    <a:pt x="14" y="59"/>
                    <a:pt x="17" y="60"/>
                    <a:pt x="20" y="60"/>
                  </a:cubicBezTo>
                  <a:cubicBezTo>
                    <a:pt x="24" y="61"/>
                    <a:pt x="29" y="61"/>
                    <a:pt x="30" y="67"/>
                  </a:cubicBezTo>
                  <a:cubicBezTo>
                    <a:pt x="31" y="74"/>
                    <a:pt x="38" y="75"/>
                    <a:pt x="45" y="75"/>
                  </a:cubicBezTo>
                  <a:cubicBezTo>
                    <a:pt x="52" y="76"/>
                    <a:pt x="59" y="77"/>
                    <a:pt x="63" y="82"/>
                  </a:cubicBezTo>
                  <a:cubicBezTo>
                    <a:pt x="64" y="80"/>
                    <a:pt x="66" y="78"/>
                    <a:pt x="68" y="76"/>
                  </a:cubicBezTo>
                  <a:cubicBezTo>
                    <a:pt x="72" y="74"/>
                    <a:pt x="76" y="71"/>
                    <a:pt x="76" y="67"/>
                  </a:cubicBezTo>
                  <a:cubicBezTo>
                    <a:pt x="76" y="66"/>
                    <a:pt x="75" y="65"/>
                    <a:pt x="74" y="64"/>
                  </a:cubicBezTo>
                  <a:cubicBezTo>
                    <a:pt x="73" y="64"/>
                    <a:pt x="72" y="62"/>
                    <a:pt x="72" y="60"/>
                  </a:cubicBezTo>
                  <a:cubicBezTo>
                    <a:pt x="72" y="57"/>
                    <a:pt x="73" y="56"/>
                    <a:pt x="74" y="54"/>
                  </a:cubicBezTo>
                  <a:cubicBezTo>
                    <a:pt x="75" y="53"/>
                    <a:pt x="76" y="51"/>
                    <a:pt x="76" y="48"/>
                  </a:cubicBezTo>
                  <a:cubicBezTo>
                    <a:pt x="76" y="42"/>
                    <a:pt x="74" y="41"/>
                    <a:pt x="72" y="40"/>
                  </a:cubicBezTo>
                  <a:lnTo>
                    <a:pt x="72" y="40"/>
                  </a:lnTo>
                  <a:lnTo>
                    <a:pt x="72" y="36"/>
                  </a:lnTo>
                  <a:cubicBezTo>
                    <a:pt x="68" y="35"/>
                    <a:pt x="66" y="33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0" name="Freeform 1129"/>
            <p:cNvSpPr>
              <a:spLocks/>
            </p:cNvSpPr>
            <p:nvPr/>
          </p:nvSpPr>
          <p:spPr bwMode="auto">
            <a:xfrm>
              <a:off x="7796665" y="4647530"/>
              <a:ext cx="56384" cy="50746"/>
            </a:xfrm>
            <a:custGeom>
              <a:avLst/>
              <a:gdLst>
                <a:gd name="T0" fmla="*/ 14 w 132"/>
                <a:gd name="T1" fmla="*/ 114 h 122"/>
                <a:gd name="T2" fmla="*/ 18 w 132"/>
                <a:gd name="T3" fmla="*/ 113 h 122"/>
                <a:gd name="T4" fmla="*/ 23 w 132"/>
                <a:gd name="T5" fmla="*/ 111 h 122"/>
                <a:gd name="T6" fmla="*/ 30 w 132"/>
                <a:gd name="T7" fmla="*/ 113 h 122"/>
                <a:gd name="T8" fmla="*/ 34 w 132"/>
                <a:gd name="T9" fmla="*/ 115 h 122"/>
                <a:gd name="T10" fmla="*/ 37 w 132"/>
                <a:gd name="T11" fmla="*/ 110 h 122"/>
                <a:gd name="T12" fmla="*/ 39 w 132"/>
                <a:gd name="T13" fmla="*/ 105 h 122"/>
                <a:gd name="T14" fmla="*/ 40 w 132"/>
                <a:gd name="T15" fmla="*/ 105 h 122"/>
                <a:gd name="T16" fmla="*/ 41 w 132"/>
                <a:gd name="T17" fmla="*/ 106 h 122"/>
                <a:gd name="T18" fmla="*/ 42 w 132"/>
                <a:gd name="T19" fmla="*/ 109 h 122"/>
                <a:gd name="T20" fmla="*/ 46 w 132"/>
                <a:gd name="T21" fmla="*/ 115 h 122"/>
                <a:gd name="T22" fmla="*/ 50 w 132"/>
                <a:gd name="T23" fmla="*/ 114 h 122"/>
                <a:gd name="T24" fmla="*/ 57 w 132"/>
                <a:gd name="T25" fmla="*/ 111 h 122"/>
                <a:gd name="T26" fmla="*/ 64 w 132"/>
                <a:gd name="T27" fmla="*/ 111 h 122"/>
                <a:gd name="T28" fmla="*/ 70 w 132"/>
                <a:gd name="T29" fmla="*/ 112 h 122"/>
                <a:gd name="T30" fmla="*/ 74 w 132"/>
                <a:gd name="T31" fmla="*/ 111 h 122"/>
                <a:gd name="T32" fmla="*/ 78 w 132"/>
                <a:gd name="T33" fmla="*/ 111 h 122"/>
                <a:gd name="T34" fmla="*/ 86 w 132"/>
                <a:gd name="T35" fmla="*/ 119 h 122"/>
                <a:gd name="T36" fmla="*/ 87 w 132"/>
                <a:gd name="T37" fmla="*/ 122 h 122"/>
                <a:gd name="T38" fmla="*/ 90 w 132"/>
                <a:gd name="T39" fmla="*/ 121 h 122"/>
                <a:gd name="T40" fmla="*/ 102 w 132"/>
                <a:gd name="T41" fmla="*/ 108 h 122"/>
                <a:gd name="T42" fmla="*/ 119 w 132"/>
                <a:gd name="T43" fmla="*/ 96 h 122"/>
                <a:gd name="T44" fmla="*/ 125 w 132"/>
                <a:gd name="T45" fmla="*/ 95 h 122"/>
                <a:gd name="T46" fmla="*/ 127 w 132"/>
                <a:gd name="T47" fmla="*/ 93 h 122"/>
                <a:gd name="T48" fmla="*/ 132 w 132"/>
                <a:gd name="T49" fmla="*/ 90 h 122"/>
                <a:gd name="T50" fmla="*/ 132 w 132"/>
                <a:gd name="T51" fmla="*/ 90 h 122"/>
                <a:gd name="T52" fmla="*/ 123 w 132"/>
                <a:gd name="T53" fmla="*/ 74 h 122"/>
                <a:gd name="T54" fmla="*/ 119 w 132"/>
                <a:gd name="T55" fmla="*/ 74 h 122"/>
                <a:gd name="T56" fmla="*/ 113 w 132"/>
                <a:gd name="T57" fmla="*/ 65 h 122"/>
                <a:gd name="T58" fmla="*/ 112 w 132"/>
                <a:gd name="T59" fmla="*/ 62 h 122"/>
                <a:gd name="T60" fmla="*/ 107 w 132"/>
                <a:gd name="T61" fmla="*/ 62 h 122"/>
                <a:gd name="T62" fmla="*/ 100 w 132"/>
                <a:gd name="T63" fmla="*/ 56 h 122"/>
                <a:gd name="T64" fmla="*/ 104 w 132"/>
                <a:gd name="T65" fmla="*/ 50 h 122"/>
                <a:gd name="T66" fmla="*/ 106 w 132"/>
                <a:gd name="T67" fmla="*/ 46 h 122"/>
                <a:gd name="T68" fmla="*/ 97 w 132"/>
                <a:gd name="T69" fmla="*/ 33 h 122"/>
                <a:gd name="T70" fmla="*/ 88 w 132"/>
                <a:gd name="T71" fmla="*/ 26 h 122"/>
                <a:gd name="T72" fmla="*/ 82 w 132"/>
                <a:gd name="T73" fmla="*/ 22 h 122"/>
                <a:gd name="T74" fmla="*/ 73 w 132"/>
                <a:gd name="T75" fmla="*/ 13 h 122"/>
                <a:gd name="T76" fmla="*/ 72 w 132"/>
                <a:gd name="T77" fmla="*/ 11 h 122"/>
                <a:gd name="T78" fmla="*/ 72 w 132"/>
                <a:gd name="T79" fmla="*/ 10 h 122"/>
                <a:gd name="T80" fmla="*/ 64 w 132"/>
                <a:gd name="T81" fmla="*/ 4 h 122"/>
                <a:gd name="T82" fmla="*/ 59 w 132"/>
                <a:gd name="T83" fmla="*/ 0 h 122"/>
                <a:gd name="T84" fmla="*/ 43 w 132"/>
                <a:gd name="T85" fmla="*/ 0 h 122"/>
                <a:gd name="T86" fmla="*/ 36 w 132"/>
                <a:gd name="T87" fmla="*/ 12 h 122"/>
                <a:gd name="T88" fmla="*/ 31 w 132"/>
                <a:gd name="T89" fmla="*/ 22 h 122"/>
                <a:gd name="T90" fmla="*/ 33 w 132"/>
                <a:gd name="T91" fmla="*/ 28 h 122"/>
                <a:gd name="T92" fmla="*/ 36 w 132"/>
                <a:gd name="T93" fmla="*/ 35 h 122"/>
                <a:gd name="T94" fmla="*/ 30 w 132"/>
                <a:gd name="T95" fmla="*/ 46 h 122"/>
                <a:gd name="T96" fmla="*/ 26 w 132"/>
                <a:gd name="T97" fmla="*/ 54 h 122"/>
                <a:gd name="T98" fmla="*/ 26 w 132"/>
                <a:gd name="T99" fmla="*/ 63 h 122"/>
                <a:gd name="T100" fmla="*/ 26 w 132"/>
                <a:gd name="T101" fmla="*/ 66 h 122"/>
                <a:gd name="T102" fmla="*/ 25 w 132"/>
                <a:gd name="T103" fmla="*/ 74 h 122"/>
                <a:gd name="T104" fmla="*/ 20 w 132"/>
                <a:gd name="T105" fmla="*/ 75 h 122"/>
                <a:gd name="T106" fmla="*/ 15 w 132"/>
                <a:gd name="T107" fmla="*/ 74 h 122"/>
                <a:gd name="T108" fmla="*/ 10 w 132"/>
                <a:gd name="T109" fmla="*/ 73 h 122"/>
                <a:gd name="T110" fmla="*/ 0 w 132"/>
                <a:gd name="T111" fmla="*/ 80 h 122"/>
                <a:gd name="T112" fmla="*/ 2 w 132"/>
                <a:gd name="T113" fmla="*/ 84 h 122"/>
                <a:gd name="T114" fmla="*/ 6 w 132"/>
                <a:gd name="T115" fmla="*/ 91 h 122"/>
                <a:gd name="T116" fmla="*/ 5 w 132"/>
                <a:gd name="T117" fmla="*/ 97 h 122"/>
                <a:gd name="T118" fmla="*/ 4 w 132"/>
                <a:gd name="T119" fmla="*/ 102 h 122"/>
                <a:gd name="T120" fmla="*/ 14 w 132"/>
                <a:gd name="T121" fmla="*/ 1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22">
                  <a:moveTo>
                    <a:pt x="14" y="114"/>
                  </a:moveTo>
                  <a:cubicBezTo>
                    <a:pt x="16" y="114"/>
                    <a:pt x="17" y="113"/>
                    <a:pt x="18" y="113"/>
                  </a:cubicBezTo>
                  <a:cubicBezTo>
                    <a:pt x="20" y="112"/>
                    <a:pt x="21" y="111"/>
                    <a:pt x="23" y="111"/>
                  </a:cubicBezTo>
                  <a:cubicBezTo>
                    <a:pt x="27" y="111"/>
                    <a:pt x="29" y="112"/>
                    <a:pt x="30" y="113"/>
                  </a:cubicBezTo>
                  <a:cubicBezTo>
                    <a:pt x="32" y="114"/>
                    <a:pt x="33" y="115"/>
                    <a:pt x="34" y="115"/>
                  </a:cubicBezTo>
                  <a:cubicBezTo>
                    <a:pt x="35" y="115"/>
                    <a:pt x="37" y="111"/>
                    <a:pt x="37" y="110"/>
                  </a:cubicBezTo>
                  <a:cubicBezTo>
                    <a:pt x="38" y="107"/>
                    <a:pt x="38" y="106"/>
                    <a:pt x="39" y="105"/>
                  </a:cubicBezTo>
                  <a:lnTo>
                    <a:pt x="40" y="105"/>
                  </a:lnTo>
                  <a:lnTo>
                    <a:pt x="41" y="106"/>
                  </a:lnTo>
                  <a:cubicBezTo>
                    <a:pt x="41" y="107"/>
                    <a:pt x="42" y="108"/>
                    <a:pt x="42" y="109"/>
                  </a:cubicBezTo>
                  <a:cubicBezTo>
                    <a:pt x="43" y="112"/>
                    <a:pt x="44" y="115"/>
                    <a:pt x="46" y="115"/>
                  </a:cubicBezTo>
                  <a:cubicBezTo>
                    <a:pt x="48" y="115"/>
                    <a:pt x="49" y="115"/>
                    <a:pt x="50" y="114"/>
                  </a:cubicBezTo>
                  <a:cubicBezTo>
                    <a:pt x="52" y="112"/>
                    <a:pt x="54" y="111"/>
                    <a:pt x="57" y="111"/>
                  </a:cubicBezTo>
                  <a:cubicBezTo>
                    <a:pt x="60" y="111"/>
                    <a:pt x="62" y="111"/>
                    <a:pt x="64" y="111"/>
                  </a:cubicBezTo>
                  <a:cubicBezTo>
                    <a:pt x="66" y="112"/>
                    <a:pt x="67" y="112"/>
                    <a:pt x="70" y="112"/>
                  </a:cubicBezTo>
                  <a:cubicBezTo>
                    <a:pt x="72" y="112"/>
                    <a:pt x="73" y="112"/>
                    <a:pt x="74" y="111"/>
                  </a:cubicBezTo>
                  <a:cubicBezTo>
                    <a:pt x="75" y="111"/>
                    <a:pt x="76" y="111"/>
                    <a:pt x="78" y="111"/>
                  </a:cubicBezTo>
                  <a:cubicBezTo>
                    <a:pt x="84" y="111"/>
                    <a:pt x="85" y="116"/>
                    <a:pt x="86" y="119"/>
                  </a:cubicBezTo>
                  <a:cubicBezTo>
                    <a:pt x="86" y="120"/>
                    <a:pt x="87" y="121"/>
                    <a:pt x="87" y="122"/>
                  </a:cubicBezTo>
                  <a:cubicBezTo>
                    <a:pt x="88" y="122"/>
                    <a:pt x="89" y="121"/>
                    <a:pt x="90" y="121"/>
                  </a:cubicBezTo>
                  <a:cubicBezTo>
                    <a:pt x="95" y="119"/>
                    <a:pt x="101" y="117"/>
                    <a:pt x="102" y="108"/>
                  </a:cubicBezTo>
                  <a:cubicBezTo>
                    <a:pt x="103" y="100"/>
                    <a:pt x="112" y="98"/>
                    <a:pt x="119" y="96"/>
                  </a:cubicBezTo>
                  <a:cubicBezTo>
                    <a:pt x="121" y="96"/>
                    <a:pt x="123" y="95"/>
                    <a:pt x="125" y="95"/>
                  </a:cubicBezTo>
                  <a:cubicBezTo>
                    <a:pt x="126" y="95"/>
                    <a:pt x="126" y="94"/>
                    <a:pt x="127" y="93"/>
                  </a:cubicBezTo>
                  <a:cubicBezTo>
                    <a:pt x="128" y="92"/>
                    <a:pt x="129" y="90"/>
                    <a:pt x="132" y="90"/>
                  </a:cubicBezTo>
                  <a:lnTo>
                    <a:pt x="132" y="90"/>
                  </a:lnTo>
                  <a:cubicBezTo>
                    <a:pt x="131" y="87"/>
                    <a:pt x="126" y="79"/>
                    <a:pt x="123" y="74"/>
                  </a:cubicBezTo>
                  <a:lnTo>
                    <a:pt x="119" y="74"/>
                  </a:lnTo>
                  <a:cubicBezTo>
                    <a:pt x="114" y="74"/>
                    <a:pt x="113" y="69"/>
                    <a:pt x="113" y="65"/>
                  </a:cubicBezTo>
                  <a:cubicBezTo>
                    <a:pt x="113" y="64"/>
                    <a:pt x="113" y="62"/>
                    <a:pt x="112" y="62"/>
                  </a:cubicBezTo>
                  <a:lnTo>
                    <a:pt x="107" y="62"/>
                  </a:lnTo>
                  <a:cubicBezTo>
                    <a:pt x="104" y="62"/>
                    <a:pt x="100" y="60"/>
                    <a:pt x="100" y="56"/>
                  </a:cubicBezTo>
                  <a:cubicBezTo>
                    <a:pt x="100" y="53"/>
                    <a:pt x="102" y="51"/>
                    <a:pt x="104" y="50"/>
                  </a:cubicBezTo>
                  <a:cubicBezTo>
                    <a:pt x="105" y="49"/>
                    <a:pt x="106" y="47"/>
                    <a:pt x="106" y="46"/>
                  </a:cubicBezTo>
                  <a:cubicBezTo>
                    <a:pt x="106" y="39"/>
                    <a:pt x="102" y="36"/>
                    <a:pt x="97" y="33"/>
                  </a:cubicBezTo>
                  <a:cubicBezTo>
                    <a:pt x="93" y="31"/>
                    <a:pt x="90" y="29"/>
                    <a:pt x="88" y="26"/>
                  </a:cubicBezTo>
                  <a:cubicBezTo>
                    <a:pt x="87" y="24"/>
                    <a:pt x="84" y="23"/>
                    <a:pt x="82" y="22"/>
                  </a:cubicBezTo>
                  <a:cubicBezTo>
                    <a:pt x="78" y="21"/>
                    <a:pt x="73" y="20"/>
                    <a:pt x="73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2" y="11"/>
                    <a:pt x="72" y="10"/>
                    <a:pt x="72" y="10"/>
                  </a:cubicBezTo>
                  <a:cubicBezTo>
                    <a:pt x="69" y="9"/>
                    <a:pt x="66" y="6"/>
                    <a:pt x="64" y="4"/>
                  </a:cubicBezTo>
                  <a:cubicBezTo>
                    <a:pt x="62" y="2"/>
                    <a:pt x="60" y="0"/>
                    <a:pt x="59" y="0"/>
                  </a:cubicBezTo>
                  <a:lnTo>
                    <a:pt x="43" y="0"/>
                  </a:lnTo>
                  <a:cubicBezTo>
                    <a:pt x="42" y="5"/>
                    <a:pt x="39" y="8"/>
                    <a:pt x="36" y="12"/>
                  </a:cubicBezTo>
                  <a:cubicBezTo>
                    <a:pt x="34" y="15"/>
                    <a:pt x="31" y="19"/>
                    <a:pt x="31" y="22"/>
                  </a:cubicBezTo>
                  <a:cubicBezTo>
                    <a:pt x="31" y="24"/>
                    <a:pt x="32" y="26"/>
                    <a:pt x="33" y="28"/>
                  </a:cubicBezTo>
                  <a:cubicBezTo>
                    <a:pt x="34" y="30"/>
                    <a:pt x="36" y="32"/>
                    <a:pt x="36" y="35"/>
                  </a:cubicBezTo>
                  <a:cubicBezTo>
                    <a:pt x="36" y="41"/>
                    <a:pt x="33" y="44"/>
                    <a:pt x="30" y="46"/>
                  </a:cubicBezTo>
                  <a:cubicBezTo>
                    <a:pt x="28" y="48"/>
                    <a:pt x="26" y="50"/>
                    <a:pt x="26" y="54"/>
                  </a:cubicBezTo>
                  <a:lnTo>
                    <a:pt x="26" y="63"/>
                  </a:lnTo>
                  <a:cubicBezTo>
                    <a:pt x="26" y="64"/>
                    <a:pt x="26" y="65"/>
                    <a:pt x="26" y="66"/>
                  </a:cubicBezTo>
                  <a:cubicBezTo>
                    <a:pt x="26" y="69"/>
                    <a:pt x="26" y="72"/>
                    <a:pt x="25" y="74"/>
                  </a:cubicBezTo>
                  <a:cubicBezTo>
                    <a:pt x="24" y="75"/>
                    <a:pt x="22" y="75"/>
                    <a:pt x="20" y="75"/>
                  </a:cubicBezTo>
                  <a:cubicBezTo>
                    <a:pt x="18" y="75"/>
                    <a:pt x="16" y="75"/>
                    <a:pt x="15" y="74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0" y="77"/>
                    <a:pt x="0" y="80"/>
                  </a:cubicBezTo>
                  <a:cubicBezTo>
                    <a:pt x="0" y="82"/>
                    <a:pt x="1" y="82"/>
                    <a:pt x="2" y="84"/>
                  </a:cubicBezTo>
                  <a:cubicBezTo>
                    <a:pt x="4" y="85"/>
                    <a:pt x="6" y="87"/>
                    <a:pt x="6" y="91"/>
                  </a:cubicBezTo>
                  <a:cubicBezTo>
                    <a:pt x="6" y="93"/>
                    <a:pt x="6" y="95"/>
                    <a:pt x="5" y="97"/>
                  </a:cubicBezTo>
                  <a:cubicBezTo>
                    <a:pt x="5" y="99"/>
                    <a:pt x="4" y="100"/>
                    <a:pt x="4" y="102"/>
                  </a:cubicBezTo>
                  <a:cubicBezTo>
                    <a:pt x="4" y="107"/>
                    <a:pt x="11" y="114"/>
                    <a:pt x="1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" name="Freeform 1130"/>
            <p:cNvSpPr>
              <a:spLocks/>
            </p:cNvSpPr>
            <p:nvPr/>
          </p:nvSpPr>
          <p:spPr bwMode="auto">
            <a:xfrm>
              <a:off x="7824858" y="4593025"/>
              <a:ext cx="31951" cy="26313"/>
            </a:xfrm>
            <a:custGeom>
              <a:avLst/>
              <a:gdLst>
                <a:gd name="T0" fmla="*/ 76 w 76"/>
                <a:gd name="T1" fmla="*/ 36 h 59"/>
                <a:gd name="T2" fmla="*/ 76 w 76"/>
                <a:gd name="T3" fmla="*/ 34 h 59"/>
                <a:gd name="T4" fmla="*/ 70 w 76"/>
                <a:gd name="T5" fmla="*/ 26 h 59"/>
                <a:gd name="T6" fmla="*/ 70 w 76"/>
                <a:gd name="T7" fmla="*/ 25 h 59"/>
                <a:gd name="T8" fmla="*/ 70 w 76"/>
                <a:gd name="T9" fmla="*/ 23 h 59"/>
                <a:gd name="T10" fmla="*/ 62 w 76"/>
                <a:gd name="T11" fmla="*/ 12 h 59"/>
                <a:gd name="T12" fmla="*/ 56 w 76"/>
                <a:gd name="T13" fmla="*/ 4 h 59"/>
                <a:gd name="T14" fmla="*/ 56 w 76"/>
                <a:gd name="T15" fmla="*/ 0 h 59"/>
                <a:gd name="T16" fmla="*/ 47 w 76"/>
                <a:gd name="T17" fmla="*/ 3 h 59"/>
                <a:gd name="T18" fmla="*/ 41 w 76"/>
                <a:gd name="T19" fmla="*/ 2 h 59"/>
                <a:gd name="T20" fmla="*/ 36 w 76"/>
                <a:gd name="T21" fmla="*/ 1 h 59"/>
                <a:gd name="T22" fmla="*/ 30 w 76"/>
                <a:gd name="T23" fmla="*/ 2 h 59"/>
                <a:gd name="T24" fmla="*/ 25 w 76"/>
                <a:gd name="T25" fmla="*/ 3 h 59"/>
                <a:gd name="T26" fmla="*/ 18 w 76"/>
                <a:gd name="T27" fmla="*/ 3 h 59"/>
                <a:gd name="T28" fmla="*/ 16 w 76"/>
                <a:gd name="T29" fmla="*/ 5 h 59"/>
                <a:gd name="T30" fmla="*/ 13 w 76"/>
                <a:gd name="T31" fmla="*/ 7 h 59"/>
                <a:gd name="T32" fmla="*/ 10 w 76"/>
                <a:gd name="T33" fmla="*/ 6 h 59"/>
                <a:gd name="T34" fmla="*/ 0 w 76"/>
                <a:gd name="T35" fmla="*/ 32 h 59"/>
                <a:gd name="T36" fmla="*/ 3 w 76"/>
                <a:gd name="T37" fmla="*/ 36 h 59"/>
                <a:gd name="T38" fmla="*/ 9 w 76"/>
                <a:gd name="T39" fmla="*/ 36 h 59"/>
                <a:gd name="T40" fmla="*/ 13 w 76"/>
                <a:gd name="T41" fmla="*/ 43 h 59"/>
                <a:gd name="T42" fmla="*/ 16 w 76"/>
                <a:gd name="T43" fmla="*/ 50 h 59"/>
                <a:gd name="T44" fmla="*/ 18 w 76"/>
                <a:gd name="T45" fmla="*/ 49 h 59"/>
                <a:gd name="T46" fmla="*/ 21 w 76"/>
                <a:gd name="T47" fmla="*/ 47 h 59"/>
                <a:gd name="T48" fmla="*/ 27 w 76"/>
                <a:gd name="T49" fmla="*/ 52 h 59"/>
                <a:gd name="T50" fmla="*/ 32 w 76"/>
                <a:gd name="T51" fmla="*/ 57 h 59"/>
                <a:gd name="T52" fmla="*/ 35 w 76"/>
                <a:gd name="T53" fmla="*/ 55 h 59"/>
                <a:gd name="T54" fmla="*/ 40 w 76"/>
                <a:gd name="T55" fmla="*/ 52 h 59"/>
                <a:gd name="T56" fmla="*/ 48 w 76"/>
                <a:gd name="T57" fmla="*/ 56 h 59"/>
                <a:gd name="T58" fmla="*/ 51 w 76"/>
                <a:gd name="T59" fmla="*/ 59 h 59"/>
                <a:gd name="T60" fmla="*/ 55 w 76"/>
                <a:gd name="T61" fmla="*/ 57 h 59"/>
                <a:gd name="T62" fmla="*/ 74 w 76"/>
                <a:gd name="T63" fmla="*/ 40 h 59"/>
                <a:gd name="T64" fmla="*/ 75 w 76"/>
                <a:gd name="T65" fmla="*/ 37 h 59"/>
                <a:gd name="T66" fmla="*/ 76 w 76"/>
                <a:gd name="T6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9">
                  <a:moveTo>
                    <a:pt x="76" y="36"/>
                  </a:moveTo>
                  <a:lnTo>
                    <a:pt x="76" y="34"/>
                  </a:lnTo>
                  <a:cubicBezTo>
                    <a:pt x="72" y="33"/>
                    <a:pt x="70" y="32"/>
                    <a:pt x="70" y="26"/>
                  </a:cubicBezTo>
                  <a:lnTo>
                    <a:pt x="70" y="25"/>
                  </a:lnTo>
                  <a:lnTo>
                    <a:pt x="70" y="23"/>
                  </a:lnTo>
                  <a:cubicBezTo>
                    <a:pt x="67" y="21"/>
                    <a:pt x="64" y="18"/>
                    <a:pt x="62" y="12"/>
                  </a:cubicBezTo>
                  <a:cubicBezTo>
                    <a:pt x="59" y="11"/>
                    <a:pt x="56" y="9"/>
                    <a:pt x="56" y="4"/>
                  </a:cubicBezTo>
                  <a:lnTo>
                    <a:pt x="56" y="0"/>
                  </a:lnTo>
                  <a:cubicBezTo>
                    <a:pt x="54" y="2"/>
                    <a:pt x="51" y="3"/>
                    <a:pt x="47" y="3"/>
                  </a:cubicBezTo>
                  <a:cubicBezTo>
                    <a:pt x="44" y="3"/>
                    <a:pt x="42" y="3"/>
                    <a:pt x="41" y="2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34" y="1"/>
                    <a:pt x="32" y="2"/>
                    <a:pt x="30" y="2"/>
                  </a:cubicBezTo>
                  <a:cubicBezTo>
                    <a:pt x="28" y="3"/>
                    <a:pt x="27" y="3"/>
                    <a:pt x="25" y="3"/>
                  </a:cubicBezTo>
                  <a:lnTo>
                    <a:pt x="18" y="3"/>
                  </a:lnTo>
                  <a:cubicBezTo>
                    <a:pt x="18" y="3"/>
                    <a:pt x="17" y="4"/>
                    <a:pt x="16" y="5"/>
                  </a:cubicBezTo>
                  <a:cubicBezTo>
                    <a:pt x="16" y="6"/>
                    <a:pt x="14" y="7"/>
                    <a:pt x="13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7" y="11"/>
                    <a:pt x="0" y="23"/>
                    <a:pt x="0" y="32"/>
                  </a:cubicBezTo>
                  <a:cubicBezTo>
                    <a:pt x="0" y="35"/>
                    <a:pt x="1" y="36"/>
                    <a:pt x="3" y="36"/>
                  </a:cubicBezTo>
                  <a:lnTo>
                    <a:pt x="9" y="36"/>
                  </a:lnTo>
                  <a:cubicBezTo>
                    <a:pt x="12" y="36"/>
                    <a:pt x="13" y="40"/>
                    <a:pt x="13" y="43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9" y="48"/>
                    <a:pt x="20" y="47"/>
                    <a:pt x="21" y="47"/>
                  </a:cubicBezTo>
                  <a:cubicBezTo>
                    <a:pt x="24" y="47"/>
                    <a:pt x="25" y="50"/>
                    <a:pt x="27" y="52"/>
                  </a:cubicBezTo>
                  <a:cubicBezTo>
                    <a:pt x="28" y="55"/>
                    <a:pt x="29" y="57"/>
                    <a:pt x="32" y="57"/>
                  </a:cubicBezTo>
                  <a:cubicBezTo>
                    <a:pt x="34" y="57"/>
                    <a:pt x="35" y="56"/>
                    <a:pt x="35" y="55"/>
                  </a:cubicBezTo>
                  <a:cubicBezTo>
                    <a:pt x="36" y="54"/>
                    <a:pt x="37" y="52"/>
                    <a:pt x="40" y="52"/>
                  </a:cubicBezTo>
                  <a:cubicBezTo>
                    <a:pt x="44" y="52"/>
                    <a:pt x="46" y="54"/>
                    <a:pt x="48" y="56"/>
                  </a:cubicBezTo>
                  <a:cubicBezTo>
                    <a:pt x="49" y="57"/>
                    <a:pt x="50" y="58"/>
                    <a:pt x="51" y="59"/>
                  </a:cubicBezTo>
                  <a:cubicBezTo>
                    <a:pt x="52" y="58"/>
                    <a:pt x="53" y="58"/>
                    <a:pt x="55" y="57"/>
                  </a:cubicBezTo>
                  <a:cubicBezTo>
                    <a:pt x="63" y="53"/>
                    <a:pt x="75" y="48"/>
                    <a:pt x="74" y="40"/>
                  </a:cubicBezTo>
                  <a:cubicBezTo>
                    <a:pt x="74" y="39"/>
                    <a:pt x="75" y="38"/>
                    <a:pt x="75" y="37"/>
                  </a:cubicBezTo>
                  <a:cubicBezTo>
                    <a:pt x="76" y="36"/>
                    <a:pt x="76" y="36"/>
                    <a:pt x="7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2" name="Freeform 1131"/>
            <p:cNvSpPr>
              <a:spLocks/>
            </p:cNvSpPr>
            <p:nvPr/>
          </p:nvSpPr>
          <p:spPr bwMode="auto">
            <a:xfrm>
              <a:off x="7798545" y="4566713"/>
              <a:ext cx="30071" cy="20675"/>
            </a:xfrm>
            <a:custGeom>
              <a:avLst/>
              <a:gdLst>
                <a:gd name="T0" fmla="*/ 69 w 69"/>
                <a:gd name="T1" fmla="*/ 29 h 48"/>
                <a:gd name="T2" fmla="*/ 62 w 69"/>
                <a:gd name="T3" fmla="*/ 19 h 48"/>
                <a:gd name="T4" fmla="*/ 57 w 69"/>
                <a:gd name="T5" fmla="*/ 15 h 48"/>
                <a:gd name="T6" fmla="*/ 56 w 69"/>
                <a:gd name="T7" fmla="*/ 13 h 48"/>
                <a:gd name="T8" fmla="*/ 46 w 69"/>
                <a:gd name="T9" fmla="*/ 5 h 48"/>
                <a:gd name="T10" fmla="*/ 36 w 69"/>
                <a:gd name="T11" fmla="*/ 8 h 48"/>
                <a:gd name="T12" fmla="*/ 34 w 69"/>
                <a:gd name="T13" fmla="*/ 10 h 48"/>
                <a:gd name="T14" fmla="*/ 30 w 69"/>
                <a:gd name="T15" fmla="*/ 12 h 48"/>
                <a:gd name="T16" fmla="*/ 26 w 69"/>
                <a:gd name="T17" fmla="*/ 10 h 48"/>
                <a:gd name="T18" fmla="*/ 24 w 69"/>
                <a:gd name="T19" fmla="*/ 8 h 48"/>
                <a:gd name="T20" fmla="*/ 21 w 69"/>
                <a:gd name="T21" fmla="*/ 10 h 48"/>
                <a:gd name="T22" fmla="*/ 20 w 69"/>
                <a:gd name="T23" fmla="*/ 10 h 48"/>
                <a:gd name="T24" fmla="*/ 20 w 69"/>
                <a:gd name="T25" fmla="*/ 10 h 48"/>
                <a:gd name="T26" fmla="*/ 15 w 69"/>
                <a:gd name="T27" fmla="*/ 3 h 48"/>
                <a:gd name="T28" fmla="*/ 14 w 69"/>
                <a:gd name="T29" fmla="*/ 0 h 48"/>
                <a:gd name="T30" fmla="*/ 5 w 69"/>
                <a:gd name="T31" fmla="*/ 4 h 48"/>
                <a:gd name="T32" fmla="*/ 0 w 69"/>
                <a:gd name="T33" fmla="*/ 7 h 48"/>
                <a:gd name="T34" fmla="*/ 0 w 69"/>
                <a:gd name="T35" fmla="*/ 14 h 48"/>
                <a:gd name="T36" fmla="*/ 0 w 69"/>
                <a:gd name="T37" fmla="*/ 16 h 48"/>
                <a:gd name="T38" fmla="*/ 2 w 69"/>
                <a:gd name="T39" fmla="*/ 19 h 48"/>
                <a:gd name="T40" fmla="*/ 6 w 69"/>
                <a:gd name="T41" fmla="*/ 24 h 48"/>
                <a:gd name="T42" fmla="*/ 4 w 69"/>
                <a:gd name="T43" fmla="*/ 30 h 48"/>
                <a:gd name="T44" fmla="*/ 2 w 69"/>
                <a:gd name="T45" fmla="*/ 35 h 48"/>
                <a:gd name="T46" fmla="*/ 19 w 69"/>
                <a:gd name="T47" fmla="*/ 48 h 48"/>
                <a:gd name="T48" fmla="*/ 28 w 69"/>
                <a:gd name="T49" fmla="*/ 43 h 48"/>
                <a:gd name="T50" fmla="*/ 37 w 69"/>
                <a:gd name="T51" fmla="*/ 38 h 48"/>
                <a:gd name="T52" fmla="*/ 44 w 69"/>
                <a:gd name="T53" fmla="*/ 42 h 48"/>
                <a:gd name="T54" fmla="*/ 48 w 69"/>
                <a:gd name="T55" fmla="*/ 44 h 48"/>
                <a:gd name="T56" fmla="*/ 51 w 69"/>
                <a:gd name="T57" fmla="*/ 42 h 48"/>
                <a:gd name="T58" fmla="*/ 54 w 69"/>
                <a:gd name="T59" fmla="*/ 39 h 48"/>
                <a:gd name="T60" fmla="*/ 58 w 69"/>
                <a:gd name="T61" fmla="*/ 40 h 48"/>
                <a:gd name="T62" fmla="*/ 59 w 69"/>
                <a:gd name="T63" fmla="*/ 41 h 48"/>
                <a:gd name="T64" fmla="*/ 65 w 69"/>
                <a:gd name="T65" fmla="*/ 38 h 48"/>
                <a:gd name="T66" fmla="*/ 66 w 69"/>
                <a:gd name="T67" fmla="*/ 37 h 48"/>
                <a:gd name="T68" fmla="*/ 68 w 69"/>
                <a:gd name="T69" fmla="*/ 33 h 48"/>
                <a:gd name="T70" fmla="*/ 69 w 69"/>
                <a:gd name="T7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48">
                  <a:moveTo>
                    <a:pt x="69" y="29"/>
                  </a:moveTo>
                  <a:cubicBezTo>
                    <a:pt x="69" y="22"/>
                    <a:pt x="66" y="20"/>
                    <a:pt x="62" y="19"/>
                  </a:cubicBezTo>
                  <a:cubicBezTo>
                    <a:pt x="60" y="18"/>
                    <a:pt x="58" y="17"/>
                    <a:pt x="57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4" y="9"/>
                    <a:pt x="53" y="6"/>
                    <a:pt x="46" y="5"/>
                  </a:cubicBezTo>
                  <a:cubicBezTo>
                    <a:pt x="43" y="7"/>
                    <a:pt x="40" y="7"/>
                    <a:pt x="36" y="8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1"/>
                    <a:pt x="33" y="12"/>
                    <a:pt x="30" y="12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5" y="9"/>
                    <a:pt x="25" y="8"/>
                    <a:pt x="24" y="8"/>
                  </a:cubicBezTo>
                  <a:cubicBezTo>
                    <a:pt x="23" y="8"/>
                    <a:pt x="22" y="9"/>
                    <a:pt x="21" y="10"/>
                  </a:cubicBezTo>
                  <a:lnTo>
                    <a:pt x="20" y="10"/>
                  </a:lnTo>
                  <a:lnTo>
                    <a:pt x="20" y="10"/>
                  </a:lnTo>
                  <a:cubicBezTo>
                    <a:pt x="18" y="8"/>
                    <a:pt x="16" y="5"/>
                    <a:pt x="15" y="3"/>
                  </a:cubicBezTo>
                  <a:cubicBezTo>
                    <a:pt x="15" y="2"/>
                    <a:pt x="14" y="1"/>
                    <a:pt x="14" y="0"/>
                  </a:cubicBezTo>
                  <a:cubicBezTo>
                    <a:pt x="11" y="1"/>
                    <a:pt x="8" y="2"/>
                    <a:pt x="5" y="4"/>
                  </a:cubicBezTo>
                  <a:cubicBezTo>
                    <a:pt x="4" y="5"/>
                    <a:pt x="2" y="6"/>
                    <a:pt x="0" y="7"/>
                  </a:cubicBezTo>
                  <a:cubicBezTo>
                    <a:pt x="2" y="10"/>
                    <a:pt x="1" y="12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0"/>
                    <a:pt x="6" y="22"/>
                    <a:pt x="6" y="24"/>
                  </a:cubicBezTo>
                  <a:cubicBezTo>
                    <a:pt x="6" y="27"/>
                    <a:pt x="5" y="29"/>
                    <a:pt x="4" y="30"/>
                  </a:cubicBezTo>
                  <a:cubicBezTo>
                    <a:pt x="3" y="32"/>
                    <a:pt x="2" y="33"/>
                    <a:pt x="2" y="35"/>
                  </a:cubicBezTo>
                  <a:cubicBezTo>
                    <a:pt x="2" y="44"/>
                    <a:pt x="7" y="48"/>
                    <a:pt x="19" y="48"/>
                  </a:cubicBezTo>
                  <a:cubicBezTo>
                    <a:pt x="23" y="48"/>
                    <a:pt x="25" y="46"/>
                    <a:pt x="28" y="43"/>
                  </a:cubicBezTo>
                  <a:cubicBezTo>
                    <a:pt x="30" y="41"/>
                    <a:pt x="32" y="38"/>
                    <a:pt x="37" y="38"/>
                  </a:cubicBezTo>
                  <a:cubicBezTo>
                    <a:pt x="41" y="38"/>
                    <a:pt x="42" y="40"/>
                    <a:pt x="44" y="42"/>
                  </a:cubicBezTo>
                  <a:cubicBezTo>
                    <a:pt x="45" y="43"/>
                    <a:pt x="46" y="44"/>
                    <a:pt x="48" y="44"/>
                  </a:cubicBezTo>
                  <a:cubicBezTo>
                    <a:pt x="49" y="44"/>
                    <a:pt x="50" y="44"/>
                    <a:pt x="51" y="42"/>
                  </a:cubicBezTo>
                  <a:cubicBezTo>
                    <a:pt x="51" y="41"/>
                    <a:pt x="52" y="39"/>
                    <a:pt x="54" y="39"/>
                  </a:cubicBezTo>
                  <a:cubicBezTo>
                    <a:pt x="56" y="39"/>
                    <a:pt x="57" y="40"/>
                    <a:pt x="58" y="40"/>
                  </a:cubicBezTo>
                  <a:cubicBezTo>
                    <a:pt x="58" y="41"/>
                    <a:pt x="58" y="41"/>
                    <a:pt x="59" y="41"/>
                  </a:cubicBezTo>
                  <a:cubicBezTo>
                    <a:pt x="61" y="41"/>
                    <a:pt x="65" y="39"/>
                    <a:pt x="65" y="38"/>
                  </a:cubicBezTo>
                  <a:lnTo>
                    <a:pt x="66" y="37"/>
                  </a:lnTo>
                  <a:cubicBezTo>
                    <a:pt x="66" y="36"/>
                    <a:pt x="67" y="34"/>
                    <a:pt x="68" y="33"/>
                  </a:cubicBezTo>
                  <a:cubicBezTo>
                    <a:pt x="68" y="31"/>
                    <a:pt x="69" y="30"/>
                    <a:pt x="6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3" name="Freeform 1132"/>
            <p:cNvSpPr>
              <a:spLocks/>
            </p:cNvSpPr>
            <p:nvPr/>
          </p:nvSpPr>
          <p:spPr bwMode="auto">
            <a:xfrm>
              <a:off x="7821099" y="4613700"/>
              <a:ext cx="24434" cy="30071"/>
            </a:xfrm>
            <a:custGeom>
              <a:avLst/>
              <a:gdLst>
                <a:gd name="T0" fmla="*/ 42 w 58"/>
                <a:gd name="T1" fmla="*/ 57 h 69"/>
                <a:gd name="T2" fmla="*/ 47 w 58"/>
                <a:gd name="T3" fmla="*/ 54 h 69"/>
                <a:gd name="T4" fmla="*/ 53 w 58"/>
                <a:gd name="T5" fmla="*/ 45 h 69"/>
                <a:gd name="T6" fmla="*/ 53 w 58"/>
                <a:gd name="T7" fmla="*/ 20 h 69"/>
                <a:gd name="T8" fmla="*/ 58 w 58"/>
                <a:gd name="T9" fmla="*/ 11 h 69"/>
                <a:gd name="T10" fmla="*/ 55 w 58"/>
                <a:gd name="T11" fmla="*/ 9 h 69"/>
                <a:gd name="T12" fmla="*/ 49 w 58"/>
                <a:gd name="T13" fmla="*/ 6 h 69"/>
                <a:gd name="T14" fmla="*/ 46 w 58"/>
                <a:gd name="T15" fmla="*/ 7 h 69"/>
                <a:gd name="T16" fmla="*/ 41 w 58"/>
                <a:gd name="T17" fmla="*/ 10 h 69"/>
                <a:gd name="T18" fmla="*/ 34 w 58"/>
                <a:gd name="T19" fmla="*/ 4 h 69"/>
                <a:gd name="T20" fmla="*/ 30 w 58"/>
                <a:gd name="T21" fmla="*/ 1 h 69"/>
                <a:gd name="T22" fmla="*/ 28 w 58"/>
                <a:gd name="T23" fmla="*/ 2 h 69"/>
                <a:gd name="T24" fmla="*/ 25 w 58"/>
                <a:gd name="T25" fmla="*/ 3 h 69"/>
                <a:gd name="T26" fmla="*/ 20 w 58"/>
                <a:gd name="T27" fmla="*/ 0 h 69"/>
                <a:gd name="T28" fmla="*/ 6 w 58"/>
                <a:gd name="T29" fmla="*/ 15 h 69"/>
                <a:gd name="T30" fmla="*/ 6 w 58"/>
                <a:gd name="T31" fmla="*/ 26 h 69"/>
                <a:gd name="T32" fmla="*/ 0 w 58"/>
                <a:gd name="T33" fmla="*/ 37 h 69"/>
                <a:gd name="T34" fmla="*/ 3 w 58"/>
                <a:gd name="T35" fmla="*/ 43 h 69"/>
                <a:gd name="T36" fmla="*/ 13 w 58"/>
                <a:gd name="T37" fmla="*/ 63 h 69"/>
                <a:gd name="T38" fmla="*/ 16 w 58"/>
                <a:gd name="T39" fmla="*/ 65 h 69"/>
                <a:gd name="T40" fmla="*/ 21 w 58"/>
                <a:gd name="T41" fmla="*/ 66 h 69"/>
                <a:gd name="T42" fmla="*/ 22 w 58"/>
                <a:gd name="T43" fmla="*/ 69 h 69"/>
                <a:gd name="T44" fmla="*/ 35 w 58"/>
                <a:gd name="T45" fmla="*/ 60 h 69"/>
                <a:gd name="T46" fmla="*/ 38 w 58"/>
                <a:gd name="T47" fmla="*/ 59 h 69"/>
                <a:gd name="T48" fmla="*/ 42 w 58"/>
                <a:gd name="T4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69">
                  <a:moveTo>
                    <a:pt x="42" y="57"/>
                  </a:moveTo>
                  <a:cubicBezTo>
                    <a:pt x="43" y="56"/>
                    <a:pt x="45" y="55"/>
                    <a:pt x="47" y="54"/>
                  </a:cubicBezTo>
                  <a:cubicBezTo>
                    <a:pt x="50" y="52"/>
                    <a:pt x="53" y="50"/>
                    <a:pt x="53" y="45"/>
                  </a:cubicBezTo>
                  <a:lnTo>
                    <a:pt x="53" y="20"/>
                  </a:lnTo>
                  <a:cubicBezTo>
                    <a:pt x="53" y="17"/>
                    <a:pt x="55" y="13"/>
                    <a:pt x="58" y="11"/>
                  </a:cubicBezTo>
                  <a:cubicBezTo>
                    <a:pt x="57" y="11"/>
                    <a:pt x="56" y="10"/>
                    <a:pt x="55" y="9"/>
                  </a:cubicBezTo>
                  <a:cubicBezTo>
                    <a:pt x="53" y="7"/>
                    <a:pt x="52" y="6"/>
                    <a:pt x="49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5" y="10"/>
                    <a:pt x="41" y="10"/>
                  </a:cubicBezTo>
                  <a:cubicBezTo>
                    <a:pt x="37" y="10"/>
                    <a:pt x="35" y="7"/>
                    <a:pt x="34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2"/>
                    <a:pt x="26" y="3"/>
                    <a:pt x="25" y="3"/>
                  </a:cubicBezTo>
                  <a:cubicBezTo>
                    <a:pt x="22" y="3"/>
                    <a:pt x="21" y="2"/>
                    <a:pt x="20" y="0"/>
                  </a:cubicBezTo>
                  <a:cubicBezTo>
                    <a:pt x="13" y="5"/>
                    <a:pt x="6" y="11"/>
                    <a:pt x="6" y="15"/>
                  </a:cubicBezTo>
                  <a:lnTo>
                    <a:pt x="6" y="26"/>
                  </a:lnTo>
                  <a:cubicBezTo>
                    <a:pt x="6" y="31"/>
                    <a:pt x="6" y="36"/>
                    <a:pt x="0" y="37"/>
                  </a:cubicBezTo>
                  <a:cubicBezTo>
                    <a:pt x="1" y="39"/>
                    <a:pt x="2" y="41"/>
                    <a:pt x="3" y="43"/>
                  </a:cubicBezTo>
                  <a:cubicBezTo>
                    <a:pt x="7" y="49"/>
                    <a:pt x="10" y="54"/>
                    <a:pt x="13" y="63"/>
                  </a:cubicBezTo>
                  <a:cubicBezTo>
                    <a:pt x="13" y="65"/>
                    <a:pt x="14" y="65"/>
                    <a:pt x="16" y="65"/>
                  </a:cubicBezTo>
                  <a:cubicBezTo>
                    <a:pt x="18" y="65"/>
                    <a:pt x="20" y="65"/>
                    <a:pt x="21" y="66"/>
                  </a:cubicBezTo>
                  <a:cubicBezTo>
                    <a:pt x="21" y="67"/>
                    <a:pt x="21" y="68"/>
                    <a:pt x="22" y="69"/>
                  </a:cubicBezTo>
                  <a:lnTo>
                    <a:pt x="35" y="60"/>
                  </a:lnTo>
                  <a:cubicBezTo>
                    <a:pt x="36" y="60"/>
                    <a:pt x="37" y="59"/>
                    <a:pt x="38" y="59"/>
                  </a:cubicBezTo>
                  <a:cubicBezTo>
                    <a:pt x="39" y="58"/>
                    <a:pt x="41" y="58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4" name="Freeform 1133"/>
            <p:cNvSpPr>
              <a:spLocks/>
            </p:cNvSpPr>
            <p:nvPr/>
          </p:nvSpPr>
          <p:spPr bwMode="auto">
            <a:xfrm>
              <a:off x="7792906" y="4619338"/>
              <a:ext cx="35710" cy="37589"/>
            </a:xfrm>
            <a:custGeom>
              <a:avLst/>
              <a:gdLst>
                <a:gd name="T0" fmla="*/ 0 w 84"/>
                <a:gd name="T1" fmla="*/ 67 h 89"/>
                <a:gd name="T2" fmla="*/ 4 w 84"/>
                <a:gd name="T3" fmla="*/ 81 h 89"/>
                <a:gd name="T4" fmla="*/ 6 w 84"/>
                <a:gd name="T5" fmla="*/ 81 h 89"/>
                <a:gd name="T6" fmla="*/ 15 w 84"/>
                <a:gd name="T7" fmla="*/ 85 h 89"/>
                <a:gd name="T8" fmla="*/ 24 w 84"/>
                <a:gd name="T9" fmla="*/ 89 h 89"/>
                <a:gd name="T10" fmla="*/ 29 w 84"/>
                <a:gd name="T11" fmla="*/ 87 h 89"/>
                <a:gd name="T12" fmla="*/ 35 w 84"/>
                <a:gd name="T13" fmla="*/ 86 h 89"/>
                <a:gd name="T14" fmla="*/ 38 w 84"/>
                <a:gd name="T15" fmla="*/ 87 h 89"/>
                <a:gd name="T16" fmla="*/ 44 w 84"/>
                <a:gd name="T17" fmla="*/ 77 h 89"/>
                <a:gd name="T18" fmla="*/ 50 w 84"/>
                <a:gd name="T19" fmla="*/ 66 h 89"/>
                <a:gd name="T20" fmla="*/ 50 w 84"/>
                <a:gd name="T21" fmla="*/ 65 h 89"/>
                <a:gd name="T22" fmla="*/ 68 w 84"/>
                <a:gd name="T23" fmla="*/ 65 h 89"/>
                <a:gd name="T24" fmla="*/ 75 w 84"/>
                <a:gd name="T25" fmla="*/ 70 h 89"/>
                <a:gd name="T26" fmla="*/ 82 w 84"/>
                <a:gd name="T27" fmla="*/ 76 h 89"/>
                <a:gd name="T28" fmla="*/ 84 w 84"/>
                <a:gd name="T29" fmla="*/ 69 h 89"/>
                <a:gd name="T30" fmla="*/ 84 w 84"/>
                <a:gd name="T31" fmla="*/ 62 h 89"/>
                <a:gd name="T32" fmla="*/ 84 w 84"/>
                <a:gd name="T33" fmla="*/ 58 h 89"/>
                <a:gd name="T34" fmla="*/ 81 w 84"/>
                <a:gd name="T35" fmla="*/ 58 h 89"/>
                <a:gd name="T36" fmla="*/ 75 w 84"/>
                <a:gd name="T37" fmla="*/ 55 h 89"/>
                <a:gd name="T38" fmla="*/ 66 w 84"/>
                <a:gd name="T39" fmla="*/ 35 h 89"/>
                <a:gd name="T40" fmla="*/ 62 w 84"/>
                <a:gd name="T41" fmla="*/ 28 h 89"/>
                <a:gd name="T42" fmla="*/ 47 w 84"/>
                <a:gd name="T43" fmla="*/ 17 h 89"/>
                <a:gd name="T44" fmla="*/ 47 w 84"/>
                <a:gd name="T45" fmla="*/ 12 h 89"/>
                <a:gd name="T46" fmla="*/ 44 w 84"/>
                <a:gd name="T47" fmla="*/ 8 h 89"/>
                <a:gd name="T48" fmla="*/ 40 w 84"/>
                <a:gd name="T49" fmla="*/ 4 h 89"/>
                <a:gd name="T50" fmla="*/ 35 w 84"/>
                <a:gd name="T51" fmla="*/ 0 h 89"/>
                <a:gd name="T52" fmla="*/ 31 w 84"/>
                <a:gd name="T53" fmla="*/ 0 h 89"/>
                <a:gd name="T54" fmla="*/ 27 w 84"/>
                <a:gd name="T55" fmla="*/ 0 h 89"/>
                <a:gd name="T56" fmla="*/ 20 w 84"/>
                <a:gd name="T57" fmla="*/ 12 h 89"/>
                <a:gd name="T58" fmla="*/ 17 w 84"/>
                <a:gd name="T59" fmla="*/ 16 h 89"/>
                <a:gd name="T60" fmla="*/ 17 w 84"/>
                <a:gd name="T61" fmla="*/ 17 h 89"/>
                <a:gd name="T62" fmla="*/ 18 w 84"/>
                <a:gd name="T63" fmla="*/ 20 h 89"/>
                <a:gd name="T64" fmla="*/ 18 w 84"/>
                <a:gd name="T65" fmla="*/ 20 h 89"/>
                <a:gd name="T66" fmla="*/ 17 w 84"/>
                <a:gd name="T67" fmla="*/ 21 h 89"/>
                <a:gd name="T68" fmla="*/ 16 w 84"/>
                <a:gd name="T69" fmla="*/ 22 h 89"/>
                <a:gd name="T70" fmla="*/ 15 w 84"/>
                <a:gd name="T71" fmla="*/ 23 h 89"/>
                <a:gd name="T72" fmla="*/ 19 w 84"/>
                <a:gd name="T73" fmla="*/ 27 h 89"/>
                <a:gd name="T74" fmla="*/ 20 w 84"/>
                <a:gd name="T75" fmla="*/ 27 h 89"/>
                <a:gd name="T76" fmla="*/ 20 w 84"/>
                <a:gd name="T77" fmla="*/ 29 h 89"/>
                <a:gd name="T78" fmla="*/ 16 w 84"/>
                <a:gd name="T79" fmla="*/ 33 h 89"/>
                <a:gd name="T80" fmla="*/ 15 w 84"/>
                <a:gd name="T81" fmla="*/ 35 h 89"/>
                <a:gd name="T82" fmla="*/ 15 w 84"/>
                <a:gd name="T83" fmla="*/ 36 h 89"/>
                <a:gd name="T84" fmla="*/ 16 w 84"/>
                <a:gd name="T85" fmla="*/ 39 h 89"/>
                <a:gd name="T86" fmla="*/ 8 w 84"/>
                <a:gd name="T87" fmla="*/ 53 h 89"/>
                <a:gd name="T88" fmla="*/ 0 w 84"/>
                <a:gd name="T8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9">
                  <a:moveTo>
                    <a:pt x="0" y="67"/>
                  </a:moveTo>
                  <a:cubicBezTo>
                    <a:pt x="0" y="69"/>
                    <a:pt x="2" y="77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11" y="81"/>
                    <a:pt x="13" y="83"/>
                    <a:pt x="15" y="85"/>
                  </a:cubicBezTo>
                  <a:cubicBezTo>
                    <a:pt x="18" y="87"/>
                    <a:pt x="20" y="89"/>
                    <a:pt x="24" y="89"/>
                  </a:cubicBezTo>
                  <a:cubicBezTo>
                    <a:pt x="26" y="89"/>
                    <a:pt x="28" y="88"/>
                    <a:pt x="29" y="87"/>
                  </a:cubicBezTo>
                  <a:cubicBezTo>
                    <a:pt x="31" y="87"/>
                    <a:pt x="33" y="86"/>
                    <a:pt x="35" y="86"/>
                  </a:cubicBezTo>
                  <a:cubicBezTo>
                    <a:pt x="36" y="86"/>
                    <a:pt x="37" y="87"/>
                    <a:pt x="38" y="87"/>
                  </a:cubicBezTo>
                  <a:cubicBezTo>
                    <a:pt x="38" y="84"/>
                    <a:pt x="41" y="81"/>
                    <a:pt x="44" y="77"/>
                  </a:cubicBezTo>
                  <a:cubicBezTo>
                    <a:pt x="46" y="74"/>
                    <a:pt x="49" y="70"/>
                    <a:pt x="50" y="66"/>
                  </a:cubicBezTo>
                  <a:lnTo>
                    <a:pt x="50" y="65"/>
                  </a:lnTo>
                  <a:lnTo>
                    <a:pt x="68" y="65"/>
                  </a:lnTo>
                  <a:cubicBezTo>
                    <a:pt x="70" y="65"/>
                    <a:pt x="72" y="67"/>
                    <a:pt x="75" y="70"/>
                  </a:cubicBezTo>
                  <a:cubicBezTo>
                    <a:pt x="77" y="72"/>
                    <a:pt x="79" y="75"/>
                    <a:pt x="82" y="76"/>
                  </a:cubicBezTo>
                  <a:cubicBezTo>
                    <a:pt x="83" y="74"/>
                    <a:pt x="84" y="71"/>
                    <a:pt x="84" y="69"/>
                  </a:cubicBezTo>
                  <a:lnTo>
                    <a:pt x="84" y="62"/>
                  </a:lnTo>
                  <a:cubicBezTo>
                    <a:pt x="84" y="60"/>
                    <a:pt x="84" y="59"/>
                    <a:pt x="84" y="58"/>
                  </a:cubicBezTo>
                  <a:cubicBezTo>
                    <a:pt x="83" y="58"/>
                    <a:pt x="82" y="58"/>
                    <a:pt x="81" y="58"/>
                  </a:cubicBezTo>
                  <a:cubicBezTo>
                    <a:pt x="79" y="58"/>
                    <a:pt x="77" y="58"/>
                    <a:pt x="75" y="55"/>
                  </a:cubicBezTo>
                  <a:cubicBezTo>
                    <a:pt x="73" y="46"/>
                    <a:pt x="70" y="41"/>
                    <a:pt x="66" y="35"/>
                  </a:cubicBezTo>
                  <a:cubicBezTo>
                    <a:pt x="65" y="33"/>
                    <a:pt x="64" y="31"/>
                    <a:pt x="62" y="28"/>
                  </a:cubicBezTo>
                  <a:cubicBezTo>
                    <a:pt x="56" y="28"/>
                    <a:pt x="49" y="22"/>
                    <a:pt x="47" y="17"/>
                  </a:cubicBezTo>
                  <a:cubicBezTo>
                    <a:pt x="46" y="15"/>
                    <a:pt x="47" y="13"/>
                    <a:pt x="47" y="12"/>
                  </a:cubicBezTo>
                  <a:cubicBezTo>
                    <a:pt x="47" y="10"/>
                    <a:pt x="47" y="9"/>
                    <a:pt x="44" y="8"/>
                  </a:cubicBezTo>
                  <a:cubicBezTo>
                    <a:pt x="42" y="7"/>
                    <a:pt x="41" y="6"/>
                    <a:pt x="40" y="4"/>
                  </a:cubicBezTo>
                  <a:cubicBezTo>
                    <a:pt x="38" y="2"/>
                    <a:pt x="37" y="1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4"/>
                    <a:pt x="22" y="8"/>
                    <a:pt x="20" y="12"/>
                  </a:cubicBezTo>
                  <a:cubicBezTo>
                    <a:pt x="19" y="13"/>
                    <a:pt x="17" y="15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8" y="18"/>
                    <a:pt x="18" y="19"/>
                    <a:pt x="18" y="20"/>
                  </a:cubicBezTo>
                  <a:lnTo>
                    <a:pt x="18" y="20"/>
                  </a:lnTo>
                  <a:lnTo>
                    <a:pt x="17" y="21"/>
                  </a:lnTo>
                  <a:cubicBezTo>
                    <a:pt x="17" y="21"/>
                    <a:pt x="16" y="22"/>
                    <a:pt x="16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6" y="25"/>
                    <a:pt x="18" y="27"/>
                    <a:pt x="19" y="27"/>
                  </a:cubicBezTo>
                  <a:lnTo>
                    <a:pt x="20" y="27"/>
                  </a:lnTo>
                  <a:lnTo>
                    <a:pt x="20" y="29"/>
                  </a:lnTo>
                  <a:cubicBezTo>
                    <a:pt x="20" y="31"/>
                    <a:pt x="18" y="32"/>
                    <a:pt x="16" y="33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6"/>
                    <a:pt x="12" y="49"/>
                    <a:pt x="8" y="53"/>
                  </a:cubicBezTo>
                  <a:cubicBezTo>
                    <a:pt x="4" y="57"/>
                    <a:pt x="0" y="61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5" name="Freeform 1134"/>
            <p:cNvSpPr>
              <a:spLocks/>
            </p:cNvSpPr>
            <p:nvPr/>
          </p:nvSpPr>
          <p:spPr bwMode="auto">
            <a:xfrm>
              <a:off x="7791027" y="4587387"/>
              <a:ext cx="22554" cy="26313"/>
            </a:xfrm>
            <a:custGeom>
              <a:avLst/>
              <a:gdLst>
                <a:gd name="T0" fmla="*/ 42 w 52"/>
                <a:gd name="T1" fmla="*/ 57 h 65"/>
                <a:gd name="T2" fmla="*/ 52 w 52"/>
                <a:gd name="T3" fmla="*/ 41 h 65"/>
                <a:gd name="T4" fmla="*/ 51 w 52"/>
                <a:gd name="T5" fmla="*/ 36 h 65"/>
                <a:gd name="T6" fmla="*/ 51 w 52"/>
                <a:gd name="T7" fmla="*/ 33 h 65"/>
                <a:gd name="T8" fmla="*/ 46 w 52"/>
                <a:gd name="T9" fmla="*/ 25 h 65"/>
                <a:gd name="T10" fmla="*/ 42 w 52"/>
                <a:gd name="T11" fmla="*/ 20 h 65"/>
                <a:gd name="T12" fmla="*/ 40 w 52"/>
                <a:gd name="T13" fmla="*/ 11 h 65"/>
                <a:gd name="T14" fmla="*/ 39 w 52"/>
                <a:gd name="T15" fmla="*/ 3 h 65"/>
                <a:gd name="T16" fmla="*/ 36 w 52"/>
                <a:gd name="T17" fmla="*/ 4 h 65"/>
                <a:gd name="T18" fmla="*/ 22 w 52"/>
                <a:gd name="T19" fmla="*/ 0 h 65"/>
                <a:gd name="T20" fmla="*/ 20 w 52"/>
                <a:gd name="T21" fmla="*/ 3 h 65"/>
                <a:gd name="T22" fmla="*/ 16 w 52"/>
                <a:gd name="T23" fmla="*/ 7 h 65"/>
                <a:gd name="T24" fmla="*/ 11 w 52"/>
                <a:gd name="T25" fmla="*/ 6 h 65"/>
                <a:gd name="T26" fmla="*/ 9 w 52"/>
                <a:gd name="T27" fmla="*/ 5 h 65"/>
                <a:gd name="T28" fmla="*/ 0 w 52"/>
                <a:gd name="T29" fmla="*/ 17 h 65"/>
                <a:gd name="T30" fmla="*/ 10 w 52"/>
                <a:gd name="T31" fmla="*/ 32 h 65"/>
                <a:gd name="T32" fmla="*/ 12 w 52"/>
                <a:gd name="T33" fmla="*/ 33 h 65"/>
                <a:gd name="T34" fmla="*/ 19 w 52"/>
                <a:gd name="T35" fmla="*/ 37 h 65"/>
                <a:gd name="T36" fmla="*/ 22 w 52"/>
                <a:gd name="T37" fmla="*/ 49 h 65"/>
                <a:gd name="T38" fmla="*/ 29 w 52"/>
                <a:gd name="T39" fmla="*/ 65 h 65"/>
                <a:gd name="T40" fmla="*/ 36 w 52"/>
                <a:gd name="T41" fmla="*/ 61 h 65"/>
                <a:gd name="T42" fmla="*/ 42 w 52"/>
                <a:gd name="T4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5">
                  <a:moveTo>
                    <a:pt x="42" y="57"/>
                  </a:moveTo>
                  <a:cubicBezTo>
                    <a:pt x="44" y="49"/>
                    <a:pt x="47" y="44"/>
                    <a:pt x="52" y="41"/>
                  </a:cubicBezTo>
                  <a:cubicBezTo>
                    <a:pt x="51" y="39"/>
                    <a:pt x="51" y="38"/>
                    <a:pt x="51" y="36"/>
                  </a:cubicBezTo>
                  <a:lnTo>
                    <a:pt x="51" y="33"/>
                  </a:lnTo>
                  <a:cubicBezTo>
                    <a:pt x="51" y="29"/>
                    <a:pt x="49" y="27"/>
                    <a:pt x="46" y="25"/>
                  </a:cubicBezTo>
                  <a:cubicBezTo>
                    <a:pt x="45" y="24"/>
                    <a:pt x="43" y="22"/>
                    <a:pt x="42" y="20"/>
                  </a:cubicBezTo>
                  <a:cubicBezTo>
                    <a:pt x="41" y="17"/>
                    <a:pt x="41" y="14"/>
                    <a:pt x="40" y="11"/>
                  </a:cubicBezTo>
                  <a:cubicBezTo>
                    <a:pt x="40" y="9"/>
                    <a:pt x="40" y="6"/>
                    <a:pt x="39" y="3"/>
                  </a:cubicBezTo>
                  <a:cubicBezTo>
                    <a:pt x="38" y="4"/>
                    <a:pt x="37" y="4"/>
                    <a:pt x="36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19" y="5"/>
                    <a:pt x="18" y="7"/>
                    <a:pt x="16" y="7"/>
                  </a:cubicBezTo>
                  <a:cubicBezTo>
                    <a:pt x="14" y="7"/>
                    <a:pt x="12" y="6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8" y="12"/>
                    <a:pt x="4" y="15"/>
                    <a:pt x="0" y="17"/>
                  </a:cubicBezTo>
                  <a:cubicBezTo>
                    <a:pt x="7" y="19"/>
                    <a:pt x="8" y="26"/>
                    <a:pt x="10" y="32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5" y="34"/>
                    <a:pt x="18" y="34"/>
                    <a:pt x="19" y="37"/>
                  </a:cubicBezTo>
                  <a:cubicBezTo>
                    <a:pt x="21" y="41"/>
                    <a:pt x="21" y="45"/>
                    <a:pt x="22" y="49"/>
                  </a:cubicBezTo>
                  <a:cubicBezTo>
                    <a:pt x="23" y="55"/>
                    <a:pt x="23" y="60"/>
                    <a:pt x="29" y="65"/>
                  </a:cubicBezTo>
                  <a:cubicBezTo>
                    <a:pt x="30" y="61"/>
                    <a:pt x="33" y="61"/>
                    <a:pt x="36" y="61"/>
                  </a:cubicBezTo>
                  <a:cubicBezTo>
                    <a:pt x="39" y="60"/>
                    <a:pt x="42" y="60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6" name="Freeform 1135"/>
            <p:cNvSpPr>
              <a:spLocks/>
            </p:cNvSpPr>
            <p:nvPr/>
          </p:nvSpPr>
          <p:spPr bwMode="auto">
            <a:xfrm>
              <a:off x="7768474" y="4566713"/>
              <a:ext cx="31951" cy="28193"/>
            </a:xfrm>
            <a:custGeom>
              <a:avLst/>
              <a:gdLst>
                <a:gd name="T0" fmla="*/ 72 w 73"/>
                <a:gd name="T1" fmla="*/ 45 h 67"/>
                <a:gd name="T2" fmla="*/ 69 w 73"/>
                <a:gd name="T3" fmla="*/ 35 h 67"/>
                <a:gd name="T4" fmla="*/ 71 w 73"/>
                <a:gd name="T5" fmla="*/ 29 h 67"/>
                <a:gd name="T6" fmla="*/ 73 w 73"/>
                <a:gd name="T7" fmla="*/ 24 h 67"/>
                <a:gd name="T8" fmla="*/ 70 w 73"/>
                <a:gd name="T9" fmla="*/ 21 h 67"/>
                <a:gd name="T10" fmla="*/ 66 w 73"/>
                <a:gd name="T11" fmla="*/ 16 h 67"/>
                <a:gd name="T12" fmla="*/ 67 w 73"/>
                <a:gd name="T13" fmla="*/ 13 h 67"/>
                <a:gd name="T14" fmla="*/ 68 w 73"/>
                <a:gd name="T15" fmla="*/ 7 h 67"/>
                <a:gd name="T16" fmla="*/ 50 w 73"/>
                <a:gd name="T17" fmla="*/ 11 h 67"/>
                <a:gd name="T18" fmla="*/ 49 w 73"/>
                <a:gd name="T19" fmla="*/ 11 h 67"/>
                <a:gd name="T20" fmla="*/ 43 w 73"/>
                <a:gd name="T21" fmla="*/ 11 h 67"/>
                <a:gd name="T22" fmla="*/ 42 w 73"/>
                <a:gd name="T23" fmla="*/ 10 h 67"/>
                <a:gd name="T24" fmla="*/ 42 w 73"/>
                <a:gd name="T25" fmla="*/ 10 h 67"/>
                <a:gd name="T26" fmla="*/ 41 w 73"/>
                <a:gd name="T27" fmla="*/ 11 h 67"/>
                <a:gd name="T28" fmla="*/ 38 w 73"/>
                <a:gd name="T29" fmla="*/ 14 h 67"/>
                <a:gd name="T30" fmla="*/ 25 w 73"/>
                <a:gd name="T31" fmla="*/ 6 h 67"/>
                <a:gd name="T32" fmla="*/ 17 w 73"/>
                <a:gd name="T33" fmla="*/ 0 h 67"/>
                <a:gd name="T34" fmla="*/ 16 w 73"/>
                <a:gd name="T35" fmla="*/ 0 h 67"/>
                <a:gd name="T36" fmla="*/ 16 w 73"/>
                <a:gd name="T37" fmla="*/ 5 h 67"/>
                <a:gd name="T38" fmla="*/ 16 w 73"/>
                <a:gd name="T39" fmla="*/ 6 h 67"/>
                <a:gd name="T40" fmla="*/ 8 w 73"/>
                <a:gd name="T41" fmla="*/ 15 h 67"/>
                <a:gd name="T42" fmla="*/ 0 w 73"/>
                <a:gd name="T43" fmla="*/ 26 h 67"/>
                <a:gd name="T44" fmla="*/ 5 w 73"/>
                <a:gd name="T45" fmla="*/ 32 h 67"/>
                <a:gd name="T46" fmla="*/ 10 w 73"/>
                <a:gd name="T47" fmla="*/ 29 h 67"/>
                <a:gd name="T48" fmla="*/ 11 w 73"/>
                <a:gd name="T49" fmla="*/ 28 h 67"/>
                <a:gd name="T50" fmla="*/ 12 w 73"/>
                <a:gd name="T51" fmla="*/ 29 h 67"/>
                <a:gd name="T52" fmla="*/ 17 w 73"/>
                <a:gd name="T53" fmla="*/ 37 h 67"/>
                <a:gd name="T54" fmla="*/ 20 w 73"/>
                <a:gd name="T55" fmla="*/ 42 h 67"/>
                <a:gd name="T56" fmla="*/ 25 w 73"/>
                <a:gd name="T57" fmla="*/ 44 h 67"/>
                <a:gd name="T58" fmla="*/ 35 w 73"/>
                <a:gd name="T59" fmla="*/ 53 h 67"/>
                <a:gd name="T60" fmla="*/ 32 w 73"/>
                <a:gd name="T61" fmla="*/ 61 h 67"/>
                <a:gd name="T62" fmla="*/ 31 w 73"/>
                <a:gd name="T63" fmla="*/ 63 h 67"/>
                <a:gd name="T64" fmla="*/ 31 w 73"/>
                <a:gd name="T65" fmla="*/ 67 h 67"/>
                <a:gd name="T66" fmla="*/ 35 w 73"/>
                <a:gd name="T67" fmla="*/ 64 h 67"/>
                <a:gd name="T68" fmla="*/ 36 w 73"/>
                <a:gd name="T69" fmla="*/ 63 h 67"/>
                <a:gd name="T70" fmla="*/ 36 w 73"/>
                <a:gd name="T71" fmla="*/ 65 h 67"/>
                <a:gd name="T72" fmla="*/ 38 w 73"/>
                <a:gd name="T73" fmla="*/ 66 h 67"/>
                <a:gd name="T74" fmla="*/ 43 w 73"/>
                <a:gd name="T75" fmla="*/ 65 h 67"/>
                <a:gd name="T76" fmla="*/ 48 w 73"/>
                <a:gd name="T77" fmla="*/ 64 h 67"/>
                <a:gd name="T78" fmla="*/ 52 w 73"/>
                <a:gd name="T79" fmla="*/ 62 h 67"/>
                <a:gd name="T80" fmla="*/ 59 w 73"/>
                <a:gd name="T81" fmla="*/ 51 h 67"/>
                <a:gd name="T82" fmla="*/ 59 w 73"/>
                <a:gd name="T83" fmla="*/ 50 h 67"/>
                <a:gd name="T84" fmla="*/ 60 w 73"/>
                <a:gd name="T85" fmla="*/ 50 h 67"/>
                <a:gd name="T86" fmla="*/ 64 w 73"/>
                <a:gd name="T87" fmla="*/ 51 h 67"/>
                <a:gd name="T88" fmla="*/ 68 w 73"/>
                <a:gd name="T89" fmla="*/ 52 h 67"/>
                <a:gd name="T90" fmla="*/ 70 w 73"/>
                <a:gd name="T91" fmla="*/ 49 h 67"/>
                <a:gd name="T92" fmla="*/ 72 w 73"/>
                <a:gd name="T93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" h="67">
                  <a:moveTo>
                    <a:pt x="72" y="45"/>
                  </a:moveTo>
                  <a:cubicBezTo>
                    <a:pt x="70" y="43"/>
                    <a:pt x="69" y="39"/>
                    <a:pt x="69" y="35"/>
                  </a:cubicBezTo>
                  <a:cubicBezTo>
                    <a:pt x="69" y="32"/>
                    <a:pt x="70" y="30"/>
                    <a:pt x="71" y="29"/>
                  </a:cubicBezTo>
                  <a:cubicBezTo>
                    <a:pt x="72" y="27"/>
                    <a:pt x="73" y="26"/>
                    <a:pt x="73" y="24"/>
                  </a:cubicBezTo>
                  <a:cubicBezTo>
                    <a:pt x="73" y="23"/>
                    <a:pt x="72" y="22"/>
                    <a:pt x="70" y="21"/>
                  </a:cubicBezTo>
                  <a:cubicBezTo>
                    <a:pt x="68" y="20"/>
                    <a:pt x="66" y="18"/>
                    <a:pt x="66" y="16"/>
                  </a:cubicBezTo>
                  <a:cubicBezTo>
                    <a:pt x="66" y="15"/>
                    <a:pt x="67" y="14"/>
                    <a:pt x="67" y="13"/>
                  </a:cubicBezTo>
                  <a:cubicBezTo>
                    <a:pt x="68" y="11"/>
                    <a:pt x="69" y="9"/>
                    <a:pt x="68" y="7"/>
                  </a:cubicBezTo>
                  <a:cubicBezTo>
                    <a:pt x="63" y="9"/>
                    <a:pt x="57" y="11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7" y="11"/>
                    <a:pt x="45" y="12"/>
                    <a:pt x="43" y="11"/>
                  </a:cubicBezTo>
                  <a:cubicBezTo>
                    <a:pt x="43" y="10"/>
                    <a:pt x="42" y="10"/>
                    <a:pt x="42" y="10"/>
                  </a:cubicBezTo>
                  <a:lnTo>
                    <a:pt x="42" y="10"/>
                  </a:lnTo>
                  <a:cubicBezTo>
                    <a:pt x="41" y="10"/>
                    <a:pt x="41" y="10"/>
                    <a:pt x="41" y="11"/>
                  </a:cubicBezTo>
                  <a:cubicBezTo>
                    <a:pt x="40" y="12"/>
                    <a:pt x="40" y="14"/>
                    <a:pt x="38" y="14"/>
                  </a:cubicBezTo>
                  <a:cubicBezTo>
                    <a:pt x="32" y="14"/>
                    <a:pt x="28" y="9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1"/>
                    <a:pt x="16" y="3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10"/>
                    <a:pt x="12" y="13"/>
                    <a:pt x="8" y="15"/>
                  </a:cubicBezTo>
                  <a:cubicBezTo>
                    <a:pt x="4" y="18"/>
                    <a:pt x="0" y="21"/>
                    <a:pt x="0" y="26"/>
                  </a:cubicBezTo>
                  <a:cubicBezTo>
                    <a:pt x="0" y="31"/>
                    <a:pt x="2" y="32"/>
                    <a:pt x="5" y="32"/>
                  </a:cubicBezTo>
                  <a:cubicBezTo>
                    <a:pt x="7" y="32"/>
                    <a:pt x="9" y="31"/>
                    <a:pt x="10" y="29"/>
                  </a:cubicBezTo>
                  <a:lnTo>
                    <a:pt x="11" y="28"/>
                  </a:lnTo>
                  <a:lnTo>
                    <a:pt x="12" y="29"/>
                  </a:lnTo>
                  <a:cubicBezTo>
                    <a:pt x="14" y="31"/>
                    <a:pt x="15" y="34"/>
                    <a:pt x="17" y="37"/>
                  </a:cubicBezTo>
                  <a:cubicBezTo>
                    <a:pt x="18" y="39"/>
                    <a:pt x="19" y="40"/>
                    <a:pt x="20" y="42"/>
                  </a:cubicBezTo>
                  <a:cubicBezTo>
                    <a:pt x="21" y="43"/>
                    <a:pt x="23" y="43"/>
                    <a:pt x="25" y="44"/>
                  </a:cubicBezTo>
                  <a:cubicBezTo>
                    <a:pt x="30" y="45"/>
                    <a:pt x="35" y="46"/>
                    <a:pt x="35" y="53"/>
                  </a:cubicBezTo>
                  <a:cubicBezTo>
                    <a:pt x="35" y="56"/>
                    <a:pt x="33" y="59"/>
                    <a:pt x="32" y="61"/>
                  </a:cubicBezTo>
                  <a:cubicBezTo>
                    <a:pt x="32" y="62"/>
                    <a:pt x="31" y="62"/>
                    <a:pt x="31" y="63"/>
                  </a:cubicBezTo>
                  <a:lnTo>
                    <a:pt x="31" y="67"/>
                  </a:lnTo>
                  <a:cubicBezTo>
                    <a:pt x="32" y="66"/>
                    <a:pt x="33" y="65"/>
                    <a:pt x="35" y="64"/>
                  </a:cubicBezTo>
                  <a:lnTo>
                    <a:pt x="36" y="63"/>
                  </a:lnTo>
                  <a:lnTo>
                    <a:pt x="36" y="65"/>
                  </a:lnTo>
                  <a:cubicBezTo>
                    <a:pt x="36" y="65"/>
                    <a:pt x="37" y="66"/>
                    <a:pt x="38" y="66"/>
                  </a:cubicBezTo>
                  <a:cubicBezTo>
                    <a:pt x="40" y="66"/>
                    <a:pt x="41" y="65"/>
                    <a:pt x="43" y="65"/>
                  </a:cubicBezTo>
                  <a:cubicBezTo>
                    <a:pt x="44" y="65"/>
                    <a:pt x="46" y="64"/>
                    <a:pt x="48" y="64"/>
                  </a:cubicBezTo>
                  <a:cubicBezTo>
                    <a:pt x="49" y="63"/>
                    <a:pt x="50" y="63"/>
                    <a:pt x="52" y="62"/>
                  </a:cubicBezTo>
                  <a:cubicBezTo>
                    <a:pt x="55" y="59"/>
                    <a:pt x="59" y="57"/>
                    <a:pt x="59" y="51"/>
                  </a:cubicBezTo>
                  <a:lnTo>
                    <a:pt x="59" y="50"/>
                  </a:lnTo>
                  <a:lnTo>
                    <a:pt x="60" y="50"/>
                  </a:lnTo>
                  <a:cubicBezTo>
                    <a:pt x="62" y="50"/>
                    <a:pt x="63" y="50"/>
                    <a:pt x="64" y="51"/>
                  </a:cubicBezTo>
                  <a:cubicBezTo>
                    <a:pt x="65" y="51"/>
                    <a:pt x="66" y="52"/>
                    <a:pt x="68" y="52"/>
                  </a:cubicBezTo>
                  <a:cubicBezTo>
                    <a:pt x="68" y="52"/>
                    <a:pt x="69" y="51"/>
                    <a:pt x="70" y="49"/>
                  </a:cubicBezTo>
                  <a:cubicBezTo>
                    <a:pt x="70" y="48"/>
                    <a:pt x="71" y="46"/>
                    <a:pt x="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7" name="Freeform 1136"/>
            <p:cNvSpPr>
              <a:spLocks/>
            </p:cNvSpPr>
            <p:nvPr/>
          </p:nvSpPr>
          <p:spPr bwMode="auto">
            <a:xfrm>
              <a:off x="7804183" y="4604302"/>
              <a:ext cx="26312" cy="24434"/>
            </a:xfrm>
            <a:custGeom>
              <a:avLst/>
              <a:gdLst>
                <a:gd name="T0" fmla="*/ 24 w 60"/>
                <a:gd name="T1" fmla="*/ 48 h 58"/>
                <a:gd name="T2" fmla="*/ 38 w 60"/>
                <a:gd name="T3" fmla="*/ 58 h 58"/>
                <a:gd name="T4" fmla="*/ 44 w 60"/>
                <a:gd name="T5" fmla="*/ 49 h 58"/>
                <a:gd name="T6" fmla="*/ 44 w 60"/>
                <a:gd name="T7" fmla="*/ 38 h 58"/>
                <a:gd name="T8" fmla="*/ 60 w 60"/>
                <a:gd name="T9" fmla="*/ 21 h 58"/>
                <a:gd name="T10" fmla="*/ 59 w 60"/>
                <a:gd name="T11" fmla="*/ 17 h 58"/>
                <a:gd name="T12" fmla="*/ 58 w 60"/>
                <a:gd name="T13" fmla="*/ 12 h 58"/>
                <a:gd name="T14" fmla="*/ 52 w 60"/>
                <a:gd name="T15" fmla="*/ 12 h 58"/>
                <a:gd name="T16" fmla="*/ 46 w 60"/>
                <a:gd name="T17" fmla="*/ 6 h 58"/>
                <a:gd name="T18" fmla="*/ 47 w 60"/>
                <a:gd name="T19" fmla="*/ 1 h 58"/>
                <a:gd name="T20" fmla="*/ 46 w 60"/>
                <a:gd name="T21" fmla="*/ 1 h 58"/>
                <a:gd name="T22" fmla="*/ 37 w 60"/>
                <a:gd name="T23" fmla="*/ 8 h 58"/>
                <a:gd name="T24" fmla="*/ 37 w 60"/>
                <a:gd name="T25" fmla="*/ 9 h 58"/>
                <a:gd name="T26" fmla="*/ 30 w 60"/>
                <a:gd name="T27" fmla="*/ 9 h 58"/>
                <a:gd name="T28" fmla="*/ 22 w 60"/>
                <a:gd name="T29" fmla="*/ 0 h 58"/>
                <a:gd name="T30" fmla="*/ 22 w 60"/>
                <a:gd name="T31" fmla="*/ 0 h 58"/>
                <a:gd name="T32" fmla="*/ 13 w 60"/>
                <a:gd name="T33" fmla="*/ 14 h 58"/>
                <a:gd name="T34" fmla="*/ 5 w 60"/>
                <a:gd name="T35" fmla="*/ 20 h 58"/>
                <a:gd name="T36" fmla="*/ 0 w 60"/>
                <a:gd name="T37" fmla="*/ 23 h 58"/>
                <a:gd name="T38" fmla="*/ 1 w 60"/>
                <a:gd name="T39" fmla="*/ 28 h 58"/>
                <a:gd name="T40" fmla="*/ 6 w 60"/>
                <a:gd name="T41" fmla="*/ 30 h 58"/>
                <a:gd name="T42" fmla="*/ 11 w 60"/>
                <a:gd name="T43" fmla="*/ 30 h 58"/>
                <a:gd name="T44" fmla="*/ 16 w 60"/>
                <a:gd name="T45" fmla="*/ 34 h 58"/>
                <a:gd name="T46" fmla="*/ 20 w 60"/>
                <a:gd name="T47" fmla="*/ 38 h 58"/>
                <a:gd name="T48" fmla="*/ 24 w 60"/>
                <a:gd name="T49" fmla="*/ 44 h 58"/>
                <a:gd name="T50" fmla="*/ 24 w 60"/>
                <a:gd name="T5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58">
                  <a:moveTo>
                    <a:pt x="24" y="48"/>
                  </a:moveTo>
                  <a:cubicBezTo>
                    <a:pt x="26" y="53"/>
                    <a:pt x="33" y="58"/>
                    <a:pt x="38" y="58"/>
                  </a:cubicBezTo>
                  <a:cubicBezTo>
                    <a:pt x="44" y="58"/>
                    <a:pt x="44" y="55"/>
                    <a:pt x="44" y="49"/>
                  </a:cubicBezTo>
                  <a:lnTo>
                    <a:pt x="44" y="38"/>
                  </a:lnTo>
                  <a:cubicBezTo>
                    <a:pt x="44" y="31"/>
                    <a:pt x="56" y="23"/>
                    <a:pt x="60" y="21"/>
                  </a:cubicBezTo>
                  <a:cubicBezTo>
                    <a:pt x="60" y="20"/>
                    <a:pt x="59" y="19"/>
                    <a:pt x="59" y="17"/>
                  </a:cubicBezTo>
                  <a:cubicBezTo>
                    <a:pt x="59" y="13"/>
                    <a:pt x="59" y="12"/>
                    <a:pt x="58" y="12"/>
                  </a:cubicBezTo>
                  <a:lnTo>
                    <a:pt x="52" y="12"/>
                  </a:lnTo>
                  <a:cubicBezTo>
                    <a:pt x="48" y="12"/>
                    <a:pt x="46" y="10"/>
                    <a:pt x="46" y="6"/>
                  </a:cubicBezTo>
                  <a:cubicBezTo>
                    <a:pt x="46" y="4"/>
                    <a:pt x="47" y="3"/>
                    <a:pt x="47" y="1"/>
                  </a:cubicBezTo>
                  <a:lnTo>
                    <a:pt x="46" y="1"/>
                  </a:lnTo>
                  <a:cubicBezTo>
                    <a:pt x="40" y="1"/>
                    <a:pt x="37" y="2"/>
                    <a:pt x="37" y="8"/>
                  </a:cubicBezTo>
                  <a:lnTo>
                    <a:pt x="37" y="9"/>
                  </a:lnTo>
                  <a:lnTo>
                    <a:pt x="30" y="9"/>
                  </a:lnTo>
                  <a:cubicBezTo>
                    <a:pt x="26" y="8"/>
                    <a:pt x="23" y="3"/>
                    <a:pt x="22" y="0"/>
                  </a:cubicBezTo>
                  <a:lnTo>
                    <a:pt x="22" y="0"/>
                  </a:lnTo>
                  <a:cubicBezTo>
                    <a:pt x="17" y="3"/>
                    <a:pt x="15" y="7"/>
                    <a:pt x="13" y="14"/>
                  </a:cubicBezTo>
                  <a:cubicBezTo>
                    <a:pt x="13" y="19"/>
                    <a:pt x="8" y="20"/>
                    <a:pt x="5" y="20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6"/>
                    <a:pt x="0" y="26"/>
                    <a:pt x="1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1"/>
                    <a:pt x="15" y="33"/>
                    <a:pt x="16" y="34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5"/>
                    <a:pt x="24" y="47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8" name="Freeform 1137"/>
            <p:cNvSpPr>
              <a:spLocks/>
            </p:cNvSpPr>
            <p:nvPr/>
          </p:nvSpPr>
          <p:spPr bwMode="auto">
            <a:xfrm>
              <a:off x="7868085" y="4632494"/>
              <a:ext cx="33830" cy="28193"/>
            </a:xfrm>
            <a:custGeom>
              <a:avLst/>
              <a:gdLst>
                <a:gd name="T0" fmla="*/ 25 w 82"/>
                <a:gd name="T1" fmla="*/ 11 h 67"/>
                <a:gd name="T2" fmla="*/ 18 w 82"/>
                <a:gd name="T3" fmla="*/ 9 h 67"/>
                <a:gd name="T4" fmla="*/ 13 w 82"/>
                <a:gd name="T5" fmla="*/ 7 h 67"/>
                <a:gd name="T6" fmla="*/ 10 w 82"/>
                <a:gd name="T7" fmla="*/ 7 h 67"/>
                <a:gd name="T8" fmla="*/ 10 w 82"/>
                <a:gd name="T9" fmla="*/ 9 h 67"/>
                <a:gd name="T10" fmla="*/ 14 w 82"/>
                <a:gd name="T11" fmla="*/ 19 h 67"/>
                <a:gd name="T12" fmla="*/ 12 w 82"/>
                <a:gd name="T13" fmla="*/ 27 h 67"/>
                <a:gd name="T14" fmla="*/ 10 w 82"/>
                <a:gd name="T15" fmla="*/ 31 h 67"/>
                <a:gd name="T16" fmla="*/ 12 w 82"/>
                <a:gd name="T17" fmla="*/ 33 h 67"/>
                <a:gd name="T18" fmla="*/ 14 w 82"/>
                <a:gd name="T19" fmla="*/ 38 h 67"/>
                <a:gd name="T20" fmla="*/ 6 w 82"/>
                <a:gd name="T21" fmla="*/ 49 h 67"/>
                <a:gd name="T22" fmla="*/ 0 w 82"/>
                <a:gd name="T23" fmla="*/ 57 h 67"/>
                <a:gd name="T24" fmla="*/ 29 w 82"/>
                <a:gd name="T25" fmla="*/ 67 h 67"/>
                <a:gd name="T26" fmla="*/ 29 w 82"/>
                <a:gd name="T27" fmla="*/ 65 h 67"/>
                <a:gd name="T28" fmla="*/ 28 w 82"/>
                <a:gd name="T29" fmla="*/ 61 h 67"/>
                <a:gd name="T30" fmla="*/ 27 w 82"/>
                <a:gd name="T31" fmla="*/ 56 h 67"/>
                <a:gd name="T32" fmla="*/ 31 w 82"/>
                <a:gd name="T33" fmla="*/ 47 h 67"/>
                <a:gd name="T34" fmla="*/ 31 w 82"/>
                <a:gd name="T35" fmla="*/ 47 h 67"/>
                <a:gd name="T36" fmla="*/ 32 w 82"/>
                <a:gd name="T37" fmla="*/ 47 h 67"/>
                <a:gd name="T38" fmla="*/ 38 w 82"/>
                <a:gd name="T39" fmla="*/ 49 h 67"/>
                <a:gd name="T40" fmla="*/ 43 w 82"/>
                <a:gd name="T41" fmla="*/ 43 h 67"/>
                <a:gd name="T42" fmla="*/ 60 w 82"/>
                <a:gd name="T43" fmla="*/ 50 h 67"/>
                <a:gd name="T44" fmla="*/ 70 w 82"/>
                <a:gd name="T45" fmla="*/ 55 h 67"/>
                <a:gd name="T46" fmla="*/ 82 w 82"/>
                <a:gd name="T47" fmla="*/ 43 h 67"/>
                <a:gd name="T48" fmla="*/ 76 w 82"/>
                <a:gd name="T49" fmla="*/ 30 h 67"/>
                <a:gd name="T50" fmla="*/ 76 w 82"/>
                <a:gd name="T51" fmla="*/ 26 h 67"/>
                <a:gd name="T52" fmla="*/ 76 w 82"/>
                <a:gd name="T53" fmla="*/ 24 h 67"/>
                <a:gd name="T54" fmla="*/ 74 w 82"/>
                <a:gd name="T55" fmla="*/ 23 h 67"/>
                <a:gd name="T56" fmla="*/ 71 w 82"/>
                <a:gd name="T57" fmla="*/ 24 h 67"/>
                <a:gd name="T58" fmla="*/ 65 w 82"/>
                <a:gd name="T59" fmla="*/ 24 h 67"/>
                <a:gd name="T60" fmla="*/ 58 w 82"/>
                <a:gd name="T61" fmla="*/ 17 h 67"/>
                <a:gd name="T62" fmla="*/ 56 w 82"/>
                <a:gd name="T63" fmla="*/ 14 h 67"/>
                <a:gd name="T64" fmla="*/ 51 w 82"/>
                <a:gd name="T65" fmla="*/ 13 h 67"/>
                <a:gd name="T66" fmla="*/ 49 w 82"/>
                <a:gd name="T67" fmla="*/ 13 h 67"/>
                <a:gd name="T68" fmla="*/ 43 w 82"/>
                <a:gd name="T69" fmla="*/ 12 h 67"/>
                <a:gd name="T70" fmla="*/ 38 w 82"/>
                <a:gd name="T71" fmla="*/ 8 h 67"/>
                <a:gd name="T72" fmla="*/ 31 w 82"/>
                <a:gd name="T73" fmla="*/ 0 h 67"/>
                <a:gd name="T74" fmla="*/ 25 w 82"/>
                <a:gd name="T7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67">
                  <a:moveTo>
                    <a:pt x="25" y="11"/>
                  </a:moveTo>
                  <a:cubicBezTo>
                    <a:pt x="21" y="11"/>
                    <a:pt x="19" y="10"/>
                    <a:pt x="18" y="9"/>
                  </a:cubicBezTo>
                  <a:cubicBezTo>
                    <a:pt x="16" y="8"/>
                    <a:pt x="15" y="7"/>
                    <a:pt x="13" y="7"/>
                  </a:cubicBezTo>
                  <a:lnTo>
                    <a:pt x="10" y="7"/>
                  </a:lnTo>
                  <a:lnTo>
                    <a:pt x="10" y="9"/>
                  </a:lnTo>
                  <a:cubicBezTo>
                    <a:pt x="13" y="11"/>
                    <a:pt x="14" y="15"/>
                    <a:pt x="14" y="19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1" y="28"/>
                    <a:pt x="10" y="29"/>
                    <a:pt x="10" y="31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3" y="34"/>
                    <a:pt x="14" y="35"/>
                    <a:pt x="14" y="38"/>
                  </a:cubicBezTo>
                  <a:cubicBezTo>
                    <a:pt x="14" y="43"/>
                    <a:pt x="10" y="46"/>
                    <a:pt x="6" y="49"/>
                  </a:cubicBezTo>
                  <a:cubicBezTo>
                    <a:pt x="3" y="52"/>
                    <a:pt x="0" y="54"/>
                    <a:pt x="0" y="57"/>
                  </a:cubicBezTo>
                  <a:cubicBezTo>
                    <a:pt x="0" y="61"/>
                    <a:pt x="21" y="66"/>
                    <a:pt x="29" y="67"/>
                  </a:cubicBezTo>
                  <a:cubicBezTo>
                    <a:pt x="29" y="66"/>
                    <a:pt x="29" y="66"/>
                    <a:pt x="29" y="65"/>
                  </a:cubicBezTo>
                  <a:cubicBezTo>
                    <a:pt x="29" y="63"/>
                    <a:pt x="29" y="62"/>
                    <a:pt x="28" y="61"/>
                  </a:cubicBezTo>
                  <a:cubicBezTo>
                    <a:pt x="28" y="60"/>
                    <a:pt x="27" y="58"/>
                    <a:pt x="27" y="56"/>
                  </a:cubicBezTo>
                  <a:cubicBezTo>
                    <a:pt x="27" y="53"/>
                    <a:pt x="28" y="50"/>
                    <a:pt x="31" y="47"/>
                  </a:cubicBezTo>
                  <a:lnTo>
                    <a:pt x="31" y="47"/>
                  </a:lnTo>
                  <a:lnTo>
                    <a:pt x="32" y="47"/>
                  </a:lnTo>
                  <a:cubicBezTo>
                    <a:pt x="33" y="48"/>
                    <a:pt x="35" y="48"/>
                    <a:pt x="38" y="49"/>
                  </a:cubicBezTo>
                  <a:cubicBezTo>
                    <a:pt x="38" y="46"/>
                    <a:pt x="40" y="43"/>
                    <a:pt x="43" y="43"/>
                  </a:cubicBezTo>
                  <a:cubicBezTo>
                    <a:pt x="48" y="43"/>
                    <a:pt x="54" y="47"/>
                    <a:pt x="60" y="50"/>
                  </a:cubicBezTo>
                  <a:cubicBezTo>
                    <a:pt x="64" y="53"/>
                    <a:pt x="68" y="55"/>
                    <a:pt x="70" y="55"/>
                  </a:cubicBezTo>
                  <a:cubicBezTo>
                    <a:pt x="77" y="55"/>
                    <a:pt x="81" y="49"/>
                    <a:pt x="82" y="43"/>
                  </a:cubicBezTo>
                  <a:cubicBezTo>
                    <a:pt x="78" y="39"/>
                    <a:pt x="76" y="33"/>
                    <a:pt x="76" y="30"/>
                  </a:cubicBezTo>
                  <a:cubicBezTo>
                    <a:pt x="76" y="29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3"/>
                    <a:pt x="71" y="24"/>
                  </a:cubicBezTo>
                  <a:cubicBezTo>
                    <a:pt x="69" y="24"/>
                    <a:pt x="67" y="24"/>
                    <a:pt x="65" y="24"/>
                  </a:cubicBezTo>
                  <a:cubicBezTo>
                    <a:pt x="60" y="24"/>
                    <a:pt x="59" y="20"/>
                    <a:pt x="58" y="17"/>
                  </a:cubicBezTo>
                  <a:cubicBezTo>
                    <a:pt x="58" y="16"/>
                    <a:pt x="57" y="14"/>
                    <a:pt x="56" y="14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51" y="13"/>
                    <a:pt x="50" y="13"/>
                    <a:pt x="49" y="13"/>
                  </a:cubicBezTo>
                  <a:cubicBezTo>
                    <a:pt x="48" y="13"/>
                    <a:pt x="46" y="13"/>
                    <a:pt x="43" y="12"/>
                  </a:cubicBezTo>
                  <a:cubicBezTo>
                    <a:pt x="42" y="12"/>
                    <a:pt x="41" y="11"/>
                    <a:pt x="38" y="8"/>
                  </a:cubicBezTo>
                  <a:cubicBezTo>
                    <a:pt x="37" y="7"/>
                    <a:pt x="34" y="4"/>
                    <a:pt x="31" y="0"/>
                  </a:cubicBezTo>
                  <a:cubicBezTo>
                    <a:pt x="31" y="6"/>
                    <a:pt x="30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9" name="Freeform 1138"/>
            <p:cNvSpPr>
              <a:spLocks/>
            </p:cNvSpPr>
            <p:nvPr/>
          </p:nvSpPr>
          <p:spPr bwMode="auto">
            <a:xfrm>
              <a:off x="7807942" y="4583628"/>
              <a:ext cx="22554" cy="24434"/>
            </a:xfrm>
            <a:custGeom>
              <a:avLst/>
              <a:gdLst>
                <a:gd name="T0" fmla="*/ 36 w 52"/>
                <a:gd name="T1" fmla="*/ 49 h 56"/>
                <a:gd name="T2" fmla="*/ 38 w 52"/>
                <a:gd name="T3" fmla="*/ 49 h 56"/>
                <a:gd name="T4" fmla="*/ 44 w 52"/>
                <a:gd name="T5" fmla="*/ 34 h 56"/>
                <a:gd name="T6" fmla="*/ 48 w 52"/>
                <a:gd name="T7" fmla="*/ 27 h 56"/>
                <a:gd name="T8" fmla="*/ 50 w 52"/>
                <a:gd name="T9" fmla="*/ 22 h 56"/>
                <a:gd name="T10" fmla="*/ 52 w 52"/>
                <a:gd name="T11" fmla="*/ 19 h 56"/>
                <a:gd name="T12" fmla="*/ 47 w 52"/>
                <a:gd name="T13" fmla="*/ 10 h 56"/>
                <a:gd name="T14" fmla="*/ 42 w 52"/>
                <a:gd name="T15" fmla="*/ 0 h 56"/>
                <a:gd name="T16" fmla="*/ 35 w 52"/>
                <a:gd name="T17" fmla="*/ 4 h 56"/>
                <a:gd name="T18" fmla="*/ 32 w 52"/>
                <a:gd name="T19" fmla="*/ 2 h 56"/>
                <a:gd name="T20" fmla="*/ 30 w 52"/>
                <a:gd name="T21" fmla="*/ 1 h 56"/>
                <a:gd name="T22" fmla="*/ 29 w 52"/>
                <a:gd name="T23" fmla="*/ 3 h 56"/>
                <a:gd name="T24" fmla="*/ 24 w 52"/>
                <a:gd name="T25" fmla="*/ 7 h 56"/>
                <a:gd name="T26" fmla="*/ 18 w 52"/>
                <a:gd name="T27" fmla="*/ 3 h 56"/>
                <a:gd name="T28" fmla="*/ 13 w 52"/>
                <a:gd name="T29" fmla="*/ 1 h 56"/>
                <a:gd name="T30" fmla="*/ 5 w 52"/>
                <a:gd name="T31" fmla="*/ 5 h 56"/>
                <a:gd name="T32" fmla="*/ 0 w 52"/>
                <a:gd name="T33" fmla="*/ 9 h 56"/>
                <a:gd name="T34" fmla="*/ 2 w 52"/>
                <a:gd name="T35" fmla="*/ 18 h 56"/>
                <a:gd name="T36" fmla="*/ 3 w 52"/>
                <a:gd name="T37" fmla="*/ 26 h 56"/>
                <a:gd name="T38" fmla="*/ 7 w 52"/>
                <a:gd name="T39" fmla="*/ 31 h 56"/>
                <a:gd name="T40" fmla="*/ 13 w 52"/>
                <a:gd name="T41" fmla="*/ 40 h 56"/>
                <a:gd name="T42" fmla="*/ 13 w 52"/>
                <a:gd name="T43" fmla="*/ 43 h 56"/>
                <a:gd name="T44" fmla="*/ 20 w 52"/>
                <a:gd name="T45" fmla="*/ 56 h 56"/>
                <a:gd name="T46" fmla="*/ 25 w 52"/>
                <a:gd name="T47" fmla="*/ 56 h 56"/>
                <a:gd name="T48" fmla="*/ 36 w 52"/>
                <a:gd name="T4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6">
                  <a:moveTo>
                    <a:pt x="36" y="49"/>
                  </a:moveTo>
                  <a:lnTo>
                    <a:pt x="38" y="49"/>
                  </a:lnTo>
                  <a:cubicBezTo>
                    <a:pt x="41" y="39"/>
                    <a:pt x="43" y="34"/>
                    <a:pt x="44" y="34"/>
                  </a:cubicBezTo>
                  <a:lnTo>
                    <a:pt x="48" y="27"/>
                  </a:lnTo>
                  <a:cubicBezTo>
                    <a:pt x="48" y="25"/>
                    <a:pt x="49" y="23"/>
                    <a:pt x="50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4"/>
                    <a:pt x="50" y="12"/>
                    <a:pt x="47" y="10"/>
                  </a:cubicBezTo>
                  <a:cubicBezTo>
                    <a:pt x="45" y="8"/>
                    <a:pt x="42" y="5"/>
                    <a:pt x="42" y="0"/>
                  </a:cubicBezTo>
                  <a:cubicBezTo>
                    <a:pt x="40" y="2"/>
                    <a:pt x="37" y="4"/>
                    <a:pt x="35" y="4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8" y="5"/>
                    <a:pt x="27" y="7"/>
                    <a:pt x="24" y="7"/>
                  </a:cubicBezTo>
                  <a:cubicBezTo>
                    <a:pt x="21" y="7"/>
                    <a:pt x="20" y="5"/>
                    <a:pt x="18" y="3"/>
                  </a:cubicBezTo>
                  <a:cubicBezTo>
                    <a:pt x="17" y="2"/>
                    <a:pt x="15" y="1"/>
                    <a:pt x="13" y="1"/>
                  </a:cubicBezTo>
                  <a:cubicBezTo>
                    <a:pt x="9" y="1"/>
                    <a:pt x="7" y="3"/>
                    <a:pt x="5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2"/>
                    <a:pt x="1" y="15"/>
                    <a:pt x="2" y="18"/>
                  </a:cubicBezTo>
                  <a:cubicBezTo>
                    <a:pt x="2" y="21"/>
                    <a:pt x="2" y="24"/>
                    <a:pt x="3" y="26"/>
                  </a:cubicBezTo>
                  <a:cubicBezTo>
                    <a:pt x="4" y="28"/>
                    <a:pt x="5" y="29"/>
                    <a:pt x="7" y="31"/>
                  </a:cubicBezTo>
                  <a:cubicBezTo>
                    <a:pt x="10" y="33"/>
                    <a:pt x="13" y="35"/>
                    <a:pt x="13" y="40"/>
                  </a:cubicBezTo>
                  <a:lnTo>
                    <a:pt x="13" y="43"/>
                  </a:lnTo>
                  <a:cubicBezTo>
                    <a:pt x="13" y="47"/>
                    <a:pt x="16" y="54"/>
                    <a:pt x="20" y="56"/>
                  </a:cubicBezTo>
                  <a:lnTo>
                    <a:pt x="25" y="56"/>
                  </a:lnTo>
                  <a:cubicBezTo>
                    <a:pt x="25" y="49"/>
                    <a:pt x="32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0" name="Freeform 1139"/>
            <p:cNvSpPr>
              <a:spLocks/>
            </p:cNvSpPr>
            <p:nvPr/>
          </p:nvSpPr>
          <p:spPr bwMode="auto">
            <a:xfrm>
              <a:off x="7813581" y="4694516"/>
              <a:ext cx="24434" cy="45107"/>
            </a:xfrm>
            <a:custGeom>
              <a:avLst/>
              <a:gdLst>
                <a:gd name="T0" fmla="*/ 53 w 58"/>
                <a:gd name="T1" fmla="*/ 53 h 106"/>
                <a:gd name="T2" fmla="*/ 48 w 58"/>
                <a:gd name="T3" fmla="*/ 51 h 106"/>
                <a:gd name="T4" fmla="*/ 40 w 58"/>
                <a:gd name="T5" fmla="*/ 43 h 106"/>
                <a:gd name="T6" fmla="*/ 44 w 58"/>
                <a:gd name="T7" fmla="*/ 35 h 106"/>
                <a:gd name="T8" fmla="*/ 48 w 58"/>
                <a:gd name="T9" fmla="*/ 31 h 106"/>
                <a:gd name="T10" fmla="*/ 46 w 58"/>
                <a:gd name="T11" fmla="*/ 29 h 106"/>
                <a:gd name="T12" fmla="*/ 45 w 58"/>
                <a:gd name="T13" fmla="*/ 28 h 106"/>
                <a:gd name="T14" fmla="*/ 40 w 58"/>
                <a:gd name="T15" fmla="*/ 20 h 106"/>
                <a:gd name="T16" fmla="*/ 46 w 58"/>
                <a:gd name="T17" fmla="*/ 10 h 106"/>
                <a:gd name="T18" fmla="*/ 45 w 58"/>
                <a:gd name="T19" fmla="*/ 7 h 106"/>
                <a:gd name="T20" fmla="*/ 39 w 58"/>
                <a:gd name="T21" fmla="*/ 0 h 106"/>
                <a:gd name="T22" fmla="*/ 36 w 58"/>
                <a:gd name="T23" fmla="*/ 1 h 106"/>
                <a:gd name="T24" fmla="*/ 31 w 58"/>
                <a:gd name="T25" fmla="*/ 2 h 106"/>
                <a:gd name="T26" fmla="*/ 24 w 58"/>
                <a:gd name="T27" fmla="*/ 1 h 106"/>
                <a:gd name="T28" fmla="*/ 18 w 58"/>
                <a:gd name="T29" fmla="*/ 0 h 106"/>
                <a:gd name="T30" fmla="*/ 14 w 58"/>
                <a:gd name="T31" fmla="*/ 2 h 106"/>
                <a:gd name="T32" fmla="*/ 17 w 58"/>
                <a:gd name="T33" fmla="*/ 12 h 106"/>
                <a:gd name="T34" fmla="*/ 20 w 58"/>
                <a:gd name="T35" fmla="*/ 30 h 106"/>
                <a:gd name="T36" fmla="*/ 27 w 58"/>
                <a:gd name="T37" fmla="*/ 40 h 106"/>
                <a:gd name="T38" fmla="*/ 28 w 58"/>
                <a:gd name="T39" fmla="*/ 40 h 106"/>
                <a:gd name="T40" fmla="*/ 28 w 58"/>
                <a:gd name="T41" fmla="*/ 46 h 106"/>
                <a:gd name="T42" fmla="*/ 28 w 58"/>
                <a:gd name="T43" fmla="*/ 47 h 106"/>
                <a:gd name="T44" fmla="*/ 26 w 58"/>
                <a:gd name="T45" fmla="*/ 49 h 106"/>
                <a:gd name="T46" fmla="*/ 23 w 58"/>
                <a:gd name="T47" fmla="*/ 53 h 106"/>
                <a:gd name="T48" fmla="*/ 24 w 58"/>
                <a:gd name="T49" fmla="*/ 60 h 106"/>
                <a:gd name="T50" fmla="*/ 26 w 58"/>
                <a:gd name="T51" fmla="*/ 67 h 106"/>
                <a:gd name="T52" fmla="*/ 14 w 58"/>
                <a:gd name="T53" fmla="*/ 75 h 106"/>
                <a:gd name="T54" fmla="*/ 11 w 58"/>
                <a:gd name="T55" fmla="*/ 73 h 106"/>
                <a:gd name="T56" fmla="*/ 10 w 58"/>
                <a:gd name="T57" fmla="*/ 72 h 106"/>
                <a:gd name="T58" fmla="*/ 8 w 58"/>
                <a:gd name="T59" fmla="*/ 76 h 106"/>
                <a:gd name="T60" fmla="*/ 9 w 58"/>
                <a:gd name="T61" fmla="*/ 80 h 106"/>
                <a:gd name="T62" fmla="*/ 11 w 58"/>
                <a:gd name="T63" fmla="*/ 85 h 106"/>
                <a:gd name="T64" fmla="*/ 5 w 58"/>
                <a:gd name="T65" fmla="*/ 92 h 106"/>
                <a:gd name="T66" fmla="*/ 0 w 58"/>
                <a:gd name="T67" fmla="*/ 97 h 106"/>
                <a:gd name="T68" fmla="*/ 4 w 58"/>
                <a:gd name="T69" fmla="*/ 101 h 106"/>
                <a:gd name="T70" fmla="*/ 7 w 58"/>
                <a:gd name="T71" fmla="*/ 103 h 106"/>
                <a:gd name="T72" fmla="*/ 10 w 58"/>
                <a:gd name="T73" fmla="*/ 103 h 106"/>
                <a:gd name="T74" fmla="*/ 18 w 58"/>
                <a:gd name="T75" fmla="*/ 105 h 106"/>
                <a:gd name="T76" fmla="*/ 25 w 58"/>
                <a:gd name="T77" fmla="*/ 106 h 106"/>
                <a:gd name="T78" fmla="*/ 48 w 58"/>
                <a:gd name="T79" fmla="*/ 105 h 106"/>
                <a:gd name="T80" fmla="*/ 48 w 58"/>
                <a:gd name="T81" fmla="*/ 105 h 106"/>
                <a:gd name="T82" fmla="*/ 46 w 58"/>
                <a:gd name="T83" fmla="*/ 103 h 106"/>
                <a:gd name="T84" fmla="*/ 45 w 58"/>
                <a:gd name="T85" fmla="*/ 103 h 106"/>
                <a:gd name="T86" fmla="*/ 45 w 58"/>
                <a:gd name="T87" fmla="*/ 85 h 106"/>
                <a:gd name="T88" fmla="*/ 47 w 58"/>
                <a:gd name="T89" fmla="*/ 86 h 106"/>
                <a:gd name="T90" fmla="*/ 53 w 58"/>
                <a:gd name="T91" fmla="*/ 90 h 106"/>
                <a:gd name="T92" fmla="*/ 56 w 58"/>
                <a:gd name="T93" fmla="*/ 92 h 106"/>
                <a:gd name="T94" fmla="*/ 57 w 58"/>
                <a:gd name="T95" fmla="*/ 80 h 106"/>
                <a:gd name="T96" fmla="*/ 57 w 58"/>
                <a:gd name="T97" fmla="*/ 74 h 106"/>
                <a:gd name="T98" fmla="*/ 57 w 58"/>
                <a:gd name="T99" fmla="*/ 70 h 106"/>
                <a:gd name="T100" fmla="*/ 53 w 58"/>
                <a:gd name="T10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106">
                  <a:moveTo>
                    <a:pt x="53" y="53"/>
                  </a:moveTo>
                  <a:cubicBezTo>
                    <a:pt x="52" y="52"/>
                    <a:pt x="50" y="51"/>
                    <a:pt x="48" y="51"/>
                  </a:cubicBezTo>
                  <a:cubicBezTo>
                    <a:pt x="44" y="50"/>
                    <a:pt x="40" y="49"/>
                    <a:pt x="40" y="43"/>
                  </a:cubicBezTo>
                  <a:cubicBezTo>
                    <a:pt x="40" y="39"/>
                    <a:pt x="42" y="37"/>
                    <a:pt x="44" y="35"/>
                  </a:cubicBezTo>
                  <a:cubicBezTo>
                    <a:pt x="45" y="34"/>
                    <a:pt x="47" y="32"/>
                    <a:pt x="48" y="31"/>
                  </a:cubicBezTo>
                  <a:lnTo>
                    <a:pt x="46" y="29"/>
                  </a:lnTo>
                  <a:cubicBezTo>
                    <a:pt x="45" y="29"/>
                    <a:pt x="45" y="28"/>
                    <a:pt x="45" y="28"/>
                  </a:cubicBezTo>
                  <a:cubicBezTo>
                    <a:pt x="43" y="26"/>
                    <a:pt x="40" y="24"/>
                    <a:pt x="40" y="20"/>
                  </a:cubicBezTo>
                  <a:cubicBezTo>
                    <a:pt x="40" y="15"/>
                    <a:pt x="43" y="13"/>
                    <a:pt x="46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4" y="3"/>
                    <a:pt x="43" y="0"/>
                    <a:pt x="39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4" y="1"/>
                    <a:pt x="33" y="2"/>
                    <a:pt x="31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15" y="6"/>
                    <a:pt x="16" y="9"/>
                    <a:pt x="17" y="12"/>
                  </a:cubicBezTo>
                  <a:cubicBezTo>
                    <a:pt x="18" y="16"/>
                    <a:pt x="20" y="21"/>
                    <a:pt x="20" y="30"/>
                  </a:cubicBezTo>
                  <a:cubicBezTo>
                    <a:pt x="20" y="37"/>
                    <a:pt x="21" y="40"/>
                    <a:pt x="27" y="40"/>
                  </a:cubicBezTo>
                  <a:lnTo>
                    <a:pt x="28" y="40"/>
                  </a:lnTo>
                  <a:lnTo>
                    <a:pt x="28" y="46"/>
                  </a:lnTo>
                  <a:lnTo>
                    <a:pt x="28" y="47"/>
                  </a:lnTo>
                  <a:cubicBezTo>
                    <a:pt x="27" y="48"/>
                    <a:pt x="26" y="49"/>
                    <a:pt x="26" y="49"/>
                  </a:cubicBezTo>
                  <a:cubicBezTo>
                    <a:pt x="24" y="51"/>
                    <a:pt x="23" y="52"/>
                    <a:pt x="23" y="53"/>
                  </a:cubicBezTo>
                  <a:cubicBezTo>
                    <a:pt x="23" y="56"/>
                    <a:pt x="24" y="58"/>
                    <a:pt x="24" y="60"/>
                  </a:cubicBezTo>
                  <a:cubicBezTo>
                    <a:pt x="25" y="62"/>
                    <a:pt x="26" y="64"/>
                    <a:pt x="26" y="67"/>
                  </a:cubicBezTo>
                  <a:cubicBezTo>
                    <a:pt x="26" y="71"/>
                    <a:pt x="16" y="75"/>
                    <a:pt x="14" y="75"/>
                  </a:cubicBezTo>
                  <a:cubicBezTo>
                    <a:pt x="13" y="75"/>
                    <a:pt x="12" y="74"/>
                    <a:pt x="11" y="73"/>
                  </a:cubicBezTo>
                  <a:cubicBezTo>
                    <a:pt x="10" y="73"/>
                    <a:pt x="10" y="72"/>
                    <a:pt x="10" y="72"/>
                  </a:cubicBezTo>
                  <a:cubicBezTo>
                    <a:pt x="8" y="72"/>
                    <a:pt x="8" y="75"/>
                    <a:pt x="8" y="76"/>
                  </a:cubicBezTo>
                  <a:cubicBezTo>
                    <a:pt x="8" y="77"/>
                    <a:pt x="8" y="79"/>
                    <a:pt x="9" y="80"/>
                  </a:cubicBezTo>
                  <a:cubicBezTo>
                    <a:pt x="10" y="81"/>
                    <a:pt x="11" y="83"/>
                    <a:pt x="11" y="85"/>
                  </a:cubicBezTo>
                  <a:cubicBezTo>
                    <a:pt x="11" y="89"/>
                    <a:pt x="7" y="91"/>
                    <a:pt x="5" y="92"/>
                  </a:cubicBezTo>
                  <a:cubicBezTo>
                    <a:pt x="2" y="94"/>
                    <a:pt x="0" y="95"/>
                    <a:pt x="0" y="97"/>
                  </a:cubicBezTo>
                  <a:cubicBezTo>
                    <a:pt x="0" y="99"/>
                    <a:pt x="2" y="100"/>
                    <a:pt x="4" y="101"/>
                  </a:cubicBezTo>
                  <a:cubicBezTo>
                    <a:pt x="5" y="101"/>
                    <a:pt x="6" y="102"/>
                    <a:pt x="7" y="103"/>
                  </a:cubicBezTo>
                  <a:lnTo>
                    <a:pt x="10" y="103"/>
                  </a:lnTo>
                  <a:cubicBezTo>
                    <a:pt x="13" y="103"/>
                    <a:pt x="15" y="104"/>
                    <a:pt x="18" y="105"/>
                  </a:cubicBezTo>
                  <a:cubicBezTo>
                    <a:pt x="20" y="106"/>
                    <a:pt x="23" y="106"/>
                    <a:pt x="25" y="106"/>
                  </a:cubicBezTo>
                  <a:cubicBezTo>
                    <a:pt x="32" y="105"/>
                    <a:pt x="40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4"/>
                    <a:pt x="47" y="104"/>
                    <a:pt x="46" y="103"/>
                  </a:cubicBezTo>
                  <a:lnTo>
                    <a:pt x="45" y="103"/>
                  </a:lnTo>
                  <a:lnTo>
                    <a:pt x="45" y="85"/>
                  </a:lnTo>
                  <a:lnTo>
                    <a:pt x="47" y="86"/>
                  </a:lnTo>
                  <a:cubicBezTo>
                    <a:pt x="50" y="87"/>
                    <a:pt x="52" y="88"/>
                    <a:pt x="53" y="90"/>
                  </a:cubicBezTo>
                  <a:cubicBezTo>
                    <a:pt x="54" y="90"/>
                    <a:pt x="55" y="91"/>
                    <a:pt x="56" y="92"/>
                  </a:cubicBezTo>
                  <a:cubicBezTo>
                    <a:pt x="57" y="87"/>
                    <a:pt x="57" y="84"/>
                    <a:pt x="57" y="80"/>
                  </a:cubicBezTo>
                  <a:cubicBezTo>
                    <a:pt x="57" y="78"/>
                    <a:pt x="57" y="76"/>
                    <a:pt x="57" y="74"/>
                  </a:cubicBezTo>
                  <a:cubicBezTo>
                    <a:pt x="57" y="73"/>
                    <a:pt x="57" y="72"/>
                    <a:pt x="57" y="70"/>
                  </a:cubicBezTo>
                  <a:cubicBezTo>
                    <a:pt x="58" y="63"/>
                    <a:pt x="58" y="57"/>
                    <a:pt x="5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" name="Freeform 1140"/>
            <p:cNvSpPr>
              <a:spLocks/>
            </p:cNvSpPr>
            <p:nvPr/>
          </p:nvSpPr>
          <p:spPr bwMode="auto">
            <a:xfrm>
              <a:off x="7760956" y="4653168"/>
              <a:ext cx="50746" cy="58264"/>
            </a:xfrm>
            <a:custGeom>
              <a:avLst/>
              <a:gdLst>
                <a:gd name="T0" fmla="*/ 115 w 117"/>
                <a:gd name="T1" fmla="*/ 13 h 133"/>
                <a:gd name="T2" fmla="*/ 110 w 117"/>
                <a:gd name="T3" fmla="*/ 6 h 133"/>
                <a:gd name="T4" fmla="*/ 99 w 117"/>
                <a:gd name="T5" fmla="*/ 8 h 133"/>
                <a:gd name="T6" fmla="*/ 81 w 117"/>
                <a:gd name="T7" fmla="*/ 0 h 133"/>
                <a:gd name="T8" fmla="*/ 80 w 117"/>
                <a:gd name="T9" fmla="*/ 2 h 133"/>
                <a:gd name="T10" fmla="*/ 80 w 117"/>
                <a:gd name="T11" fmla="*/ 7 h 133"/>
                <a:gd name="T12" fmla="*/ 66 w 117"/>
                <a:gd name="T13" fmla="*/ 11 h 133"/>
                <a:gd name="T14" fmla="*/ 66 w 117"/>
                <a:gd name="T15" fmla="*/ 14 h 133"/>
                <a:gd name="T16" fmla="*/ 67 w 117"/>
                <a:gd name="T17" fmla="*/ 19 h 133"/>
                <a:gd name="T18" fmla="*/ 59 w 117"/>
                <a:gd name="T19" fmla="*/ 19 h 133"/>
                <a:gd name="T20" fmla="*/ 56 w 117"/>
                <a:gd name="T21" fmla="*/ 19 h 133"/>
                <a:gd name="T22" fmla="*/ 41 w 117"/>
                <a:gd name="T23" fmla="*/ 39 h 133"/>
                <a:gd name="T24" fmla="*/ 24 w 117"/>
                <a:gd name="T25" fmla="*/ 26 h 133"/>
                <a:gd name="T26" fmla="*/ 21 w 117"/>
                <a:gd name="T27" fmla="*/ 29 h 133"/>
                <a:gd name="T28" fmla="*/ 11 w 117"/>
                <a:gd name="T29" fmla="*/ 24 h 133"/>
                <a:gd name="T30" fmla="*/ 11 w 117"/>
                <a:gd name="T31" fmla="*/ 37 h 133"/>
                <a:gd name="T32" fmla="*/ 19 w 117"/>
                <a:gd name="T33" fmla="*/ 45 h 133"/>
                <a:gd name="T34" fmla="*/ 5 w 117"/>
                <a:gd name="T35" fmla="*/ 49 h 133"/>
                <a:gd name="T36" fmla="*/ 26 w 117"/>
                <a:gd name="T37" fmla="*/ 67 h 133"/>
                <a:gd name="T38" fmla="*/ 20 w 117"/>
                <a:gd name="T39" fmla="*/ 81 h 133"/>
                <a:gd name="T40" fmla="*/ 29 w 117"/>
                <a:gd name="T41" fmla="*/ 95 h 133"/>
                <a:gd name="T42" fmla="*/ 27 w 117"/>
                <a:gd name="T43" fmla="*/ 105 h 133"/>
                <a:gd name="T44" fmla="*/ 35 w 117"/>
                <a:gd name="T45" fmla="*/ 108 h 133"/>
                <a:gd name="T46" fmla="*/ 46 w 117"/>
                <a:gd name="T47" fmla="*/ 107 h 133"/>
                <a:gd name="T48" fmla="*/ 52 w 117"/>
                <a:gd name="T49" fmla="*/ 105 h 133"/>
                <a:gd name="T50" fmla="*/ 53 w 117"/>
                <a:gd name="T51" fmla="*/ 102 h 133"/>
                <a:gd name="T52" fmla="*/ 58 w 117"/>
                <a:gd name="T53" fmla="*/ 103 h 133"/>
                <a:gd name="T54" fmla="*/ 70 w 117"/>
                <a:gd name="T55" fmla="*/ 122 h 133"/>
                <a:gd name="T56" fmla="*/ 74 w 117"/>
                <a:gd name="T57" fmla="*/ 131 h 133"/>
                <a:gd name="T58" fmla="*/ 81 w 117"/>
                <a:gd name="T59" fmla="*/ 133 h 133"/>
                <a:gd name="T60" fmla="*/ 84 w 117"/>
                <a:gd name="T61" fmla="*/ 129 h 133"/>
                <a:gd name="T62" fmla="*/ 85 w 117"/>
                <a:gd name="T63" fmla="*/ 127 h 133"/>
                <a:gd name="T64" fmla="*/ 94 w 117"/>
                <a:gd name="T65" fmla="*/ 121 h 133"/>
                <a:gd name="T66" fmla="*/ 109 w 117"/>
                <a:gd name="T67" fmla="*/ 106 h 133"/>
                <a:gd name="T68" fmla="*/ 106 w 117"/>
                <a:gd name="T69" fmla="*/ 106 h 133"/>
                <a:gd name="T70" fmla="*/ 98 w 117"/>
                <a:gd name="T71" fmla="*/ 105 h 133"/>
                <a:gd name="T72" fmla="*/ 97 w 117"/>
                <a:gd name="T73" fmla="*/ 102 h 133"/>
                <a:gd name="T74" fmla="*/ 86 w 117"/>
                <a:gd name="T75" fmla="*/ 86 h 133"/>
                <a:gd name="T76" fmla="*/ 88 w 117"/>
                <a:gd name="T77" fmla="*/ 75 h 133"/>
                <a:gd name="T78" fmla="*/ 82 w 117"/>
                <a:gd name="T79" fmla="*/ 64 h 133"/>
                <a:gd name="T80" fmla="*/ 99 w 117"/>
                <a:gd name="T81" fmla="*/ 56 h 133"/>
                <a:gd name="T82" fmla="*/ 107 w 117"/>
                <a:gd name="T83" fmla="*/ 56 h 133"/>
                <a:gd name="T84" fmla="*/ 108 w 117"/>
                <a:gd name="T85" fmla="*/ 47 h 133"/>
                <a:gd name="T86" fmla="*/ 113 w 117"/>
                <a:gd name="T8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33">
                  <a:moveTo>
                    <a:pt x="117" y="19"/>
                  </a:moveTo>
                  <a:cubicBezTo>
                    <a:pt x="117" y="17"/>
                    <a:pt x="116" y="15"/>
                    <a:pt x="115" y="13"/>
                  </a:cubicBezTo>
                  <a:cubicBezTo>
                    <a:pt x="114" y="11"/>
                    <a:pt x="113" y="9"/>
                    <a:pt x="113" y="7"/>
                  </a:cubicBezTo>
                  <a:cubicBezTo>
                    <a:pt x="112" y="6"/>
                    <a:pt x="110" y="6"/>
                    <a:pt x="110" y="6"/>
                  </a:cubicBezTo>
                  <a:cubicBezTo>
                    <a:pt x="108" y="6"/>
                    <a:pt x="107" y="6"/>
                    <a:pt x="105" y="7"/>
                  </a:cubicBezTo>
                  <a:cubicBezTo>
                    <a:pt x="103" y="7"/>
                    <a:pt x="101" y="8"/>
                    <a:pt x="99" y="8"/>
                  </a:cubicBezTo>
                  <a:cubicBezTo>
                    <a:pt x="94" y="8"/>
                    <a:pt x="91" y="6"/>
                    <a:pt x="89" y="4"/>
                  </a:cubicBezTo>
                  <a:cubicBezTo>
                    <a:pt x="87" y="2"/>
                    <a:pt x="85" y="0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"/>
                    <a:pt x="80" y="1"/>
                    <a:pt x="80" y="2"/>
                  </a:cubicBezTo>
                  <a:cubicBezTo>
                    <a:pt x="80" y="3"/>
                    <a:pt x="80" y="5"/>
                    <a:pt x="80" y="6"/>
                  </a:cubicBezTo>
                  <a:lnTo>
                    <a:pt x="80" y="7"/>
                  </a:lnTo>
                  <a:cubicBezTo>
                    <a:pt x="77" y="11"/>
                    <a:pt x="72" y="11"/>
                    <a:pt x="68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3"/>
                    <a:pt x="66" y="14"/>
                  </a:cubicBezTo>
                  <a:cubicBezTo>
                    <a:pt x="66" y="15"/>
                    <a:pt x="67" y="16"/>
                    <a:pt x="67" y="18"/>
                  </a:cubicBezTo>
                  <a:lnTo>
                    <a:pt x="67" y="19"/>
                  </a:lnTo>
                  <a:lnTo>
                    <a:pt x="66" y="19"/>
                  </a:lnTo>
                  <a:cubicBezTo>
                    <a:pt x="63" y="19"/>
                    <a:pt x="61" y="19"/>
                    <a:pt x="59" y="19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8"/>
                    <a:pt x="56" y="18"/>
                    <a:pt x="56" y="19"/>
                  </a:cubicBezTo>
                  <a:lnTo>
                    <a:pt x="56" y="23"/>
                  </a:lnTo>
                  <a:cubicBezTo>
                    <a:pt x="56" y="29"/>
                    <a:pt x="50" y="39"/>
                    <a:pt x="41" y="39"/>
                  </a:cubicBezTo>
                  <a:cubicBezTo>
                    <a:pt x="38" y="39"/>
                    <a:pt x="35" y="36"/>
                    <a:pt x="33" y="33"/>
                  </a:cubicBezTo>
                  <a:cubicBezTo>
                    <a:pt x="30" y="29"/>
                    <a:pt x="28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3" y="27"/>
                    <a:pt x="22" y="29"/>
                    <a:pt x="21" y="29"/>
                  </a:cubicBezTo>
                  <a:cubicBezTo>
                    <a:pt x="18" y="29"/>
                    <a:pt x="17" y="27"/>
                    <a:pt x="15" y="26"/>
                  </a:cubicBezTo>
                  <a:cubicBezTo>
                    <a:pt x="14" y="25"/>
                    <a:pt x="13" y="24"/>
                    <a:pt x="11" y="24"/>
                  </a:cubicBezTo>
                  <a:cubicBezTo>
                    <a:pt x="8" y="24"/>
                    <a:pt x="3" y="28"/>
                    <a:pt x="0" y="32"/>
                  </a:cubicBezTo>
                  <a:cubicBezTo>
                    <a:pt x="4" y="35"/>
                    <a:pt x="8" y="36"/>
                    <a:pt x="11" y="37"/>
                  </a:cubicBezTo>
                  <a:cubicBezTo>
                    <a:pt x="13" y="37"/>
                    <a:pt x="14" y="37"/>
                    <a:pt x="15" y="38"/>
                  </a:cubicBezTo>
                  <a:cubicBezTo>
                    <a:pt x="19" y="41"/>
                    <a:pt x="20" y="43"/>
                    <a:pt x="19" y="45"/>
                  </a:cubicBezTo>
                  <a:cubicBezTo>
                    <a:pt x="18" y="48"/>
                    <a:pt x="14" y="49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51"/>
                    <a:pt x="5" y="54"/>
                    <a:pt x="5" y="56"/>
                  </a:cubicBezTo>
                  <a:cubicBezTo>
                    <a:pt x="13" y="56"/>
                    <a:pt x="26" y="61"/>
                    <a:pt x="26" y="67"/>
                  </a:cubicBezTo>
                  <a:cubicBezTo>
                    <a:pt x="26" y="70"/>
                    <a:pt x="25" y="72"/>
                    <a:pt x="23" y="73"/>
                  </a:cubicBezTo>
                  <a:cubicBezTo>
                    <a:pt x="22" y="75"/>
                    <a:pt x="20" y="77"/>
                    <a:pt x="20" y="81"/>
                  </a:cubicBezTo>
                  <a:cubicBezTo>
                    <a:pt x="20" y="84"/>
                    <a:pt x="22" y="86"/>
                    <a:pt x="25" y="88"/>
                  </a:cubicBezTo>
                  <a:cubicBezTo>
                    <a:pt x="27" y="90"/>
                    <a:pt x="29" y="92"/>
                    <a:pt x="29" y="95"/>
                  </a:cubicBezTo>
                  <a:cubicBezTo>
                    <a:pt x="29" y="97"/>
                    <a:pt x="29" y="99"/>
                    <a:pt x="28" y="101"/>
                  </a:cubicBezTo>
                  <a:cubicBezTo>
                    <a:pt x="28" y="102"/>
                    <a:pt x="28" y="103"/>
                    <a:pt x="27" y="105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32" y="105"/>
                    <a:pt x="33" y="106"/>
                    <a:pt x="35" y="108"/>
                  </a:cubicBezTo>
                  <a:cubicBezTo>
                    <a:pt x="36" y="106"/>
                    <a:pt x="39" y="105"/>
                    <a:pt x="41" y="105"/>
                  </a:cubicBezTo>
                  <a:cubicBezTo>
                    <a:pt x="43" y="105"/>
                    <a:pt x="45" y="106"/>
                    <a:pt x="46" y="107"/>
                  </a:cubicBezTo>
                  <a:cubicBezTo>
                    <a:pt x="47" y="107"/>
                    <a:pt x="48" y="108"/>
                    <a:pt x="49" y="108"/>
                  </a:cubicBezTo>
                  <a:cubicBezTo>
                    <a:pt x="50" y="108"/>
                    <a:pt x="51" y="107"/>
                    <a:pt x="52" y="105"/>
                  </a:cubicBezTo>
                  <a:cubicBezTo>
                    <a:pt x="52" y="104"/>
                    <a:pt x="52" y="103"/>
                    <a:pt x="53" y="102"/>
                  </a:cubicBezTo>
                  <a:lnTo>
                    <a:pt x="53" y="102"/>
                  </a:lnTo>
                  <a:lnTo>
                    <a:pt x="58" y="102"/>
                  </a:lnTo>
                  <a:lnTo>
                    <a:pt x="58" y="103"/>
                  </a:lnTo>
                  <a:cubicBezTo>
                    <a:pt x="58" y="108"/>
                    <a:pt x="61" y="112"/>
                    <a:pt x="65" y="115"/>
                  </a:cubicBezTo>
                  <a:cubicBezTo>
                    <a:pt x="67" y="117"/>
                    <a:pt x="69" y="120"/>
                    <a:pt x="70" y="122"/>
                  </a:cubicBezTo>
                  <a:cubicBezTo>
                    <a:pt x="70" y="124"/>
                    <a:pt x="71" y="125"/>
                    <a:pt x="71" y="126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76" y="131"/>
                    <a:pt x="78" y="132"/>
                    <a:pt x="79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3" y="133"/>
                    <a:pt x="84" y="133"/>
                    <a:pt x="84" y="130"/>
                  </a:cubicBezTo>
                  <a:lnTo>
                    <a:pt x="84" y="129"/>
                  </a:lnTo>
                  <a:lnTo>
                    <a:pt x="84" y="129"/>
                  </a:lnTo>
                  <a:cubicBezTo>
                    <a:pt x="85" y="129"/>
                    <a:pt x="85" y="128"/>
                    <a:pt x="85" y="127"/>
                  </a:cubicBezTo>
                  <a:cubicBezTo>
                    <a:pt x="85" y="126"/>
                    <a:pt x="86" y="124"/>
                    <a:pt x="88" y="123"/>
                  </a:cubicBezTo>
                  <a:cubicBezTo>
                    <a:pt x="90" y="122"/>
                    <a:pt x="92" y="122"/>
                    <a:pt x="94" y="121"/>
                  </a:cubicBezTo>
                  <a:cubicBezTo>
                    <a:pt x="102" y="119"/>
                    <a:pt x="109" y="117"/>
                    <a:pt x="109" y="108"/>
                  </a:cubicBezTo>
                  <a:lnTo>
                    <a:pt x="109" y="106"/>
                  </a:lnTo>
                  <a:lnTo>
                    <a:pt x="106" y="106"/>
                  </a:lnTo>
                  <a:cubicBezTo>
                    <a:pt x="106" y="106"/>
                    <a:pt x="106" y="106"/>
                    <a:pt x="106" y="106"/>
                  </a:cubicBezTo>
                  <a:cubicBezTo>
                    <a:pt x="105" y="108"/>
                    <a:pt x="104" y="108"/>
                    <a:pt x="102" y="108"/>
                  </a:cubicBezTo>
                  <a:cubicBezTo>
                    <a:pt x="101" y="108"/>
                    <a:pt x="99" y="108"/>
                    <a:pt x="98" y="105"/>
                  </a:cubicBezTo>
                  <a:cubicBezTo>
                    <a:pt x="98" y="105"/>
                    <a:pt x="98" y="104"/>
                    <a:pt x="98" y="104"/>
                  </a:cubicBezTo>
                  <a:cubicBezTo>
                    <a:pt x="98" y="104"/>
                    <a:pt x="98" y="103"/>
                    <a:pt x="97" y="102"/>
                  </a:cubicBezTo>
                  <a:lnTo>
                    <a:pt x="97" y="100"/>
                  </a:lnTo>
                  <a:cubicBezTo>
                    <a:pt x="92" y="99"/>
                    <a:pt x="86" y="91"/>
                    <a:pt x="86" y="86"/>
                  </a:cubicBezTo>
                  <a:cubicBezTo>
                    <a:pt x="86" y="84"/>
                    <a:pt x="86" y="82"/>
                    <a:pt x="87" y="80"/>
                  </a:cubicBezTo>
                  <a:cubicBezTo>
                    <a:pt x="88" y="78"/>
                    <a:pt x="88" y="77"/>
                    <a:pt x="88" y="75"/>
                  </a:cubicBezTo>
                  <a:cubicBezTo>
                    <a:pt x="88" y="72"/>
                    <a:pt x="87" y="71"/>
                    <a:pt x="85" y="69"/>
                  </a:cubicBezTo>
                  <a:cubicBezTo>
                    <a:pt x="83" y="68"/>
                    <a:pt x="82" y="67"/>
                    <a:pt x="82" y="64"/>
                  </a:cubicBezTo>
                  <a:cubicBezTo>
                    <a:pt x="82" y="60"/>
                    <a:pt x="90" y="54"/>
                    <a:pt x="94" y="54"/>
                  </a:cubicBezTo>
                  <a:cubicBezTo>
                    <a:pt x="96" y="54"/>
                    <a:pt x="98" y="55"/>
                    <a:pt x="99" y="56"/>
                  </a:cubicBezTo>
                  <a:cubicBezTo>
                    <a:pt x="101" y="56"/>
                    <a:pt x="102" y="57"/>
                    <a:pt x="104" y="57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8" y="55"/>
                    <a:pt x="108" y="52"/>
                    <a:pt x="108" y="50"/>
                  </a:cubicBezTo>
                  <a:cubicBezTo>
                    <a:pt x="108" y="49"/>
                    <a:pt x="108" y="48"/>
                    <a:pt x="108" y="47"/>
                  </a:cubicBezTo>
                  <a:lnTo>
                    <a:pt x="108" y="38"/>
                  </a:lnTo>
                  <a:cubicBezTo>
                    <a:pt x="108" y="33"/>
                    <a:pt x="110" y="31"/>
                    <a:pt x="113" y="28"/>
                  </a:cubicBezTo>
                  <a:cubicBezTo>
                    <a:pt x="115" y="26"/>
                    <a:pt x="117" y="24"/>
                    <a:pt x="1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" name="Freeform 1141"/>
            <p:cNvSpPr>
              <a:spLocks/>
            </p:cNvSpPr>
            <p:nvPr/>
          </p:nvSpPr>
          <p:spPr bwMode="auto">
            <a:xfrm>
              <a:off x="7774111" y="4609941"/>
              <a:ext cx="28193" cy="35710"/>
            </a:xfrm>
            <a:custGeom>
              <a:avLst/>
              <a:gdLst>
                <a:gd name="T0" fmla="*/ 56 w 63"/>
                <a:gd name="T1" fmla="*/ 42 h 81"/>
                <a:gd name="T2" fmla="*/ 56 w 63"/>
                <a:gd name="T3" fmla="*/ 42 h 81"/>
                <a:gd name="T4" fmla="*/ 58 w 63"/>
                <a:gd name="T5" fmla="*/ 38 h 81"/>
                <a:gd name="T6" fmla="*/ 59 w 63"/>
                <a:gd name="T7" fmla="*/ 37 h 81"/>
                <a:gd name="T8" fmla="*/ 59 w 63"/>
                <a:gd name="T9" fmla="*/ 36 h 81"/>
                <a:gd name="T10" fmla="*/ 59 w 63"/>
                <a:gd name="T11" fmla="*/ 34 h 81"/>
                <a:gd name="T12" fmla="*/ 60 w 63"/>
                <a:gd name="T13" fmla="*/ 30 h 81"/>
                <a:gd name="T14" fmla="*/ 63 w 63"/>
                <a:gd name="T15" fmla="*/ 26 h 81"/>
                <a:gd name="T16" fmla="*/ 49 w 63"/>
                <a:gd name="T17" fmla="*/ 21 h 81"/>
                <a:gd name="T18" fmla="*/ 34 w 63"/>
                <a:gd name="T19" fmla="*/ 17 h 81"/>
                <a:gd name="T20" fmla="*/ 28 w 63"/>
                <a:gd name="T21" fmla="*/ 10 h 81"/>
                <a:gd name="T22" fmla="*/ 23 w 63"/>
                <a:gd name="T23" fmla="*/ 5 h 81"/>
                <a:gd name="T24" fmla="*/ 17 w 63"/>
                <a:gd name="T25" fmla="*/ 5 h 81"/>
                <a:gd name="T26" fmla="*/ 12 w 63"/>
                <a:gd name="T27" fmla="*/ 1 h 81"/>
                <a:gd name="T28" fmla="*/ 11 w 63"/>
                <a:gd name="T29" fmla="*/ 0 h 81"/>
                <a:gd name="T30" fmla="*/ 9 w 63"/>
                <a:gd name="T31" fmla="*/ 4 h 81"/>
                <a:gd name="T32" fmla="*/ 7 w 63"/>
                <a:gd name="T33" fmla="*/ 8 h 81"/>
                <a:gd name="T34" fmla="*/ 4 w 63"/>
                <a:gd name="T35" fmla="*/ 11 h 81"/>
                <a:gd name="T36" fmla="*/ 0 w 63"/>
                <a:gd name="T37" fmla="*/ 15 h 81"/>
                <a:gd name="T38" fmla="*/ 5 w 63"/>
                <a:gd name="T39" fmla="*/ 20 h 81"/>
                <a:gd name="T40" fmla="*/ 9 w 63"/>
                <a:gd name="T41" fmla="*/ 23 h 81"/>
                <a:gd name="T42" fmla="*/ 11 w 63"/>
                <a:gd name="T43" fmla="*/ 31 h 81"/>
                <a:gd name="T44" fmla="*/ 13 w 63"/>
                <a:gd name="T45" fmla="*/ 36 h 81"/>
                <a:gd name="T46" fmla="*/ 18 w 63"/>
                <a:gd name="T47" fmla="*/ 38 h 81"/>
                <a:gd name="T48" fmla="*/ 26 w 63"/>
                <a:gd name="T49" fmla="*/ 43 h 81"/>
                <a:gd name="T50" fmla="*/ 26 w 63"/>
                <a:gd name="T51" fmla="*/ 52 h 81"/>
                <a:gd name="T52" fmla="*/ 26 w 63"/>
                <a:gd name="T53" fmla="*/ 55 h 81"/>
                <a:gd name="T54" fmla="*/ 27 w 63"/>
                <a:gd name="T55" fmla="*/ 62 h 81"/>
                <a:gd name="T56" fmla="*/ 30 w 63"/>
                <a:gd name="T57" fmla="*/ 64 h 81"/>
                <a:gd name="T58" fmla="*/ 35 w 63"/>
                <a:gd name="T59" fmla="*/ 67 h 81"/>
                <a:gd name="T60" fmla="*/ 42 w 63"/>
                <a:gd name="T61" fmla="*/ 81 h 81"/>
                <a:gd name="T62" fmla="*/ 50 w 63"/>
                <a:gd name="T63" fmla="*/ 69 h 81"/>
                <a:gd name="T64" fmla="*/ 58 w 63"/>
                <a:gd name="T65" fmla="*/ 57 h 81"/>
                <a:gd name="T66" fmla="*/ 57 w 63"/>
                <a:gd name="T67" fmla="*/ 55 h 81"/>
                <a:gd name="T68" fmla="*/ 56 w 63"/>
                <a:gd name="T69" fmla="*/ 53 h 81"/>
                <a:gd name="T70" fmla="*/ 59 w 63"/>
                <a:gd name="T71" fmla="*/ 50 h 81"/>
                <a:gd name="T72" fmla="*/ 61 w 63"/>
                <a:gd name="T73" fmla="*/ 47 h 81"/>
                <a:gd name="T74" fmla="*/ 57 w 63"/>
                <a:gd name="T75" fmla="*/ 43 h 81"/>
                <a:gd name="T76" fmla="*/ 56 w 63"/>
                <a:gd name="T7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81">
                  <a:moveTo>
                    <a:pt x="56" y="42"/>
                  </a:moveTo>
                  <a:lnTo>
                    <a:pt x="56" y="42"/>
                  </a:ln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59" y="37"/>
                    <a:pt x="59" y="37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cubicBezTo>
                    <a:pt x="59" y="33"/>
                    <a:pt x="59" y="32"/>
                    <a:pt x="60" y="30"/>
                  </a:cubicBezTo>
                  <a:cubicBezTo>
                    <a:pt x="61" y="29"/>
                    <a:pt x="62" y="28"/>
                    <a:pt x="63" y="26"/>
                  </a:cubicBezTo>
                  <a:cubicBezTo>
                    <a:pt x="58" y="24"/>
                    <a:pt x="54" y="23"/>
                    <a:pt x="49" y="21"/>
                  </a:cubicBezTo>
                  <a:cubicBezTo>
                    <a:pt x="44" y="20"/>
                    <a:pt x="40" y="19"/>
                    <a:pt x="34" y="17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7" y="7"/>
                    <a:pt x="25" y="5"/>
                    <a:pt x="23" y="5"/>
                  </a:cubicBezTo>
                  <a:lnTo>
                    <a:pt x="17" y="5"/>
                  </a:lnTo>
                  <a:cubicBezTo>
                    <a:pt x="14" y="5"/>
                    <a:pt x="13" y="3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3"/>
                    <a:pt x="9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9"/>
                    <a:pt x="2" y="20"/>
                    <a:pt x="5" y="20"/>
                  </a:cubicBezTo>
                  <a:cubicBezTo>
                    <a:pt x="6" y="21"/>
                    <a:pt x="8" y="21"/>
                    <a:pt x="9" y="23"/>
                  </a:cubicBezTo>
                  <a:cubicBezTo>
                    <a:pt x="10" y="26"/>
                    <a:pt x="11" y="28"/>
                    <a:pt x="11" y="31"/>
                  </a:cubicBezTo>
                  <a:cubicBezTo>
                    <a:pt x="11" y="33"/>
                    <a:pt x="11" y="35"/>
                    <a:pt x="13" y="36"/>
                  </a:cubicBezTo>
                  <a:cubicBezTo>
                    <a:pt x="14" y="37"/>
                    <a:pt x="16" y="37"/>
                    <a:pt x="18" y="38"/>
                  </a:cubicBezTo>
                  <a:cubicBezTo>
                    <a:pt x="22" y="39"/>
                    <a:pt x="26" y="40"/>
                    <a:pt x="26" y="43"/>
                  </a:cubicBezTo>
                  <a:lnTo>
                    <a:pt x="26" y="52"/>
                  </a:lnTo>
                  <a:cubicBezTo>
                    <a:pt x="26" y="53"/>
                    <a:pt x="26" y="54"/>
                    <a:pt x="26" y="55"/>
                  </a:cubicBezTo>
                  <a:cubicBezTo>
                    <a:pt x="26" y="58"/>
                    <a:pt x="26" y="59"/>
                    <a:pt x="27" y="62"/>
                  </a:cubicBezTo>
                  <a:cubicBezTo>
                    <a:pt x="28" y="63"/>
                    <a:pt x="29" y="63"/>
                    <a:pt x="30" y="64"/>
                  </a:cubicBezTo>
                  <a:cubicBezTo>
                    <a:pt x="32" y="64"/>
                    <a:pt x="34" y="65"/>
                    <a:pt x="35" y="67"/>
                  </a:cubicBezTo>
                  <a:lnTo>
                    <a:pt x="42" y="81"/>
                  </a:lnTo>
                  <a:cubicBezTo>
                    <a:pt x="43" y="76"/>
                    <a:pt x="47" y="72"/>
                    <a:pt x="50" y="69"/>
                  </a:cubicBezTo>
                  <a:cubicBezTo>
                    <a:pt x="54" y="66"/>
                    <a:pt x="58" y="63"/>
                    <a:pt x="58" y="57"/>
                  </a:cubicBezTo>
                  <a:cubicBezTo>
                    <a:pt x="58" y="56"/>
                    <a:pt x="58" y="56"/>
                    <a:pt x="57" y="55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7" y="51"/>
                    <a:pt x="59" y="50"/>
                  </a:cubicBezTo>
                  <a:cubicBezTo>
                    <a:pt x="60" y="49"/>
                    <a:pt x="61" y="48"/>
                    <a:pt x="61" y="47"/>
                  </a:cubicBezTo>
                  <a:cubicBezTo>
                    <a:pt x="61" y="46"/>
                    <a:pt x="59" y="45"/>
                    <a:pt x="57" y="43"/>
                  </a:cubicBezTo>
                  <a:lnTo>
                    <a:pt x="5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3" name="Freeform 1142"/>
            <p:cNvSpPr>
              <a:spLocks/>
            </p:cNvSpPr>
            <p:nvPr/>
          </p:nvSpPr>
          <p:spPr bwMode="auto">
            <a:xfrm>
              <a:off x="7900036" y="4562954"/>
              <a:ext cx="63902" cy="73300"/>
            </a:xfrm>
            <a:custGeom>
              <a:avLst/>
              <a:gdLst>
                <a:gd name="T0" fmla="*/ 97 w 147"/>
                <a:gd name="T1" fmla="*/ 112 h 172"/>
                <a:gd name="T2" fmla="*/ 123 w 147"/>
                <a:gd name="T3" fmla="*/ 127 h 172"/>
                <a:gd name="T4" fmla="*/ 131 w 147"/>
                <a:gd name="T5" fmla="*/ 118 h 172"/>
                <a:gd name="T6" fmla="*/ 140 w 147"/>
                <a:gd name="T7" fmla="*/ 91 h 172"/>
                <a:gd name="T8" fmla="*/ 140 w 147"/>
                <a:gd name="T9" fmla="*/ 73 h 172"/>
                <a:gd name="T10" fmla="*/ 129 w 147"/>
                <a:gd name="T11" fmla="*/ 63 h 172"/>
                <a:gd name="T12" fmla="*/ 118 w 147"/>
                <a:gd name="T13" fmla="*/ 68 h 172"/>
                <a:gd name="T14" fmla="*/ 112 w 147"/>
                <a:gd name="T15" fmla="*/ 62 h 172"/>
                <a:gd name="T16" fmla="*/ 101 w 147"/>
                <a:gd name="T17" fmla="*/ 63 h 172"/>
                <a:gd name="T18" fmla="*/ 89 w 147"/>
                <a:gd name="T19" fmla="*/ 67 h 172"/>
                <a:gd name="T20" fmla="*/ 77 w 147"/>
                <a:gd name="T21" fmla="*/ 65 h 172"/>
                <a:gd name="T22" fmla="*/ 74 w 147"/>
                <a:gd name="T23" fmla="*/ 60 h 172"/>
                <a:gd name="T24" fmla="*/ 72 w 147"/>
                <a:gd name="T25" fmla="*/ 45 h 172"/>
                <a:gd name="T26" fmla="*/ 78 w 147"/>
                <a:gd name="T27" fmla="*/ 37 h 172"/>
                <a:gd name="T28" fmla="*/ 87 w 147"/>
                <a:gd name="T29" fmla="*/ 14 h 172"/>
                <a:gd name="T30" fmla="*/ 84 w 147"/>
                <a:gd name="T31" fmla="*/ 2 h 172"/>
                <a:gd name="T32" fmla="*/ 80 w 147"/>
                <a:gd name="T33" fmla="*/ 1 h 172"/>
                <a:gd name="T34" fmla="*/ 73 w 147"/>
                <a:gd name="T35" fmla="*/ 0 h 172"/>
                <a:gd name="T36" fmla="*/ 57 w 147"/>
                <a:gd name="T37" fmla="*/ 19 h 172"/>
                <a:gd name="T38" fmla="*/ 50 w 147"/>
                <a:gd name="T39" fmla="*/ 54 h 172"/>
                <a:gd name="T40" fmla="*/ 30 w 147"/>
                <a:gd name="T41" fmla="*/ 60 h 172"/>
                <a:gd name="T42" fmla="*/ 22 w 147"/>
                <a:gd name="T43" fmla="*/ 62 h 172"/>
                <a:gd name="T44" fmla="*/ 16 w 147"/>
                <a:gd name="T45" fmla="*/ 68 h 172"/>
                <a:gd name="T46" fmla="*/ 29 w 147"/>
                <a:gd name="T47" fmla="*/ 85 h 172"/>
                <a:gd name="T48" fmla="*/ 28 w 147"/>
                <a:gd name="T49" fmla="*/ 90 h 172"/>
                <a:gd name="T50" fmla="*/ 18 w 147"/>
                <a:gd name="T51" fmla="*/ 94 h 172"/>
                <a:gd name="T52" fmla="*/ 11 w 147"/>
                <a:gd name="T53" fmla="*/ 91 h 172"/>
                <a:gd name="T54" fmla="*/ 4 w 147"/>
                <a:gd name="T55" fmla="*/ 106 h 172"/>
                <a:gd name="T56" fmla="*/ 10 w 147"/>
                <a:gd name="T57" fmla="*/ 109 h 172"/>
                <a:gd name="T58" fmla="*/ 15 w 147"/>
                <a:gd name="T59" fmla="*/ 112 h 172"/>
                <a:gd name="T60" fmla="*/ 30 w 147"/>
                <a:gd name="T61" fmla="*/ 115 h 172"/>
                <a:gd name="T62" fmla="*/ 33 w 147"/>
                <a:gd name="T63" fmla="*/ 119 h 172"/>
                <a:gd name="T64" fmla="*/ 37 w 147"/>
                <a:gd name="T65" fmla="*/ 120 h 172"/>
                <a:gd name="T66" fmla="*/ 41 w 147"/>
                <a:gd name="T67" fmla="*/ 127 h 172"/>
                <a:gd name="T68" fmla="*/ 42 w 147"/>
                <a:gd name="T69" fmla="*/ 134 h 172"/>
                <a:gd name="T70" fmla="*/ 46 w 147"/>
                <a:gd name="T71" fmla="*/ 141 h 172"/>
                <a:gd name="T72" fmla="*/ 42 w 147"/>
                <a:gd name="T73" fmla="*/ 149 h 172"/>
                <a:gd name="T74" fmla="*/ 53 w 147"/>
                <a:gd name="T75" fmla="*/ 168 h 172"/>
                <a:gd name="T76" fmla="*/ 59 w 147"/>
                <a:gd name="T77" fmla="*/ 154 h 172"/>
                <a:gd name="T78" fmla="*/ 64 w 147"/>
                <a:gd name="T79" fmla="*/ 142 h 172"/>
                <a:gd name="T80" fmla="*/ 65 w 147"/>
                <a:gd name="T81" fmla="*/ 135 h 172"/>
                <a:gd name="T82" fmla="*/ 76 w 147"/>
                <a:gd name="T83" fmla="*/ 133 h 172"/>
                <a:gd name="T84" fmla="*/ 87 w 147"/>
                <a:gd name="T85" fmla="*/ 12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2">
                  <a:moveTo>
                    <a:pt x="87" y="123"/>
                  </a:moveTo>
                  <a:cubicBezTo>
                    <a:pt x="89" y="118"/>
                    <a:pt x="91" y="112"/>
                    <a:pt x="97" y="112"/>
                  </a:cubicBezTo>
                  <a:cubicBezTo>
                    <a:pt x="102" y="112"/>
                    <a:pt x="108" y="117"/>
                    <a:pt x="115" y="121"/>
                  </a:cubicBezTo>
                  <a:cubicBezTo>
                    <a:pt x="118" y="124"/>
                    <a:pt x="120" y="126"/>
                    <a:pt x="123" y="127"/>
                  </a:cubicBezTo>
                  <a:cubicBezTo>
                    <a:pt x="124" y="123"/>
                    <a:pt x="127" y="120"/>
                    <a:pt x="130" y="119"/>
                  </a:cubicBezTo>
                  <a:lnTo>
                    <a:pt x="131" y="118"/>
                  </a:lnTo>
                  <a:lnTo>
                    <a:pt x="131" y="102"/>
                  </a:lnTo>
                  <a:cubicBezTo>
                    <a:pt x="131" y="96"/>
                    <a:pt x="135" y="93"/>
                    <a:pt x="140" y="91"/>
                  </a:cubicBezTo>
                  <a:cubicBezTo>
                    <a:pt x="143" y="88"/>
                    <a:pt x="147" y="86"/>
                    <a:pt x="147" y="81"/>
                  </a:cubicBezTo>
                  <a:cubicBezTo>
                    <a:pt x="147" y="77"/>
                    <a:pt x="144" y="75"/>
                    <a:pt x="140" y="73"/>
                  </a:cubicBezTo>
                  <a:cubicBezTo>
                    <a:pt x="137" y="71"/>
                    <a:pt x="132" y="69"/>
                    <a:pt x="132" y="63"/>
                  </a:cubicBezTo>
                  <a:lnTo>
                    <a:pt x="129" y="63"/>
                  </a:lnTo>
                  <a:cubicBezTo>
                    <a:pt x="127" y="63"/>
                    <a:pt x="125" y="65"/>
                    <a:pt x="124" y="66"/>
                  </a:cubicBezTo>
                  <a:cubicBezTo>
                    <a:pt x="122" y="67"/>
                    <a:pt x="121" y="68"/>
                    <a:pt x="118" y="68"/>
                  </a:cubicBezTo>
                  <a:cubicBezTo>
                    <a:pt x="116" y="68"/>
                    <a:pt x="114" y="66"/>
                    <a:pt x="113" y="62"/>
                  </a:cubicBezTo>
                  <a:cubicBezTo>
                    <a:pt x="113" y="62"/>
                    <a:pt x="113" y="62"/>
                    <a:pt x="112" y="62"/>
                  </a:cubicBezTo>
                  <a:cubicBezTo>
                    <a:pt x="111" y="63"/>
                    <a:pt x="109" y="63"/>
                    <a:pt x="107" y="63"/>
                  </a:cubicBezTo>
                  <a:cubicBezTo>
                    <a:pt x="104" y="63"/>
                    <a:pt x="103" y="63"/>
                    <a:pt x="101" y="63"/>
                  </a:cubicBezTo>
                  <a:cubicBezTo>
                    <a:pt x="100" y="62"/>
                    <a:pt x="99" y="62"/>
                    <a:pt x="97" y="62"/>
                  </a:cubicBezTo>
                  <a:cubicBezTo>
                    <a:pt x="93" y="62"/>
                    <a:pt x="91" y="65"/>
                    <a:pt x="89" y="67"/>
                  </a:cubicBezTo>
                  <a:cubicBezTo>
                    <a:pt x="87" y="69"/>
                    <a:pt x="86" y="71"/>
                    <a:pt x="83" y="71"/>
                  </a:cubicBezTo>
                  <a:cubicBezTo>
                    <a:pt x="79" y="71"/>
                    <a:pt x="78" y="68"/>
                    <a:pt x="77" y="65"/>
                  </a:cubicBezTo>
                  <a:cubicBezTo>
                    <a:pt x="76" y="63"/>
                    <a:pt x="76" y="61"/>
                    <a:pt x="75" y="60"/>
                  </a:cubicBezTo>
                  <a:lnTo>
                    <a:pt x="74" y="60"/>
                  </a:lnTo>
                  <a:lnTo>
                    <a:pt x="78" y="50"/>
                  </a:lnTo>
                  <a:cubicBezTo>
                    <a:pt x="76" y="50"/>
                    <a:pt x="72" y="48"/>
                    <a:pt x="72" y="45"/>
                  </a:cubicBezTo>
                  <a:cubicBezTo>
                    <a:pt x="72" y="42"/>
                    <a:pt x="74" y="40"/>
                    <a:pt x="76" y="39"/>
                  </a:cubicBezTo>
                  <a:cubicBezTo>
                    <a:pt x="77" y="38"/>
                    <a:pt x="78" y="38"/>
                    <a:pt x="78" y="37"/>
                  </a:cubicBezTo>
                  <a:cubicBezTo>
                    <a:pt x="79" y="34"/>
                    <a:pt x="80" y="31"/>
                    <a:pt x="81" y="28"/>
                  </a:cubicBezTo>
                  <a:cubicBezTo>
                    <a:pt x="82" y="24"/>
                    <a:pt x="84" y="18"/>
                    <a:pt x="87" y="14"/>
                  </a:cubicBezTo>
                  <a:cubicBezTo>
                    <a:pt x="86" y="13"/>
                    <a:pt x="86" y="11"/>
                    <a:pt x="86" y="9"/>
                  </a:cubicBezTo>
                  <a:cubicBezTo>
                    <a:pt x="86" y="7"/>
                    <a:pt x="86" y="4"/>
                    <a:pt x="84" y="2"/>
                  </a:cubicBezTo>
                  <a:cubicBezTo>
                    <a:pt x="84" y="1"/>
                    <a:pt x="84" y="1"/>
                    <a:pt x="83" y="1"/>
                  </a:cubicBezTo>
                  <a:cubicBezTo>
                    <a:pt x="82" y="1"/>
                    <a:pt x="81" y="1"/>
                    <a:pt x="80" y="1"/>
                  </a:cubicBezTo>
                  <a:cubicBezTo>
                    <a:pt x="79" y="1"/>
                    <a:pt x="77" y="2"/>
                    <a:pt x="76" y="2"/>
                  </a:cubicBezTo>
                  <a:cubicBezTo>
                    <a:pt x="75" y="2"/>
                    <a:pt x="74" y="1"/>
                    <a:pt x="73" y="0"/>
                  </a:cubicBezTo>
                  <a:cubicBezTo>
                    <a:pt x="69" y="4"/>
                    <a:pt x="64" y="9"/>
                    <a:pt x="60" y="15"/>
                  </a:cubicBezTo>
                  <a:cubicBezTo>
                    <a:pt x="59" y="17"/>
                    <a:pt x="58" y="18"/>
                    <a:pt x="57" y="19"/>
                  </a:cubicBezTo>
                  <a:cubicBezTo>
                    <a:pt x="56" y="26"/>
                    <a:pt x="54" y="30"/>
                    <a:pt x="53" y="35"/>
                  </a:cubicBezTo>
                  <a:cubicBezTo>
                    <a:pt x="51" y="41"/>
                    <a:pt x="50" y="46"/>
                    <a:pt x="50" y="54"/>
                  </a:cubicBezTo>
                  <a:cubicBezTo>
                    <a:pt x="50" y="58"/>
                    <a:pt x="46" y="60"/>
                    <a:pt x="39" y="60"/>
                  </a:cubicBezTo>
                  <a:cubicBezTo>
                    <a:pt x="36" y="60"/>
                    <a:pt x="33" y="60"/>
                    <a:pt x="30" y="60"/>
                  </a:cubicBezTo>
                  <a:cubicBezTo>
                    <a:pt x="28" y="60"/>
                    <a:pt x="25" y="59"/>
                    <a:pt x="24" y="60"/>
                  </a:cubicBezTo>
                  <a:cubicBezTo>
                    <a:pt x="23" y="60"/>
                    <a:pt x="22" y="61"/>
                    <a:pt x="22" y="62"/>
                  </a:cubicBezTo>
                  <a:cubicBezTo>
                    <a:pt x="21" y="63"/>
                    <a:pt x="20" y="65"/>
                    <a:pt x="19" y="66"/>
                  </a:cubicBezTo>
                  <a:cubicBezTo>
                    <a:pt x="18" y="66"/>
                    <a:pt x="16" y="67"/>
                    <a:pt x="16" y="68"/>
                  </a:cubicBezTo>
                  <a:cubicBezTo>
                    <a:pt x="17" y="70"/>
                    <a:pt x="26" y="82"/>
                    <a:pt x="29" y="84"/>
                  </a:cubicBezTo>
                  <a:lnTo>
                    <a:pt x="29" y="85"/>
                  </a:lnTo>
                  <a:lnTo>
                    <a:pt x="29" y="90"/>
                  </a:lnTo>
                  <a:lnTo>
                    <a:pt x="28" y="90"/>
                  </a:lnTo>
                  <a:cubicBezTo>
                    <a:pt x="26" y="90"/>
                    <a:pt x="24" y="91"/>
                    <a:pt x="23" y="92"/>
                  </a:cubicBezTo>
                  <a:cubicBezTo>
                    <a:pt x="22" y="93"/>
                    <a:pt x="20" y="94"/>
                    <a:pt x="18" y="94"/>
                  </a:cubicBezTo>
                  <a:cubicBezTo>
                    <a:pt x="16" y="94"/>
                    <a:pt x="15" y="93"/>
                    <a:pt x="14" y="92"/>
                  </a:cubicBezTo>
                  <a:cubicBezTo>
                    <a:pt x="13" y="92"/>
                    <a:pt x="13" y="91"/>
                    <a:pt x="11" y="91"/>
                  </a:cubicBezTo>
                  <a:cubicBezTo>
                    <a:pt x="6" y="91"/>
                    <a:pt x="0" y="98"/>
                    <a:pt x="0" y="102"/>
                  </a:cubicBezTo>
                  <a:cubicBezTo>
                    <a:pt x="0" y="103"/>
                    <a:pt x="3" y="106"/>
                    <a:pt x="4" y="106"/>
                  </a:cubicBezTo>
                  <a:lnTo>
                    <a:pt x="5" y="106"/>
                  </a:lnTo>
                  <a:cubicBezTo>
                    <a:pt x="7" y="107"/>
                    <a:pt x="9" y="108"/>
                    <a:pt x="10" y="109"/>
                  </a:cubicBezTo>
                  <a:cubicBezTo>
                    <a:pt x="11" y="110"/>
                    <a:pt x="12" y="111"/>
                    <a:pt x="15" y="112"/>
                  </a:cubicBezTo>
                  <a:lnTo>
                    <a:pt x="15" y="112"/>
                  </a:lnTo>
                  <a:cubicBezTo>
                    <a:pt x="17" y="113"/>
                    <a:pt x="20" y="113"/>
                    <a:pt x="22" y="113"/>
                  </a:cubicBezTo>
                  <a:cubicBezTo>
                    <a:pt x="25" y="113"/>
                    <a:pt x="27" y="113"/>
                    <a:pt x="30" y="115"/>
                  </a:cubicBezTo>
                  <a:cubicBezTo>
                    <a:pt x="31" y="116"/>
                    <a:pt x="31" y="117"/>
                    <a:pt x="32" y="118"/>
                  </a:cubicBezTo>
                  <a:cubicBezTo>
                    <a:pt x="33" y="119"/>
                    <a:pt x="33" y="119"/>
                    <a:pt x="33" y="119"/>
                  </a:cubicBezTo>
                  <a:lnTo>
                    <a:pt x="37" y="119"/>
                  </a:lnTo>
                  <a:lnTo>
                    <a:pt x="37" y="120"/>
                  </a:lnTo>
                  <a:cubicBezTo>
                    <a:pt x="39" y="121"/>
                    <a:pt x="39" y="122"/>
                    <a:pt x="39" y="124"/>
                  </a:cubicBezTo>
                  <a:cubicBezTo>
                    <a:pt x="39" y="126"/>
                    <a:pt x="39" y="127"/>
                    <a:pt x="41" y="127"/>
                  </a:cubicBezTo>
                  <a:lnTo>
                    <a:pt x="42" y="127"/>
                  </a:lnTo>
                  <a:lnTo>
                    <a:pt x="42" y="134"/>
                  </a:lnTo>
                  <a:cubicBezTo>
                    <a:pt x="42" y="134"/>
                    <a:pt x="43" y="135"/>
                    <a:pt x="44" y="136"/>
                  </a:cubicBezTo>
                  <a:cubicBezTo>
                    <a:pt x="45" y="138"/>
                    <a:pt x="46" y="139"/>
                    <a:pt x="46" y="141"/>
                  </a:cubicBezTo>
                  <a:cubicBezTo>
                    <a:pt x="46" y="143"/>
                    <a:pt x="45" y="144"/>
                    <a:pt x="44" y="145"/>
                  </a:cubicBezTo>
                  <a:cubicBezTo>
                    <a:pt x="43" y="146"/>
                    <a:pt x="42" y="147"/>
                    <a:pt x="42" y="149"/>
                  </a:cubicBezTo>
                  <a:cubicBezTo>
                    <a:pt x="42" y="153"/>
                    <a:pt x="48" y="169"/>
                    <a:pt x="53" y="172"/>
                  </a:cubicBezTo>
                  <a:cubicBezTo>
                    <a:pt x="53" y="171"/>
                    <a:pt x="53" y="169"/>
                    <a:pt x="53" y="168"/>
                  </a:cubicBezTo>
                  <a:cubicBezTo>
                    <a:pt x="53" y="167"/>
                    <a:pt x="53" y="166"/>
                    <a:pt x="53" y="165"/>
                  </a:cubicBezTo>
                  <a:cubicBezTo>
                    <a:pt x="53" y="159"/>
                    <a:pt x="56" y="156"/>
                    <a:pt x="59" y="154"/>
                  </a:cubicBezTo>
                  <a:cubicBezTo>
                    <a:pt x="61" y="153"/>
                    <a:pt x="62" y="152"/>
                    <a:pt x="63" y="149"/>
                  </a:cubicBezTo>
                  <a:cubicBezTo>
                    <a:pt x="64" y="147"/>
                    <a:pt x="64" y="145"/>
                    <a:pt x="64" y="142"/>
                  </a:cubicBezTo>
                  <a:cubicBezTo>
                    <a:pt x="64" y="139"/>
                    <a:pt x="65" y="137"/>
                    <a:pt x="65" y="135"/>
                  </a:cubicBezTo>
                  <a:lnTo>
                    <a:pt x="65" y="135"/>
                  </a:lnTo>
                  <a:cubicBezTo>
                    <a:pt x="66" y="133"/>
                    <a:pt x="72" y="131"/>
                    <a:pt x="73" y="131"/>
                  </a:cubicBezTo>
                  <a:cubicBezTo>
                    <a:pt x="75" y="131"/>
                    <a:pt x="76" y="132"/>
                    <a:pt x="76" y="133"/>
                  </a:cubicBezTo>
                  <a:cubicBezTo>
                    <a:pt x="77" y="134"/>
                    <a:pt x="77" y="134"/>
                    <a:pt x="78" y="134"/>
                  </a:cubicBezTo>
                  <a:cubicBezTo>
                    <a:pt x="83" y="134"/>
                    <a:pt x="85" y="129"/>
                    <a:pt x="8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4" name="Freeform 1143"/>
            <p:cNvSpPr>
              <a:spLocks/>
            </p:cNvSpPr>
            <p:nvPr/>
          </p:nvSpPr>
          <p:spPr bwMode="auto">
            <a:xfrm>
              <a:off x="7775991" y="4594905"/>
              <a:ext cx="28193" cy="26313"/>
            </a:xfrm>
            <a:custGeom>
              <a:avLst/>
              <a:gdLst>
                <a:gd name="T0" fmla="*/ 9 w 67"/>
                <a:gd name="T1" fmla="*/ 36 h 61"/>
                <a:gd name="T2" fmla="*/ 11 w 67"/>
                <a:gd name="T3" fmla="*/ 37 h 61"/>
                <a:gd name="T4" fmla="*/ 15 w 67"/>
                <a:gd name="T5" fmla="*/ 40 h 61"/>
                <a:gd name="T6" fmla="*/ 21 w 67"/>
                <a:gd name="T7" fmla="*/ 40 h 61"/>
                <a:gd name="T8" fmla="*/ 28 w 67"/>
                <a:gd name="T9" fmla="*/ 46 h 61"/>
                <a:gd name="T10" fmla="*/ 33 w 67"/>
                <a:gd name="T11" fmla="*/ 52 h 61"/>
                <a:gd name="T12" fmla="*/ 48 w 67"/>
                <a:gd name="T13" fmla="*/ 56 h 61"/>
                <a:gd name="T14" fmla="*/ 63 w 67"/>
                <a:gd name="T15" fmla="*/ 61 h 61"/>
                <a:gd name="T16" fmla="*/ 67 w 67"/>
                <a:gd name="T17" fmla="*/ 53 h 61"/>
                <a:gd name="T18" fmla="*/ 66 w 67"/>
                <a:gd name="T19" fmla="*/ 52 h 61"/>
                <a:gd name="T20" fmla="*/ 64 w 67"/>
                <a:gd name="T21" fmla="*/ 47 h 61"/>
                <a:gd name="T22" fmla="*/ 64 w 67"/>
                <a:gd name="T23" fmla="*/ 47 h 61"/>
                <a:gd name="T24" fmla="*/ 56 w 67"/>
                <a:gd name="T25" fmla="*/ 29 h 61"/>
                <a:gd name="T26" fmla="*/ 53 w 67"/>
                <a:gd name="T27" fmla="*/ 18 h 61"/>
                <a:gd name="T28" fmla="*/ 47 w 67"/>
                <a:gd name="T29" fmla="*/ 15 h 61"/>
                <a:gd name="T30" fmla="*/ 43 w 67"/>
                <a:gd name="T31" fmla="*/ 13 h 61"/>
                <a:gd name="T32" fmla="*/ 43 w 67"/>
                <a:gd name="T33" fmla="*/ 12 h 61"/>
                <a:gd name="T34" fmla="*/ 32 w 67"/>
                <a:gd name="T35" fmla="*/ 0 h 61"/>
                <a:gd name="T36" fmla="*/ 27 w 67"/>
                <a:gd name="T37" fmla="*/ 0 h 61"/>
                <a:gd name="T38" fmla="*/ 22 w 67"/>
                <a:gd name="T39" fmla="*/ 1 h 61"/>
                <a:gd name="T40" fmla="*/ 19 w 67"/>
                <a:gd name="T41" fmla="*/ 0 h 61"/>
                <a:gd name="T42" fmla="*/ 16 w 67"/>
                <a:gd name="T43" fmla="*/ 3 h 61"/>
                <a:gd name="T44" fmla="*/ 11 w 67"/>
                <a:gd name="T45" fmla="*/ 7 h 61"/>
                <a:gd name="T46" fmla="*/ 9 w 67"/>
                <a:gd name="T47" fmla="*/ 5 h 61"/>
                <a:gd name="T48" fmla="*/ 0 w 67"/>
                <a:gd name="T49" fmla="*/ 15 h 61"/>
                <a:gd name="T50" fmla="*/ 4 w 67"/>
                <a:gd name="T51" fmla="*/ 22 h 61"/>
                <a:gd name="T52" fmla="*/ 8 w 67"/>
                <a:gd name="T53" fmla="*/ 25 h 61"/>
                <a:gd name="T54" fmla="*/ 9 w 67"/>
                <a:gd name="T55" fmla="*/ 33 h 61"/>
                <a:gd name="T56" fmla="*/ 9 w 67"/>
                <a:gd name="T5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1">
                  <a:moveTo>
                    <a:pt x="9" y="36"/>
                  </a:moveTo>
                  <a:cubicBezTo>
                    <a:pt x="10" y="36"/>
                    <a:pt x="10" y="37"/>
                    <a:pt x="11" y="37"/>
                  </a:cubicBezTo>
                  <a:cubicBezTo>
                    <a:pt x="12" y="39"/>
                    <a:pt x="13" y="40"/>
                    <a:pt x="15" y="40"/>
                  </a:cubicBezTo>
                  <a:lnTo>
                    <a:pt x="21" y="40"/>
                  </a:lnTo>
                  <a:cubicBezTo>
                    <a:pt x="25" y="40"/>
                    <a:pt x="27" y="43"/>
                    <a:pt x="28" y="46"/>
                  </a:cubicBezTo>
                  <a:cubicBezTo>
                    <a:pt x="30" y="49"/>
                    <a:pt x="31" y="51"/>
                    <a:pt x="33" y="52"/>
                  </a:cubicBezTo>
                  <a:cubicBezTo>
                    <a:pt x="38" y="54"/>
                    <a:pt x="43" y="55"/>
                    <a:pt x="48" y="56"/>
                  </a:cubicBezTo>
                  <a:cubicBezTo>
                    <a:pt x="53" y="58"/>
                    <a:pt x="58" y="59"/>
                    <a:pt x="63" y="61"/>
                  </a:cubicBezTo>
                  <a:cubicBezTo>
                    <a:pt x="65" y="58"/>
                    <a:pt x="67" y="55"/>
                    <a:pt x="67" y="53"/>
                  </a:cubicBezTo>
                  <a:cubicBezTo>
                    <a:pt x="67" y="53"/>
                    <a:pt x="66" y="53"/>
                    <a:pt x="66" y="52"/>
                  </a:cubicBezTo>
                  <a:cubicBezTo>
                    <a:pt x="65" y="50"/>
                    <a:pt x="65" y="50"/>
                    <a:pt x="64" y="47"/>
                  </a:cubicBezTo>
                  <a:lnTo>
                    <a:pt x="64" y="47"/>
                  </a:lnTo>
                  <a:cubicBezTo>
                    <a:pt x="57" y="41"/>
                    <a:pt x="56" y="35"/>
                    <a:pt x="56" y="29"/>
                  </a:cubicBezTo>
                  <a:cubicBezTo>
                    <a:pt x="55" y="25"/>
                    <a:pt x="55" y="21"/>
                    <a:pt x="53" y="18"/>
                  </a:cubicBezTo>
                  <a:cubicBezTo>
                    <a:pt x="52" y="16"/>
                    <a:pt x="49" y="16"/>
                    <a:pt x="47" y="15"/>
                  </a:cubicBezTo>
                  <a:cubicBezTo>
                    <a:pt x="45" y="15"/>
                    <a:pt x="43" y="14"/>
                    <a:pt x="43" y="13"/>
                  </a:cubicBezTo>
                  <a:lnTo>
                    <a:pt x="43" y="12"/>
                  </a:lnTo>
                  <a:cubicBezTo>
                    <a:pt x="42" y="4"/>
                    <a:pt x="41" y="0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  <a:cubicBezTo>
                    <a:pt x="26" y="1"/>
                    <a:pt x="24" y="1"/>
                    <a:pt x="22" y="1"/>
                  </a:cubicBezTo>
                  <a:cubicBezTo>
                    <a:pt x="21" y="1"/>
                    <a:pt x="20" y="1"/>
                    <a:pt x="19" y="0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5"/>
                    <a:pt x="13" y="7"/>
                    <a:pt x="11" y="7"/>
                  </a:cubicBezTo>
                  <a:cubicBezTo>
                    <a:pt x="11" y="7"/>
                    <a:pt x="10" y="7"/>
                    <a:pt x="9" y="5"/>
                  </a:cubicBezTo>
                  <a:cubicBezTo>
                    <a:pt x="5" y="7"/>
                    <a:pt x="0" y="12"/>
                    <a:pt x="0" y="15"/>
                  </a:cubicBezTo>
                  <a:cubicBezTo>
                    <a:pt x="0" y="19"/>
                    <a:pt x="2" y="20"/>
                    <a:pt x="4" y="22"/>
                  </a:cubicBezTo>
                  <a:cubicBezTo>
                    <a:pt x="6" y="23"/>
                    <a:pt x="7" y="24"/>
                    <a:pt x="8" y="25"/>
                  </a:cubicBezTo>
                  <a:cubicBezTo>
                    <a:pt x="10" y="27"/>
                    <a:pt x="10" y="31"/>
                    <a:pt x="9" y="33"/>
                  </a:cubicBezTo>
                  <a:cubicBezTo>
                    <a:pt x="9" y="34"/>
                    <a:pt x="9" y="35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5" name="Freeform 1144"/>
            <p:cNvSpPr>
              <a:spLocks/>
            </p:cNvSpPr>
            <p:nvPr/>
          </p:nvSpPr>
          <p:spPr bwMode="auto">
            <a:xfrm>
              <a:off x="7922590" y="4643771"/>
              <a:ext cx="52625" cy="71420"/>
            </a:xfrm>
            <a:custGeom>
              <a:avLst/>
              <a:gdLst>
                <a:gd name="T0" fmla="*/ 79 w 121"/>
                <a:gd name="T1" fmla="*/ 128 h 168"/>
                <a:gd name="T2" fmla="*/ 98 w 121"/>
                <a:gd name="T3" fmla="*/ 108 h 168"/>
                <a:gd name="T4" fmla="*/ 104 w 121"/>
                <a:gd name="T5" fmla="*/ 111 h 168"/>
                <a:gd name="T6" fmla="*/ 112 w 121"/>
                <a:gd name="T7" fmla="*/ 91 h 168"/>
                <a:gd name="T8" fmla="*/ 90 w 121"/>
                <a:gd name="T9" fmla="*/ 92 h 168"/>
                <a:gd name="T10" fmla="*/ 72 w 121"/>
                <a:gd name="T11" fmla="*/ 71 h 168"/>
                <a:gd name="T12" fmla="*/ 92 w 121"/>
                <a:gd name="T13" fmla="*/ 64 h 168"/>
                <a:gd name="T14" fmla="*/ 88 w 121"/>
                <a:gd name="T15" fmla="*/ 72 h 168"/>
                <a:gd name="T16" fmla="*/ 90 w 121"/>
                <a:gd name="T17" fmla="*/ 72 h 168"/>
                <a:gd name="T18" fmla="*/ 94 w 121"/>
                <a:gd name="T19" fmla="*/ 72 h 168"/>
                <a:gd name="T20" fmla="*/ 99 w 121"/>
                <a:gd name="T21" fmla="*/ 77 h 168"/>
                <a:gd name="T22" fmla="*/ 103 w 121"/>
                <a:gd name="T23" fmla="*/ 71 h 168"/>
                <a:gd name="T24" fmla="*/ 111 w 121"/>
                <a:gd name="T25" fmla="*/ 72 h 168"/>
                <a:gd name="T26" fmla="*/ 117 w 121"/>
                <a:gd name="T27" fmla="*/ 61 h 168"/>
                <a:gd name="T28" fmla="*/ 121 w 121"/>
                <a:gd name="T29" fmla="*/ 47 h 168"/>
                <a:gd name="T30" fmla="*/ 118 w 121"/>
                <a:gd name="T31" fmla="*/ 48 h 168"/>
                <a:gd name="T32" fmla="*/ 91 w 121"/>
                <a:gd name="T33" fmla="*/ 32 h 168"/>
                <a:gd name="T34" fmla="*/ 84 w 121"/>
                <a:gd name="T35" fmla="*/ 29 h 168"/>
                <a:gd name="T36" fmla="*/ 82 w 121"/>
                <a:gd name="T37" fmla="*/ 21 h 168"/>
                <a:gd name="T38" fmla="*/ 74 w 121"/>
                <a:gd name="T39" fmla="*/ 14 h 168"/>
                <a:gd name="T40" fmla="*/ 65 w 121"/>
                <a:gd name="T41" fmla="*/ 13 h 168"/>
                <a:gd name="T42" fmla="*/ 55 w 121"/>
                <a:gd name="T43" fmla="*/ 0 h 168"/>
                <a:gd name="T44" fmla="*/ 37 w 121"/>
                <a:gd name="T45" fmla="*/ 9 h 168"/>
                <a:gd name="T46" fmla="*/ 36 w 121"/>
                <a:gd name="T47" fmla="*/ 13 h 168"/>
                <a:gd name="T48" fmla="*/ 13 w 121"/>
                <a:gd name="T49" fmla="*/ 28 h 168"/>
                <a:gd name="T50" fmla="*/ 16 w 121"/>
                <a:gd name="T51" fmla="*/ 35 h 168"/>
                <a:gd name="T52" fmla="*/ 2 w 121"/>
                <a:gd name="T53" fmla="*/ 53 h 168"/>
                <a:gd name="T54" fmla="*/ 1 w 121"/>
                <a:gd name="T55" fmla="*/ 68 h 168"/>
                <a:gd name="T56" fmla="*/ 13 w 121"/>
                <a:gd name="T57" fmla="*/ 113 h 168"/>
                <a:gd name="T58" fmla="*/ 14 w 121"/>
                <a:gd name="T59" fmla="*/ 126 h 168"/>
                <a:gd name="T60" fmla="*/ 21 w 121"/>
                <a:gd name="T61" fmla="*/ 122 h 168"/>
                <a:gd name="T62" fmla="*/ 23 w 121"/>
                <a:gd name="T63" fmla="*/ 137 h 168"/>
                <a:gd name="T64" fmla="*/ 21 w 121"/>
                <a:gd name="T65" fmla="*/ 142 h 168"/>
                <a:gd name="T66" fmla="*/ 22 w 121"/>
                <a:gd name="T67" fmla="*/ 154 h 168"/>
                <a:gd name="T68" fmla="*/ 30 w 121"/>
                <a:gd name="T69" fmla="*/ 163 h 168"/>
                <a:gd name="T70" fmla="*/ 37 w 121"/>
                <a:gd name="T71" fmla="*/ 160 h 168"/>
                <a:gd name="T72" fmla="*/ 51 w 121"/>
                <a:gd name="T73" fmla="*/ 168 h 168"/>
                <a:gd name="T74" fmla="*/ 66 w 121"/>
                <a:gd name="T75" fmla="*/ 155 h 168"/>
                <a:gd name="T76" fmla="*/ 65 w 121"/>
                <a:gd name="T77" fmla="*/ 153 h 168"/>
                <a:gd name="T78" fmla="*/ 75 w 121"/>
                <a:gd name="T79" fmla="*/ 1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168">
                  <a:moveTo>
                    <a:pt x="75" y="137"/>
                  </a:moveTo>
                  <a:cubicBezTo>
                    <a:pt x="78" y="133"/>
                    <a:pt x="78" y="130"/>
                    <a:pt x="79" y="128"/>
                  </a:cubicBezTo>
                  <a:cubicBezTo>
                    <a:pt x="79" y="125"/>
                    <a:pt x="79" y="122"/>
                    <a:pt x="82" y="118"/>
                  </a:cubicBezTo>
                  <a:cubicBezTo>
                    <a:pt x="83" y="117"/>
                    <a:pt x="94" y="108"/>
                    <a:pt x="98" y="108"/>
                  </a:cubicBezTo>
                  <a:cubicBezTo>
                    <a:pt x="99" y="108"/>
                    <a:pt x="101" y="109"/>
                    <a:pt x="102" y="110"/>
                  </a:cubicBezTo>
                  <a:cubicBezTo>
                    <a:pt x="103" y="110"/>
                    <a:pt x="103" y="111"/>
                    <a:pt x="104" y="111"/>
                  </a:cubicBezTo>
                  <a:cubicBezTo>
                    <a:pt x="106" y="110"/>
                    <a:pt x="113" y="96"/>
                    <a:pt x="114" y="91"/>
                  </a:cubicBezTo>
                  <a:lnTo>
                    <a:pt x="112" y="91"/>
                  </a:lnTo>
                  <a:cubicBezTo>
                    <a:pt x="109" y="92"/>
                    <a:pt x="104" y="94"/>
                    <a:pt x="97" y="94"/>
                  </a:cubicBezTo>
                  <a:cubicBezTo>
                    <a:pt x="94" y="94"/>
                    <a:pt x="92" y="93"/>
                    <a:pt x="90" y="92"/>
                  </a:cubicBezTo>
                  <a:cubicBezTo>
                    <a:pt x="89" y="92"/>
                    <a:pt x="87" y="91"/>
                    <a:pt x="85" y="91"/>
                  </a:cubicBezTo>
                  <a:cubicBezTo>
                    <a:pt x="73" y="91"/>
                    <a:pt x="72" y="81"/>
                    <a:pt x="72" y="71"/>
                  </a:cubicBezTo>
                  <a:cubicBezTo>
                    <a:pt x="72" y="63"/>
                    <a:pt x="75" y="59"/>
                    <a:pt x="83" y="59"/>
                  </a:cubicBezTo>
                  <a:cubicBezTo>
                    <a:pt x="86" y="59"/>
                    <a:pt x="92" y="59"/>
                    <a:pt x="92" y="64"/>
                  </a:cubicBezTo>
                  <a:cubicBezTo>
                    <a:pt x="92" y="67"/>
                    <a:pt x="91" y="68"/>
                    <a:pt x="90" y="70"/>
                  </a:cubicBezTo>
                  <a:cubicBezTo>
                    <a:pt x="89" y="70"/>
                    <a:pt x="88" y="71"/>
                    <a:pt x="88" y="72"/>
                  </a:cubicBezTo>
                  <a:cubicBezTo>
                    <a:pt x="88" y="72"/>
                    <a:pt x="88" y="72"/>
                    <a:pt x="89" y="72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1" y="71"/>
                    <a:pt x="92" y="71"/>
                    <a:pt x="93" y="71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3"/>
                    <a:pt x="95" y="73"/>
                  </a:cubicBezTo>
                  <a:cubicBezTo>
                    <a:pt x="96" y="76"/>
                    <a:pt x="97" y="77"/>
                    <a:pt x="99" y="77"/>
                  </a:cubicBezTo>
                  <a:cubicBezTo>
                    <a:pt x="101" y="77"/>
                    <a:pt x="101" y="76"/>
                    <a:pt x="102" y="72"/>
                  </a:cubicBezTo>
                  <a:cubicBezTo>
                    <a:pt x="102" y="72"/>
                    <a:pt x="103" y="71"/>
                    <a:pt x="103" y="71"/>
                  </a:cubicBezTo>
                  <a:cubicBezTo>
                    <a:pt x="104" y="71"/>
                    <a:pt x="105" y="71"/>
                    <a:pt x="106" y="71"/>
                  </a:cubicBezTo>
                  <a:cubicBezTo>
                    <a:pt x="108" y="71"/>
                    <a:pt x="110" y="72"/>
                    <a:pt x="111" y="72"/>
                  </a:cubicBezTo>
                  <a:cubicBezTo>
                    <a:pt x="115" y="72"/>
                    <a:pt x="118" y="71"/>
                    <a:pt x="119" y="70"/>
                  </a:cubicBezTo>
                  <a:cubicBezTo>
                    <a:pt x="118" y="68"/>
                    <a:pt x="117" y="66"/>
                    <a:pt x="117" y="61"/>
                  </a:cubicBezTo>
                  <a:cubicBezTo>
                    <a:pt x="117" y="58"/>
                    <a:pt x="118" y="55"/>
                    <a:pt x="119" y="53"/>
                  </a:cubicBezTo>
                  <a:cubicBezTo>
                    <a:pt x="120" y="51"/>
                    <a:pt x="121" y="49"/>
                    <a:pt x="121" y="47"/>
                  </a:cubicBezTo>
                  <a:cubicBezTo>
                    <a:pt x="121" y="47"/>
                    <a:pt x="121" y="47"/>
                    <a:pt x="120" y="47"/>
                  </a:cubicBezTo>
                  <a:cubicBezTo>
                    <a:pt x="120" y="48"/>
                    <a:pt x="119" y="48"/>
                    <a:pt x="118" y="48"/>
                  </a:cubicBezTo>
                  <a:cubicBezTo>
                    <a:pt x="111" y="48"/>
                    <a:pt x="97" y="39"/>
                    <a:pt x="94" y="32"/>
                  </a:cubicBezTo>
                  <a:cubicBezTo>
                    <a:pt x="93" y="32"/>
                    <a:pt x="92" y="32"/>
                    <a:pt x="91" y="32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86" y="31"/>
                    <a:pt x="85" y="30"/>
                    <a:pt x="84" y="29"/>
                  </a:cubicBezTo>
                  <a:cubicBezTo>
                    <a:pt x="82" y="28"/>
                    <a:pt x="83" y="26"/>
                    <a:pt x="83" y="24"/>
                  </a:cubicBezTo>
                  <a:cubicBezTo>
                    <a:pt x="83" y="22"/>
                    <a:pt x="83" y="21"/>
                    <a:pt x="82" y="21"/>
                  </a:cubicBezTo>
                  <a:cubicBezTo>
                    <a:pt x="80" y="19"/>
                    <a:pt x="79" y="19"/>
                    <a:pt x="78" y="19"/>
                  </a:cubicBezTo>
                  <a:cubicBezTo>
                    <a:pt x="76" y="19"/>
                    <a:pt x="75" y="18"/>
                    <a:pt x="74" y="14"/>
                  </a:cubicBezTo>
                  <a:cubicBezTo>
                    <a:pt x="74" y="14"/>
                    <a:pt x="71" y="13"/>
                    <a:pt x="69" y="13"/>
                  </a:cubicBezTo>
                  <a:cubicBezTo>
                    <a:pt x="68" y="13"/>
                    <a:pt x="67" y="13"/>
                    <a:pt x="65" y="13"/>
                  </a:cubicBezTo>
                  <a:cubicBezTo>
                    <a:pt x="62" y="12"/>
                    <a:pt x="57" y="10"/>
                    <a:pt x="56" y="0"/>
                  </a:cubicBezTo>
                  <a:lnTo>
                    <a:pt x="55" y="0"/>
                  </a:lnTo>
                  <a:cubicBezTo>
                    <a:pt x="55" y="1"/>
                    <a:pt x="54" y="1"/>
                    <a:pt x="54" y="1"/>
                  </a:cubicBezTo>
                  <a:cubicBezTo>
                    <a:pt x="49" y="5"/>
                    <a:pt x="44" y="9"/>
                    <a:pt x="37" y="9"/>
                  </a:cubicBezTo>
                  <a:cubicBezTo>
                    <a:pt x="36" y="9"/>
                    <a:pt x="35" y="9"/>
                    <a:pt x="34" y="8"/>
                  </a:cubicBezTo>
                  <a:cubicBezTo>
                    <a:pt x="35" y="11"/>
                    <a:pt x="35" y="12"/>
                    <a:pt x="36" y="13"/>
                  </a:cubicBezTo>
                  <a:cubicBezTo>
                    <a:pt x="37" y="15"/>
                    <a:pt x="39" y="16"/>
                    <a:pt x="39" y="19"/>
                  </a:cubicBezTo>
                  <a:cubicBezTo>
                    <a:pt x="39" y="27"/>
                    <a:pt x="19" y="28"/>
                    <a:pt x="13" y="28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1"/>
                    <a:pt x="16" y="33"/>
                    <a:pt x="16" y="35"/>
                  </a:cubicBezTo>
                  <a:cubicBezTo>
                    <a:pt x="16" y="41"/>
                    <a:pt x="12" y="45"/>
                    <a:pt x="8" y="48"/>
                  </a:cubicBezTo>
                  <a:cubicBezTo>
                    <a:pt x="5" y="50"/>
                    <a:pt x="3" y="51"/>
                    <a:pt x="2" y="53"/>
                  </a:cubicBezTo>
                  <a:cubicBezTo>
                    <a:pt x="0" y="56"/>
                    <a:pt x="0" y="60"/>
                    <a:pt x="0" y="64"/>
                  </a:cubicBezTo>
                  <a:cubicBezTo>
                    <a:pt x="1" y="65"/>
                    <a:pt x="1" y="67"/>
                    <a:pt x="1" y="68"/>
                  </a:cubicBezTo>
                  <a:cubicBezTo>
                    <a:pt x="1" y="79"/>
                    <a:pt x="4" y="85"/>
                    <a:pt x="7" y="91"/>
                  </a:cubicBezTo>
                  <a:cubicBezTo>
                    <a:pt x="10" y="97"/>
                    <a:pt x="13" y="103"/>
                    <a:pt x="13" y="113"/>
                  </a:cubicBezTo>
                  <a:lnTo>
                    <a:pt x="13" y="120"/>
                  </a:lnTo>
                  <a:cubicBezTo>
                    <a:pt x="13" y="123"/>
                    <a:pt x="13" y="126"/>
                    <a:pt x="14" y="126"/>
                  </a:cubicBezTo>
                  <a:cubicBezTo>
                    <a:pt x="16" y="126"/>
                    <a:pt x="16" y="125"/>
                    <a:pt x="17" y="124"/>
                  </a:cubicBezTo>
                  <a:cubicBezTo>
                    <a:pt x="18" y="123"/>
                    <a:pt x="19" y="122"/>
                    <a:pt x="21" y="122"/>
                  </a:cubicBezTo>
                  <a:cubicBezTo>
                    <a:pt x="23" y="122"/>
                    <a:pt x="28" y="128"/>
                    <a:pt x="28" y="131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21" y="138"/>
                    <a:pt x="20" y="138"/>
                    <a:pt x="20" y="139"/>
                  </a:cubicBezTo>
                  <a:cubicBezTo>
                    <a:pt x="20" y="140"/>
                    <a:pt x="20" y="141"/>
                    <a:pt x="21" y="142"/>
                  </a:cubicBezTo>
                  <a:cubicBezTo>
                    <a:pt x="23" y="143"/>
                    <a:pt x="24" y="145"/>
                    <a:pt x="24" y="148"/>
                  </a:cubicBezTo>
                  <a:cubicBezTo>
                    <a:pt x="24" y="151"/>
                    <a:pt x="23" y="153"/>
                    <a:pt x="22" y="154"/>
                  </a:cubicBezTo>
                  <a:cubicBezTo>
                    <a:pt x="21" y="154"/>
                    <a:pt x="20" y="155"/>
                    <a:pt x="20" y="157"/>
                  </a:cubicBezTo>
                  <a:cubicBezTo>
                    <a:pt x="22" y="158"/>
                    <a:pt x="29" y="163"/>
                    <a:pt x="30" y="163"/>
                  </a:cubicBezTo>
                  <a:cubicBezTo>
                    <a:pt x="31" y="163"/>
                    <a:pt x="32" y="162"/>
                    <a:pt x="33" y="162"/>
                  </a:cubicBezTo>
                  <a:cubicBezTo>
                    <a:pt x="34" y="161"/>
                    <a:pt x="35" y="160"/>
                    <a:pt x="37" y="160"/>
                  </a:cubicBezTo>
                  <a:cubicBezTo>
                    <a:pt x="41" y="160"/>
                    <a:pt x="43" y="162"/>
                    <a:pt x="44" y="164"/>
                  </a:cubicBezTo>
                  <a:cubicBezTo>
                    <a:pt x="46" y="166"/>
                    <a:pt x="48" y="168"/>
                    <a:pt x="51" y="168"/>
                  </a:cubicBezTo>
                  <a:cubicBezTo>
                    <a:pt x="54" y="168"/>
                    <a:pt x="57" y="164"/>
                    <a:pt x="61" y="161"/>
                  </a:cubicBezTo>
                  <a:cubicBezTo>
                    <a:pt x="63" y="159"/>
                    <a:pt x="64" y="157"/>
                    <a:pt x="66" y="155"/>
                  </a:cubicBezTo>
                  <a:lnTo>
                    <a:pt x="65" y="153"/>
                  </a:lnTo>
                  <a:cubicBezTo>
                    <a:pt x="65" y="153"/>
                    <a:pt x="65" y="153"/>
                    <a:pt x="65" y="153"/>
                  </a:cubicBezTo>
                  <a:cubicBezTo>
                    <a:pt x="65" y="147"/>
                    <a:pt x="68" y="144"/>
                    <a:pt x="71" y="141"/>
                  </a:cubicBezTo>
                  <a:cubicBezTo>
                    <a:pt x="72" y="140"/>
                    <a:pt x="74" y="139"/>
                    <a:pt x="7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6" name="Freeform 1145"/>
            <p:cNvSpPr>
              <a:spLocks/>
            </p:cNvSpPr>
            <p:nvPr/>
          </p:nvSpPr>
          <p:spPr bwMode="auto">
            <a:xfrm>
              <a:off x="7890638" y="4604302"/>
              <a:ext cx="28193" cy="20675"/>
            </a:xfrm>
            <a:custGeom>
              <a:avLst/>
              <a:gdLst>
                <a:gd name="T0" fmla="*/ 55 w 68"/>
                <a:gd name="T1" fmla="*/ 20 h 47"/>
                <a:gd name="T2" fmla="*/ 53 w 68"/>
                <a:gd name="T3" fmla="*/ 18 h 47"/>
                <a:gd name="T4" fmla="*/ 47 w 68"/>
                <a:gd name="T5" fmla="*/ 16 h 47"/>
                <a:gd name="T6" fmla="*/ 39 w 68"/>
                <a:gd name="T7" fmla="*/ 15 h 47"/>
                <a:gd name="T8" fmla="*/ 34 w 68"/>
                <a:gd name="T9" fmla="*/ 12 h 47"/>
                <a:gd name="T10" fmla="*/ 29 w 68"/>
                <a:gd name="T11" fmla="*/ 9 h 47"/>
                <a:gd name="T12" fmla="*/ 23 w 68"/>
                <a:gd name="T13" fmla="*/ 5 h 47"/>
                <a:gd name="T14" fmla="*/ 20 w 68"/>
                <a:gd name="T15" fmla="*/ 3 h 47"/>
                <a:gd name="T16" fmla="*/ 14 w 68"/>
                <a:gd name="T17" fmla="*/ 0 h 47"/>
                <a:gd name="T18" fmla="*/ 0 w 68"/>
                <a:gd name="T19" fmla="*/ 12 h 47"/>
                <a:gd name="T20" fmla="*/ 1 w 68"/>
                <a:gd name="T21" fmla="*/ 17 h 47"/>
                <a:gd name="T22" fmla="*/ 3 w 68"/>
                <a:gd name="T23" fmla="*/ 21 h 47"/>
                <a:gd name="T24" fmla="*/ 21 w 68"/>
                <a:gd name="T25" fmla="*/ 26 h 47"/>
                <a:gd name="T26" fmla="*/ 22 w 68"/>
                <a:gd name="T27" fmla="*/ 32 h 47"/>
                <a:gd name="T28" fmla="*/ 25 w 68"/>
                <a:gd name="T29" fmla="*/ 35 h 47"/>
                <a:gd name="T30" fmla="*/ 26 w 68"/>
                <a:gd name="T31" fmla="*/ 37 h 47"/>
                <a:gd name="T32" fmla="*/ 28 w 68"/>
                <a:gd name="T33" fmla="*/ 46 h 47"/>
                <a:gd name="T34" fmla="*/ 35 w 68"/>
                <a:gd name="T35" fmla="*/ 47 h 47"/>
                <a:gd name="T36" fmla="*/ 39 w 68"/>
                <a:gd name="T37" fmla="*/ 45 h 47"/>
                <a:gd name="T38" fmla="*/ 45 w 68"/>
                <a:gd name="T39" fmla="*/ 42 h 47"/>
                <a:gd name="T40" fmla="*/ 50 w 68"/>
                <a:gd name="T41" fmla="*/ 44 h 47"/>
                <a:gd name="T42" fmla="*/ 53 w 68"/>
                <a:gd name="T43" fmla="*/ 46 h 47"/>
                <a:gd name="T44" fmla="*/ 54 w 68"/>
                <a:gd name="T45" fmla="*/ 45 h 47"/>
                <a:gd name="T46" fmla="*/ 58 w 68"/>
                <a:gd name="T47" fmla="*/ 43 h 47"/>
                <a:gd name="T48" fmla="*/ 61 w 68"/>
                <a:gd name="T49" fmla="*/ 46 h 47"/>
                <a:gd name="T50" fmla="*/ 63 w 68"/>
                <a:gd name="T51" fmla="*/ 47 h 47"/>
                <a:gd name="T52" fmla="*/ 65 w 68"/>
                <a:gd name="T53" fmla="*/ 47 h 47"/>
                <a:gd name="T54" fmla="*/ 67 w 68"/>
                <a:gd name="T55" fmla="*/ 44 h 47"/>
                <a:gd name="T56" fmla="*/ 68 w 68"/>
                <a:gd name="T57" fmla="*/ 42 h 47"/>
                <a:gd name="T58" fmla="*/ 67 w 68"/>
                <a:gd name="T59" fmla="*/ 38 h 47"/>
                <a:gd name="T60" fmla="*/ 65 w 68"/>
                <a:gd name="T61" fmla="*/ 35 h 47"/>
                <a:gd name="T62" fmla="*/ 65 w 68"/>
                <a:gd name="T63" fmla="*/ 31 h 47"/>
                <a:gd name="T64" fmla="*/ 61 w 68"/>
                <a:gd name="T65" fmla="*/ 25 h 47"/>
                <a:gd name="T66" fmla="*/ 61 w 68"/>
                <a:gd name="T67" fmla="*/ 23 h 47"/>
                <a:gd name="T68" fmla="*/ 58 w 68"/>
                <a:gd name="T69" fmla="*/ 23 h 47"/>
                <a:gd name="T70" fmla="*/ 55 w 68"/>
                <a:gd name="T7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7">
                  <a:moveTo>
                    <a:pt x="55" y="20"/>
                  </a:moveTo>
                  <a:cubicBezTo>
                    <a:pt x="54" y="19"/>
                    <a:pt x="54" y="18"/>
                    <a:pt x="53" y="18"/>
                  </a:cubicBezTo>
                  <a:cubicBezTo>
                    <a:pt x="51" y="16"/>
                    <a:pt x="49" y="16"/>
                    <a:pt x="47" y="16"/>
                  </a:cubicBezTo>
                  <a:cubicBezTo>
                    <a:pt x="44" y="16"/>
                    <a:pt x="42" y="16"/>
                    <a:pt x="39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7" y="9"/>
                    <a:pt x="24" y="7"/>
                    <a:pt x="23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8" y="1"/>
                    <a:pt x="17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11" y="21"/>
                    <a:pt x="19" y="22"/>
                    <a:pt x="21" y="26"/>
                  </a:cubicBezTo>
                  <a:cubicBezTo>
                    <a:pt x="22" y="28"/>
                    <a:pt x="22" y="30"/>
                    <a:pt x="22" y="32"/>
                  </a:cubicBezTo>
                  <a:cubicBezTo>
                    <a:pt x="23" y="34"/>
                    <a:pt x="23" y="35"/>
                    <a:pt x="25" y="35"/>
                  </a:cubicBezTo>
                  <a:cubicBezTo>
                    <a:pt x="26" y="35"/>
                    <a:pt x="26" y="36"/>
                    <a:pt x="26" y="37"/>
                  </a:cubicBezTo>
                  <a:cubicBezTo>
                    <a:pt x="26" y="41"/>
                    <a:pt x="26" y="44"/>
                    <a:pt x="28" y="46"/>
                  </a:cubicBezTo>
                  <a:cubicBezTo>
                    <a:pt x="30" y="47"/>
                    <a:pt x="31" y="47"/>
                    <a:pt x="35" y="47"/>
                  </a:cubicBezTo>
                  <a:cubicBezTo>
                    <a:pt x="36" y="47"/>
                    <a:pt x="38" y="46"/>
                    <a:pt x="39" y="45"/>
                  </a:cubicBezTo>
                  <a:cubicBezTo>
                    <a:pt x="41" y="44"/>
                    <a:pt x="43" y="42"/>
                    <a:pt x="45" y="42"/>
                  </a:cubicBezTo>
                  <a:cubicBezTo>
                    <a:pt x="47" y="42"/>
                    <a:pt x="49" y="43"/>
                    <a:pt x="50" y="44"/>
                  </a:cubicBezTo>
                  <a:cubicBezTo>
                    <a:pt x="51" y="45"/>
                    <a:pt x="52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5" y="44"/>
                    <a:pt x="56" y="43"/>
                    <a:pt x="58" y="43"/>
                  </a:cubicBezTo>
                  <a:cubicBezTo>
                    <a:pt x="59" y="43"/>
                    <a:pt x="60" y="44"/>
                    <a:pt x="61" y="46"/>
                  </a:cubicBezTo>
                  <a:cubicBezTo>
                    <a:pt x="62" y="46"/>
                    <a:pt x="62" y="47"/>
                    <a:pt x="63" y="47"/>
                  </a:cubicBezTo>
                  <a:lnTo>
                    <a:pt x="65" y="47"/>
                  </a:lnTo>
                  <a:cubicBezTo>
                    <a:pt x="65" y="46"/>
                    <a:pt x="66" y="45"/>
                    <a:pt x="67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5" y="35"/>
                  </a:cubicBezTo>
                  <a:lnTo>
                    <a:pt x="65" y="31"/>
                  </a:lnTo>
                  <a:cubicBezTo>
                    <a:pt x="62" y="30"/>
                    <a:pt x="62" y="27"/>
                    <a:pt x="61" y="25"/>
                  </a:cubicBezTo>
                  <a:cubicBezTo>
                    <a:pt x="61" y="24"/>
                    <a:pt x="61" y="23"/>
                    <a:pt x="61" y="23"/>
                  </a:cubicBezTo>
                  <a:lnTo>
                    <a:pt x="58" y="23"/>
                  </a:lnTo>
                  <a:cubicBezTo>
                    <a:pt x="56" y="23"/>
                    <a:pt x="56" y="21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7" name="Freeform 1146"/>
            <p:cNvSpPr>
              <a:spLocks/>
            </p:cNvSpPr>
            <p:nvPr/>
          </p:nvSpPr>
          <p:spPr bwMode="auto">
            <a:xfrm>
              <a:off x="7885000" y="4624977"/>
              <a:ext cx="52625" cy="45107"/>
            </a:xfrm>
            <a:custGeom>
              <a:avLst/>
              <a:gdLst>
                <a:gd name="T0" fmla="*/ 116 w 125"/>
                <a:gd name="T1" fmla="*/ 54 h 105"/>
                <a:gd name="T2" fmla="*/ 115 w 125"/>
                <a:gd name="T3" fmla="*/ 50 h 105"/>
                <a:gd name="T4" fmla="*/ 122 w 125"/>
                <a:gd name="T5" fmla="*/ 45 h 105"/>
                <a:gd name="T6" fmla="*/ 115 w 125"/>
                <a:gd name="T7" fmla="*/ 44 h 105"/>
                <a:gd name="T8" fmla="*/ 119 w 125"/>
                <a:gd name="T9" fmla="*/ 33 h 105"/>
                <a:gd name="T10" fmla="*/ 114 w 125"/>
                <a:gd name="T11" fmla="*/ 33 h 105"/>
                <a:gd name="T12" fmla="*/ 112 w 125"/>
                <a:gd name="T13" fmla="*/ 37 h 105"/>
                <a:gd name="T14" fmla="*/ 113 w 125"/>
                <a:gd name="T15" fmla="*/ 41 h 105"/>
                <a:gd name="T16" fmla="*/ 103 w 125"/>
                <a:gd name="T17" fmla="*/ 41 h 105"/>
                <a:gd name="T18" fmla="*/ 88 w 125"/>
                <a:gd name="T19" fmla="*/ 33 h 105"/>
                <a:gd name="T20" fmla="*/ 76 w 125"/>
                <a:gd name="T21" fmla="*/ 5 h 105"/>
                <a:gd name="T22" fmla="*/ 74 w 125"/>
                <a:gd name="T23" fmla="*/ 5 h 105"/>
                <a:gd name="T24" fmla="*/ 71 w 125"/>
                <a:gd name="T25" fmla="*/ 2 h 105"/>
                <a:gd name="T26" fmla="*/ 68 w 125"/>
                <a:gd name="T27" fmla="*/ 1 h 105"/>
                <a:gd name="T28" fmla="*/ 61 w 125"/>
                <a:gd name="T29" fmla="*/ 1 h 105"/>
                <a:gd name="T30" fmla="*/ 53 w 125"/>
                <a:gd name="T31" fmla="*/ 2 h 105"/>
                <a:gd name="T32" fmla="*/ 40 w 125"/>
                <a:gd name="T33" fmla="*/ 3 h 105"/>
                <a:gd name="T34" fmla="*/ 23 w 125"/>
                <a:gd name="T35" fmla="*/ 15 h 105"/>
                <a:gd name="T36" fmla="*/ 14 w 125"/>
                <a:gd name="T37" fmla="*/ 27 h 105"/>
                <a:gd name="T38" fmla="*/ 7 w 125"/>
                <a:gd name="T39" fmla="*/ 22 h 105"/>
                <a:gd name="T40" fmla="*/ 0 w 125"/>
                <a:gd name="T41" fmla="*/ 26 h 105"/>
                <a:gd name="T42" fmla="*/ 4 w 125"/>
                <a:gd name="T43" fmla="*/ 29 h 105"/>
                <a:gd name="T44" fmla="*/ 11 w 125"/>
                <a:gd name="T45" fmla="*/ 30 h 105"/>
                <a:gd name="T46" fmla="*/ 17 w 125"/>
                <a:gd name="T47" fmla="*/ 31 h 105"/>
                <a:gd name="T48" fmla="*/ 20 w 125"/>
                <a:gd name="T49" fmla="*/ 36 h 105"/>
                <a:gd name="T50" fmla="*/ 31 w 125"/>
                <a:gd name="T51" fmla="*/ 40 h 105"/>
                <a:gd name="T52" fmla="*/ 37 w 125"/>
                <a:gd name="T53" fmla="*/ 41 h 105"/>
                <a:gd name="T54" fmla="*/ 38 w 125"/>
                <a:gd name="T55" fmla="*/ 49 h 105"/>
                <a:gd name="T56" fmla="*/ 57 w 125"/>
                <a:gd name="T57" fmla="*/ 69 h 105"/>
                <a:gd name="T58" fmla="*/ 64 w 125"/>
                <a:gd name="T59" fmla="*/ 64 h 105"/>
                <a:gd name="T60" fmla="*/ 68 w 125"/>
                <a:gd name="T61" fmla="*/ 69 h 105"/>
                <a:gd name="T62" fmla="*/ 82 w 125"/>
                <a:gd name="T63" fmla="*/ 88 h 105"/>
                <a:gd name="T64" fmla="*/ 86 w 125"/>
                <a:gd name="T65" fmla="*/ 91 h 105"/>
                <a:gd name="T66" fmla="*/ 84 w 125"/>
                <a:gd name="T67" fmla="*/ 96 h 105"/>
                <a:gd name="T68" fmla="*/ 87 w 125"/>
                <a:gd name="T69" fmla="*/ 105 h 105"/>
                <a:gd name="T70" fmla="*/ 95 w 125"/>
                <a:gd name="T71" fmla="*/ 92 h 105"/>
                <a:gd name="T72" fmla="*/ 102 w 125"/>
                <a:gd name="T73" fmla="*/ 77 h 105"/>
                <a:gd name="T74" fmla="*/ 101 w 125"/>
                <a:gd name="T75" fmla="*/ 71 h 105"/>
                <a:gd name="T76" fmla="*/ 123 w 125"/>
                <a:gd name="T77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05">
                  <a:moveTo>
                    <a:pt x="120" y="55"/>
                  </a:moveTo>
                  <a:cubicBezTo>
                    <a:pt x="119" y="55"/>
                    <a:pt x="118" y="55"/>
                    <a:pt x="116" y="54"/>
                  </a:cubicBezTo>
                  <a:cubicBezTo>
                    <a:pt x="115" y="54"/>
                    <a:pt x="115" y="53"/>
                    <a:pt x="115" y="53"/>
                  </a:cubicBezTo>
                  <a:lnTo>
                    <a:pt x="115" y="50"/>
                  </a:lnTo>
                  <a:cubicBezTo>
                    <a:pt x="115" y="49"/>
                    <a:pt x="115" y="49"/>
                    <a:pt x="116" y="49"/>
                  </a:cubicBezTo>
                  <a:cubicBezTo>
                    <a:pt x="119" y="48"/>
                    <a:pt x="121" y="47"/>
                    <a:pt x="122" y="45"/>
                  </a:cubicBezTo>
                  <a:lnTo>
                    <a:pt x="116" y="45"/>
                  </a:lnTo>
                  <a:cubicBezTo>
                    <a:pt x="115" y="45"/>
                    <a:pt x="115" y="44"/>
                    <a:pt x="115" y="44"/>
                  </a:cubicBezTo>
                  <a:cubicBezTo>
                    <a:pt x="115" y="40"/>
                    <a:pt x="117" y="38"/>
                    <a:pt x="119" y="36"/>
                  </a:cubicBezTo>
                  <a:lnTo>
                    <a:pt x="119" y="33"/>
                  </a:lnTo>
                  <a:lnTo>
                    <a:pt x="116" y="33"/>
                  </a:lnTo>
                  <a:cubicBezTo>
                    <a:pt x="115" y="33"/>
                    <a:pt x="115" y="33"/>
                    <a:pt x="114" y="33"/>
                  </a:cubicBezTo>
                  <a:cubicBezTo>
                    <a:pt x="114" y="34"/>
                    <a:pt x="112" y="34"/>
                    <a:pt x="112" y="35"/>
                  </a:cubicBezTo>
                  <a:cubicBezTo>
                    <a:pt x="112" y="36"/>
                    <a:pt x="112" y="36"/>
                    <a:pt x="112" y="37"/>
                  </a:cubicBezTo>
                  <a:cubicBezTo>
                    <a:pt x="113" y="38"/>
                    <a:pt x="113" y="38"/>
                    <a:pt x="113" y="39"/>
                  </a:cubicBezTo>
                  <a:cubicBezTo>
                    <a:pt x="113" y="40"/>
                    <a:pt x="113" y="40"/>
                    <a:pt x="113" y="41"/>
                  </a:cubicBezTo>
                  <a:cubicBezTo>
                    <a:pt x="111" y="41"/>
                    <a:pt x="110" y="42"/>
                    <a:pt x="108" y="42"/>
                  </a:cubicBezTo>
                  <a:cubicBezTo>
                    <a:pt x="106" y="42"/>
                    <a:pt x="105" y="42"/>
                    <a:pt x="103" y="41"/>
                  </a:cubicBezTo>
                  <a:cubicBezTo>
                    <a:pt x="102" y="41"/>
                    <a:pt x="101" y="41"/>
                    <a:pt x="100" y="41"/>
                  </a:cubicBezTo>
                  <a:cubicBezTo>
                    <a:pt x="94" y="41"/>
                    <a:pt x="88" y="38"/>
                    <a:pt x="88" y="33"/>
                  </a:cubicBezTo>
                  <a:cubicBezTo>
                    <a:pt x="88" y="32"/>
                    <a:pt x="89" y="31"/>
                    <a:pt x="89" y="31"/>
                  </a:cubicBezTo>
                  <a:cubicBezTo>
                    <a:pt x="83" y="27"/>
                    <a:pt x="76" y="10"/>
                    <a:pt x="76" y="5"/>
                  </a:cubicBezTo>
                  <a:lnTo>
                    <a:pt x="76" y="5"/>
                  </a:lnTo>
                  <a:lnTo>
                    <a:pt x="74" y="5"/>
                  </a:lnTo>
                  <a:cubicBezTo>
                    <a:pt x="74" y="5"/>
                    <a:pt x="74" y="5"/>
                    <a:pt x="74" y="4"/>
                  </a:cubicBezTo>
                  <a:cubicBezTo>
                    <a:pt x="73" y="4"/>
                    <a:pt x="72" y="3"/>
                    <a:pt x="71" y="2"/>
                  </a:cubicBezTo>
                  <a:cubicBezTo>
                    <a:pt x="71" y="2"/>
                    <a:pt x="70" y="1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7" y="2"/>
                    <a:pt x="67" y="3"/>
                    <a:pt x="65" y="3"/>
                  </a:cubicBezTo>
                  <a:cubicBezTo>
                    <a:pt x="63" y="3"/>
                    <a:pt x="62" y="2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ubicBezTo>
                    <a:pt x="55" y="0"/>
                    <a:pt x="54" y="1"/>
                    <a:pt x="53" y="2"/>
                  </a:cubicBezTo>
                  <a:cubicBezTo>
                    <a:pt x="51" y="3"/>
                    <a:pt x="49" y="5"/>
                    <a:pt x="47" y="5"/>
                  </a:cubicBezTo>
                  <a:cubicBezTo>
                    <a:pt x="43" y="5"/>
                    <a:pt x="41" y="4"/>
                    <a:pt x="40" y="3"/>
                  </a:cubicBezTo>
                  <a:cubicBezTo>
                    <a:pt x="38" y="4"/>
                    <a:pt x="37" y="5"/>
                    <a:pt x="35" y="6"/>
                  </a:cubicBezTo>
                  <a:cubicBezTo>
                    <a:pt x="30" y="8"/>
                    <a:pt x="23" y="11"/>
                    <a:pt x="23" y="15"/>
                  </a:cubicBezTo>
                  <a:lnTo>
                    <a:pt x="23" y="21"/>
                  </a:lnTo>
                  <a:cubicBezTo>
                    <a:pt x="23" y="23"/>
                    <a:pt x="20" y="27"/>
                    <a:pt x="14" y="27"/>
                  </a:cubicBezTo>
                  <a:cubicBezTo>
                    <a:pt x="12" y="27"/>
                    <a:pt x="10" y="25"/>
                    <a:pt x="8" y="23"/>
                  </a:cubicBezTo>
                  <a:cubicBezTo>
                    <a:pt x="8" y="23"/>
                    <a:pt x="8" y="22"/>
                    <a:pt x="7" y="22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3" y="24"/>
                    <a:pt x="1" y="25"/>
                    <a:pt x="0" y="26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0"/>
                    <a:pt x="8" y="30"/>
                    <a:pt x="9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4" y="30"/>
                    <a:pt x="16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2"/>
                    <a:pt x="20" y="34"/>
                    <a:pt x="20" y="36"/>
                  </a:cubicBezTo>
                  <a:cubicBezTo>
                    <a:pt x="21" y="38"/>
                    <a:pt x="22" y="40"/>
                    <a:pt x="25" y="41"/>
                  </a:cubicBezTo>
                  <a:cubicBezTo>
                    <a:pt x="26" y="41"/>
                    <a:pt x="29" y="41"/>
                    <a:pt x="31" y="40"/>
                  </a:cubicBezTo>
                  <a:cubicBezTo>
                    <a:pt x="32" y="40"/>
                    <a:pt x="33" y="40"/>
                    <a:pt x="34" y="40"/>
                  </a:cubicBezTo>
                  <a:cubicBezTo>
                    <a:pt x="36" y="40"/>
                    <a:pt x="37" y="40"/>
                    <a:pt x="37" y="41"/>
                  </a:cubicBezTo>
                  <a:cubicBezTo>
                    <a:pt x="39" y="42"/>
                    <a:pt x="38" y="44"/>
                    <a:pt x="38" y="46"/>
                  </a:cubicBezTo>
                  <a:cubicBezTo>
                    <a:pt x="38" y="47"/>
                    <a:pt x="38" y="48"/>
                    <a:pt x="38" y="49"/>
                  </a:cubicBezTo>
                  <a:cubicBezTo>
                    <a:pt x="40" y="57"/>
                    <a:pt x="47" y="68"/>
                    <a:pt x="54" y="68"/>
                  </a:cubicBezTo>
                  <a:cubicBezTo>
                    <a:pt x="55" y="68"/>
                    <a:pt x="56" y="69"/>
                    <a:pt x="57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59" y="66"/>
                    <a:pt x="60" y="65"/>
                    <a:pt x="64" y="64"/>
                  </a:cubicBezTo>
                  <a:cubicBezTo>
                    <a:pt x="64" y="63"/>
                    <a:pt x="65" y="64"/>
                    <a:pt x="65" y="64"/>
                  </a:cubicBezTo>
                  <a:cubicBezTo>
                    <a:pt x="66" y="66"/>
                    <a:pt x="67" y="67"/>
                    <a:pt x="68" y="69"/>
                  </a:cubicBezTo>
                  <a:cubicBezTo>
                    <a:pt x="71" y="75"/>
                    <a:pt x="74" y="81"/>
                    <a:pt x="77" y="86"/>
                  </a:cubicBezTo>
                  <a:cubicBezTo>
                    <a:pt x="79" y="86"/>
                    <a:pt x="80" y="87"/>
                    <a:pt x="82" y="88"/>
                  </a:cubicBezTo>
                  <a:cubicBezTo>
                    <a:pt x="83" y="89"/>
                    <a:pt x="84" y="90"/>
                    <a:pt x="86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2"/>
                    <a:pt x="87" y="92"/>
                  </a:cubicBezTo>
                  <a:cubicBezTo>
                    <a:pt x="86" y="94"/>
                    <a:pt x="85" y="95"/>
                    <a:pt x="84" y="96"/>
                  </a:cubicBezTo>
                  <a:cubicBezTo>
                    <a:pt x="83" y="97"/>
                    <a:pt x="83" y="97"/>
                    <a:pt x="83" y="99"/>
                  </a:cubicBezTo>
                  <a:cubicBezTo>
                    <a:pt x="83" y="101"/>
                    <a:pt x="85" y="104"/>
                    <a:pt x="87" y="105"/>
                  </a:cubicBezTo>
                  <a:cubicBezTo>
                    <a:pt x="87" y="103"/>
                    <a:pt x="88" y="100"/>
                    <a:pt x="89" y="98"/>
                  </a:cubicBezTo>
                  <a:cubicBezTo>
                    <a:pt x="90" y="96"/>
                    <a:pt x="93" y="94"/>
                    <a:pt x="95" y="92"/>
                  </a:cubicBezTo>
                  <a:cubicBezTo>
                    <a:pt x="99" y="89"/>
                    <a:pt x="103" y="86"/>
                    <a:pt x="103" y="81"/>
                  </a:cubicBezTo>
                  <a:cubicBezTo>
                    <a:pt x="103" y="80"/>
                    <a:pt x="102" y="78"/>
                    <a:pt x="102" y="77"/>
                  </a:cubicBezTo>
                  <a:cubicBezTo>
                    <a:pt x="101" y="76"/>
                    <a:pt x="100" y="75"/>
                    <a:pt x="100" y="73"/>
                  </a:cubicBezTo>
                  <a:cubicBezTo>
                    <a:pt x="100" y="72"/>
                    <a:pt x="100" y="71"/>
                    <a:pt x="101" y="71"/>
                  </a:cubicBezTo>
                  <a:cubicBezTo>
                    <a:pt x="111" y="71"/>
                    <a:pt x="125" y="69"/>
                    <a:pt x="125" y="65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2" y="59"/>
                    <a:pt x="121" y="58"/>
                    <a:pt x="12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8" name="Freeform 1147"/>
            <p:cNvSpPr>
              <a:spLocks/>
            </p:cNvSpPr>
            <p:nvPr/>
          </p:nvSpPr>
          <p:spPr bwMode="auto">
            <a:xfrm>
              <a:off x="7881241" y="4615579"/>
              <a:ext cx="20675" cy="18795"/>
            </a:xfrm>
            <a:custGeom>
              <a:avLst/>
              <a:gdLst>
                <a:gd name="T0" fmla="*/ 43 w 47"/>
                <a:gd name="T1" fmla="*/ 25 h 45"/>
                <a:gd name="T2" fmla="*/ 47 w 47"/>
                <a:gd name="T3" fmla="*/ 23 h 45"/>
                <a:gd name="T4" fmla="*/ 45 w 47"/>
                <a:gd name="T5" fmla="*/ 14 h 45"/>
                <a:gd name="T6" fmla="*/ 41 w 47"/>
                <a:gd name="T7" fmla="*/ 8 h 45"/>
                <a:gd name="T8" fmla="*/ 40 w 47"/>
                <a:gd name="T9" fmla="*/ 3 h 45"/>
                <a:gd name="T10" fmla="*/ 23 w 47"/>
                <a:gd name="T11" fmla="*/ 0 h 45"/>
                <a:gd name="T12" fmla="*/ 15 w 47"/>
                <a:gd name="T13" fmla="*/ 6 h 45"/>
                <a:gd name="T14" fmla="*/ 13 w 47"/>
                <a:gd name="T15" fmla="*/ 14 h 45"/>
                <a:gd name="T16" fmla="*/ 6 w 47"/>
                <a:gd name="T17" fmla="*/ 19 h 45"/>
                <a:gd name="T18" fmla="*/ 0 w 47"/>
                <a:gd name="T19" fmla="*/ 24 h 45"/>
                <a:gd name="T20" fmla="*/ 2 w 47"/>
                <a:gd name="T21" fmla="*/ 26 h 45"/>
                <a:gd name="T22" fmla="*/ 5 w 47"/>
                <a:gd name="T23" fmla="*/ 31 h 45"/>
                <a:gd name="T24" fmla="*/ 2 w 47"/>
                <a:gd name="T25" fmla="*/ 34 h 45"/>
                <a:gd name="T26" fmla="*/ 0 w 47"/>
                <a:gd name="T27" fmla="*/ 36 h 45"/>
                <a:gd name="T28" fmla="*/ 8 w 47"/>
                <a:gd name="T29" fmla="*/ 45 h 45"/>
                <a:gd name="T30" fmla="*/ 12 w 47"/>
                <a:gd name="T31" fmla="*/ 43 h 45"/>
                <a:gd name="T32" fmla="*/ 16 w 47"/>
                <a:gd name="T33" fmla="*/ 41 h 45"/>
                <a:gd name="T34" fmla="*/ 17 w 47"/>
                <a:gd name="T35" fmla="*/ 41 h 45"/>
                <a:gd name="T36" fmla="*/ 19 w 47"/>
                <a:gd name="T37" fmla="*/ 42 h 45"/>
                <a:gd name="T38" fmla="*/ 23 w 47"/>
                <a:gd name="T39" fmla="*/ 45 h 45"/>
                <a:gd name="T40" fmla="*/ 29 w 47"/>
                <a:gd name="T41" fmla="*/ 42 h 45"/>
                <a:gd name="T42" fmla="*/ 29 w 47"/>
                <a:gd name="T43" fmla="*/ 36 h 45"/>
                <a:gd name="T44" fmla="*/ 43 w 47"/>
                <a:gd name="T4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43" y="25"/>
                  </a:moveTo>
                  <a:cubicBezTo>
                    <a:pt x="45" y="24"/>
                    <a:pt x="46" y="23"/>
                    <a:pt x="47" y="23"/>
                  </a:cubicBezTo>
                  <a:cubicBezTo>
                    <a:pt x="45" y="20"/>
                    <a:pt x="45" y="17"/>
                    <a:pt x="45" y="14"/>
                  </a:cubicBezTo>
                  <a:cubicBezTo>
                    <a:pt x="41" y="13"/>
                    <a:pt x="41" y="10"/>
                    <a:pt x="41" y="8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1"/>
                    <a:pt x="33" y="0"/>
                    <a:pt x="23" y="0"/>
                  </a:cubicBezTo>
                  <a:cubicBezTo>
                    <a:pt x="15" y="0"/>
                    <a:pt x="15" y="2"/>
                    <a:pt x="15" y="6"/>
                  </a:cubicBezTo>
                  <a:cubicBezTo>
                    <a:pt x="14" y="8"/>
                    <a:pt x="14" y="11"/>
                    <a:pt x="13" y="14"/>
                  </a:cubicBezTo>
                  <a:cubicBezTo>
                    <a:pt x="12" y="16"/>
                    <a:pt x="9" y="17"/>
                    <a:pt x="6" y="19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5"/>
                    <a:pt x="1" y="25"/>
                    <a:pt x="2" y="26"/>
                  </a:cubicBezTo>
                  <a:cubicBezTo>
                    <a:pt x="3" y="27"/>
                    <a:pt x="5" y="29"/>
                    <a:pt x="5" y="31"/>
                  </a:cubicBezTo>
                  <a:cubicBezTo>
                    <a:pt x="5" y="32"/>
                    <a:pt x="3" y="34"/>
                    <a:pt x="2" y="34"/>
                  </a:cubicBezTo>
                  <a:cubicBezTo>
                    <a:pt x="1" y="35"/>
                    <a:pt x="0" y="36"/>
                    <a:pt x="0" y="36"/>
                  </a:cubicBezTo>
                  <a:cubicBezTo>
                    <a:pt x="0" y="37"/>
                    <a:pt x="3" y="41"/>
                    <a:pt x="8" y="45"/>
                  </a:cubicBezTo>
                  <a:cubicBezTo>
                    <a:pt x="9" y="44"/>
                    <a:pt x="11" y="43"/>
                    <a:pt x="12" y="43"/>
                  </a:cubicBezTo>
                  <a:cubicBezTo>
                    <a:pt x="13" y="42"/>
                    <a:pt x="15" y="42"/>
                    <a:pt x="16" y="41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1"/>
                    <a:pt x="18" y="42"/>
                    <a:pt x="19" y="42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8" y="45"/>
                    <a:pt x="29" y="43"/>
                    <a:pt x="29" y="42"/>
                  </a:cubicBezTo>
                  <a:lnTo>
                    <a:pt x="29" y="36"/>
                  </a:lnTo>
                  <a:cubicBezTo>
                    <a:pt x="29" y="31"/>
                    <a:pt x="37" y="27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9" name="Freeform 1148"/>
            <p:cNvSpPr>
              <a:spLocks/>
            </p:cNvSpPr>
            <p:nvPr/>
          </p:nvSpPr>
          <p:spPr bwMode="auto">
            <a:xfrm>
              <a:off x="7777870" y="4692637"/>
              <a:ext cx="46987" cy="52625"/>
            </a:xfrm>
            <a:custGeom>
              <a:avLst/>
              <a:gdLst>
                <a:gd name="T0" fmla="*/ 110 w 112"/>
                <a:gd name="T1" fmla="*/ 52 h 123"/>
                <a:gd name="T2" fmla="*/ 112 w 112"/>
                <a:gd name="T3" fmla="*/ 46 h 123"/>
                <a:gd name="T4" fmla="*/ 101 w 112"/>
                <a:gd name="T5" fmla="*/ 16 h 123"/>
                <a:gd name="T6" fmla="*/ 93 w 112"/>
                <a:gd name="T7" fmla="*/ 9 h 123"/>
                <a:gd name="T8" fmla="*/ 87 w 112"/>
                <a:gd name="T9" fmla="*/ 0 h 123"/>
                <a:gd name="T10" fmla="*/ 81 w 112"/>
                <a:gd name="T11" fmla="*/ 8 h 123"/>
                <a:gd name="T12" fmla="*/ 70 w 112"/>
                <a:gd name="T13" fmla="*/ 5 h 123"/>
                <a:gd name="T14" fmla="*/ 62 w 112"/>
                <a:gd name="T15" fmla="*/ 7 h 123"/>
                <a:gd name="T16" fmla="*/ 63 w 112"/>
                <a:gd name="T17" fmla="*/ 9 h 123"/>
                <a:gd name="T18" fmla="*/ 64 w 112"/>
                <a:gd name="T19" fmla="*/ 11 h 123"/>
                <a:gd name="T20" fmla="*/ 67 w 112"/>
                <a:gd name="T21" fmla="*/ 12 h 123"/>
                <a:gd name="T22" fmla="*/ 69 w 112"/>
                <a:gd name="T23" fmla="*/ 10 h 123"/>
                <a:gd name="T24" fmla="*/ 74 w 112"/>
                <a:gd name="T25" fmla="*/ 12 h 123"/>
                <a:gd name="T26" fmla="*/ 58 w 112"/>
                <a:gd name="T27" fmla="*/ 30 h 123"/>
                <a:gd name="T28" fmla="*/ 50 w 112"/>
                <a:gd name="T29" fmla="*/ 34 h 123"/>
                <a:gd name="T30" fmla="*/ 44 w 112"/>
                <a:gd name="T31" fmla="*/ 43 h 123"/>
                <a:gd name="T32" fmla="*/ 37 w 112"/>
                <a:gd name="T33" fmla="*/ 40 h 123"/>
                <a:gd name="T34" fmla="*/ 31 w 112"/>
                <a:gd name="T35" fmla="*/ 30 h 123"/>
                <a:gd name="T36" fmla="*/ 19 w 112"/>
                <a:gd name="T37" fmla="*/ 11 h 123"/>
                <a:gd name="T38" fmla="*/ 17 w 112"/>
                <a:gd name="T39" fmla="*/ 13 h 123"/>
                <a:gd name="T40" fmla="*/ 7 w 112"/>
                <a:gd name="T41" fmla="*/ 16 h 123"/>
                <a:gd name="T42" fmla="*/ 0 w 112"/>
                <a:gd name="T43" fmla="*/ 18 h 123"/>
                <a:gd name="T44" fmla="*/ 8 w 112"/>
                <a:gd name="T45" fmla="*/ 23 h 123"/>
                <a:gd name="T46" fmla="*/ 11 w 112"/>
                <a:gd name="T47" fmla="*/ 21 h 123"/>
                <a:gd name="T48" fmla="*/ 12 w 112"/>
                <a:gd name="T49" fmla="*/ 22 h 123"/>
                <a:gd name="T50" fmla="*/ 23 w 112"/>
                <a:gd name="T51" fmla="*/ 29 h 123"/>
                <a:gd name="T52" fmla="*/ 26 w 112"/>
                <a:gd name="T53" fmla="*/ 36 h 123"/>
                <a:gd name="T54" fmla="*/ 38 w 112"/>
                <a:gd name="T55" fmla="*/ 52 h 123"/>
                <a:gd name="T56" fmla="*/ 36 w 112"/>
                <a:gd name="T57" fmla="*/ 61 h 123"/>
                <a:gd name="T58" fmla="*/ 53 w 112"/>
                <a:gd name="T59" fmla="*/ 96 h 123"/>
                <a:gd name="T60" fmla="*/ 59 w 112"/>
                <a:gd name="T61" fmla="*/ 108 h 123"/>
                <a:gd name="T62" fmla="*/ 68 w 112"/>
                <a:gd name="T63" fmla="*/ 119 h 123"/>
                <a:gd name="T64" fmla="*/ 69 w 112"/>
                <a:gd name="T65" fmla="*/ 123 h 123"/>
                <a:gd name="T66" fmla="*/ 84 w 112"/>
                <a:gd name="T67" fmla="*/ 115 h 123"/>
                <a:gd name="T68" fmla="*/ 83 w 112"/>
                <a:gd name="T69" fmla="*/ 101 h 123"/>
                <a:gd name="T70" fmla="*/ 94 w 112"/>
                <a:gd name="T71" fmla="*/ 89 h 123"/>
                <a:gd name="T72" fmla="*/ 91 w 112"/>
                <a:gd name="T73" fmla="*/ 80 h 123"/>
                <a:gd name="T74" fmla="*/ 99 w 112"/>
                <a:gd name="T75" fmla="*/ 76 h 123"/>
                <a:gd name="T76" fmla="*/ 109 w 112"/>
                <a:gd name="T77" fmla="*/ 71 h 123"/>
                <a:gd name="T78" fmla="*/ 107 w 112"/>
                <a:gd name="T79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23">
                  <a:moveTo>
                    <a:pt x="107" y="57"/>
                  </a:moveTo>
                  <a:cubicBezTo>
                    <a:pt x="107" y="55"/>
                    <a:pt x="108" y="54"/>
                    <a:pt x="110" y="52"/>
                  </a:cubicBezTo>
                  <a:cubicBezTo>
                    <a:pt x="110" y="51"/>
                    <a:pt x="111" y="51"/>
                    <a:pt x="112" y="50"/>
                  </a:cubicBezTo>
                  <a:lnTo>
                    <a:pt x="112" y="46"/>
                  </a:lnTo>
                  <a:cubicBezTo>
                    <a:pt x="104" y="45"/>
                    <a:pt x="104" y="41"/>
                    <a:pt x="104" y="34"/>
                  </a:cubicBezTo>
                  <a:cubicBezTo>
                    <a:pt x="104" y="25"/>
                    <a:pt x="102" y="21"/>
                    <a:pt x="101" y="16"/>
                  </a:cubicBezTo>
                  <a:cubicBezTo>
                    <a:pt x="100" y="14"/>
                    <a:pt x="98" y="11"/>
                    <a:pt x="98" y="7"/>
                  </a:cubicBezTo>
                  <a:cubicBezTo>
                    <a:pt x="96" y="8"/>
                    <a:pt x="95" y="9"/>
                    <a:pt x="93" y="9"/>
                  </a:cubicBezTo>
                  <a:cubicBezTo>
                    <a:pt x="90" y="9"/>
                    <a:pt x="88" y="5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cubicBezTo>
                    <a:pt x="87" y="0"/>
                    <a:pt x="86" y="1"/>
                    <a:pt x="86" y="1"/>
                  </a:cubicBezTo>
                  <a:cubicBezTo>
                    <a:pt x="85" y="4"/>
                    <a:pt x="84" y="8"/>
                    <a:pt x="81" y="8"/>
                  </a:cubicBezTo>
                  <a:cubicBezTo>
                    <a:pt x="79" y="8"/>
                    <a:pt x="78" y="7"/>
                    <a:pt x="76" y="6"/>
                  </a:cubicBezTo>
                  <a:cubicBezTo>
                    <a:pt x="75" y="6"/>
                    <a:pt x="73" y="5"/>
                    <a:pt x="70" y="5"/>
                  </a:cubicBezTo>
                  <a:cubicBezTo>
                    <a:pt x="69" y="5"/>
                    <a:pt x="67" y="5"/>
                    <a:pt x="66" y="6"/>
                  </a:cubicBezTo>
                  <a:cubicBezTo>
                    <a:pt x="65" y="6"/>
                    <a:pt x="64" y="7"/>
                    <a:pt x="62" y="7"/>
                  </a:cubicBezTo>
                  <a:lnTo>
                    <a:pt x="63" y="9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3" y="10"/>
                    <a:pt x="64" y="10"/>
                    <a:pt x="64" y="11"/>
                  </a:cubicBezTo>
                  <a:cubicBezTo>
                    <a:pt x="64" y="13"/>
                    <a:pt x="64" y="13"/>
                    <a:pt x="65" y="13"/>
                  </a:cubicBezTo>
                  <a:cubicBezTo>
                    <a:pt x="66" y="13"/>
                    <a:pt x="66" y="13"/>
                    <a:pt x="67" y="12"/>
                  </a:cubicBezTo>
                  <a:cubicBezTo>
                    <a:pt x="67" y="12"/>
                    <a:pt x="67" y="11"/>
                    <a:pt x="68" y="11"/>
                  </a:cubicBezTo>
                  <a:cubicBezTo>
                    <a:pt x="68" y="10"/>
                    <a:pt x="68" y="10"/>
                    <a:pt x="69" y="10"/>
                  </a:cubicBezTo>
                  <a:lnTo>
                    <a:pt x="73" y="10"/>
                  </a:lnTo>
                  <a:cubicBezTo>
                    <a:pt x="73" y="10"/>
                    <a:pt x="74" y="11"/>
                    <a:pt x="74" y="12"/>
                  </a:cubicBezTo>
                  <a:lnTo>
                    <a:pt x="74" y="15"/>
                  </a:lnTo>
                  <a:cubicBezTo>
                    <a:pt x="74" y="26"/>
                    <a:pt x="66" y="28"/>
                    <a:pt x="58" y="30"/>
                  </a:cubicBezTo>
                  <a:cubicBezTo>
                    <a:pt x="56" y="31"/>
                    <a:pt x="54" y="32"/>
                    <a:pt x="52" y="32"/>
                  </a:cubicBezTo>
                  <a:cubicBezTo>
                    <a:pt x="51" y="33"/>
                    <a:pt x="51" y="33"/>
                    <a:pt x="50" y="34"/>
                  </a:cubicBezTo>
                  <a:cubicBezTo>
                    <a:pt x="50" y="35"/>
                    <a:pt x="50" y="36"/>
                    <a:pt x="49" y="37"/>
                  </a:cubicBezTo>
                  <a:cubicBezTo>
                    <a:pt x="49" y="40"/>
                    <a:pt x="49" y="43"/>
                    <a:pt x="44" y="43"/>
                  </a:cubicBezTo>
                  <a:cubicBezTo>
                    <a:pt x="43" y="43"/>
                    <a:pt x="42" y="42"/>
                    <a:pt x="41" y="41"/>
                  </a:cubicBezTo>
                  <a:cubicBezTo>
                    <a:pt x="40" y="41"/>
                    <a:pt x="39" y="40"/>
                    <a:pt x="37" y="40"/>
                  </a:cubicBezTo>
                  <a:cubicBezTo>
                    <a:pt x="32" y="40"/>
                    <a:pt x="32" y="37"/>
                    <a:pt x="31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0" y="28"/>
                    <a:pt x="28" y="26"/>
                    <a:pt x="26" y="24"/>
                  </a:cubicBezTo>
                  <a:cubicBezTo>
                    <a:pt x="23" y="20"/>
                    <a:pt x="19" y="17"/>
                    <a:pt x="19" y="11"/>
                  </a:cubicBezTo>
                  <a:lnTo>
                    <a:pt x="17" y="11"/>
                  </a:lnTo>
                  <a:cubicBezTo>
                    <a:pt x="17" y="12"/>
                    <a:pt x="17" y="12"/>
                    <a:pt x="17" y="13"/>
                  </a:cubicBezTo>
                  <a:cubicBezTo>
                    <a:pt x="16" y="15"/>
                    <a:pt x="15" y="17"/>
                    <a:pt x="12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5"/>
                    <a:pt x="0" y="18"/>
                  </a:cubicBezTo>
                  <a:cubicBezTo>
                    <a:pt x="0" y="20"/>
                    <a:pt x="2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9" y="22"/>
                    <a:pt x="9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8"/>
                    <a:pt x="14" y="28"/>
                    <a:pt x="17" y="28"/>
                  </a:cubicBezTo>
                  <a:cubicBezTo>
                    <a:pt x="19" y="28"/>
                    <a:pt x="21" y="29"/>
                    <a:pt x="23" y="29"/>
                  </a:cubicBezTo>
                  <a:cubicBezTo>
                    <a:pt x="25" y="31"/>
                    <a:pt x="25" y="32"/>
                    <a:pt x="25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7" y="38"/>
                    <a:pt x="29" y="40"/>
                    <a:pt x="32" y="42"/>
                  </a:cubicBezTo>
                  <a:cubicBezTo>
                    <a:pt x="35" y="45"/>
                    <a:pt x="38" y="47"/>
                    <a:pt x="38" y="52"/>
                  </a:cubicBezTo>
                  <a:cubicBezTo>
                    <a:pt x="38" y="55"/>
                    <a:pt x="38" y="57"/>
                    <a:pt x="37" y="58"/>
                  </a:cubicBezTo>
                  <a:cubicBezTo>
                    <a:pt x="36" y="59"/>
                    <a:pt x="36" y="60"/>
                    <a:pt x="36" y="61"/>
                  </a:cubicBezTo>
                  <a:cubicBezTo>
                    <a:pt x="36" y="69"/>
                    <a:pt x="40" y="74"/>
                    <a:pt x="45" y="79"/>
                  </a:cubicBezTo>
                  <a:cubicBezTo>
                    <a:pt x="49" y="84"/>
                    <a:pt x="53" y="89"/>
                    <a:pt x="53" y="96"/>
                  </a:cubicBezTo>
                  <a:lnTo>
                    <a:pt x="53" y="101"/>
                  </a:lnTo>
                  <a:cubicBezTo>
                    <a:pt x="53" y="104"/>
                    <a:pt x="56" y="106"/>
                    <a:pt x="59" y="108"/>
                  </a:cubicBezTo>
                  <a:cubicBezTo>
                    <a:pt x="62" y="110"/>
                    <a:pt x="64" y="111"/>
                    <a:pt x="66" y="113"/>
                  </a:cubicBezTo>
                  <a:cubicBezTo>
                    <a:pt x="67" y="115"/>
                    <a:pt x="68" y="117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lnTo>
                    <a:pt x="69" y="123"/>
                  </a:lnTo>
                  <a:cubicBezTo>
                    <a:pt x="74" y="123"/>
                    <a:pt x="80" y="121"/>
                    <a:pt x="84" y="115"/>
                  </a:cubicBezTo>
                  <a:cubicBezTo>
                    <a:pt x="87" y="111"/>
                    <a:pt x="89" y="109"/>
                    <a:pt x="92" y="108"/>
                  </a:cubicBezTo>
                  <a:cubicBezTo>
                    <a:pt x="88" y="107"/>
                    <a:pt x="83" y="105"/>
                    <a:pt x="83" y="101"/>
                  </a:cubicBezTo>
                  <a:cubicBezTo>
                    <a:pt x="83" y="97"/>
                    <a:pt x="87" y="95"/>
                    <a:pt x="90" y="94"/>
                  </a:cubicBezTo>
                  <a:cubicBezTo>
                    <a:pt x="93" y="92"/>
                    <a:pt x="94" y="91"/>
                    <a:pt x="94" y="89"/>
                  </a:cubicBezTo>
                  <a:cubicBezTo>
                    <a:pt x="94" y="87"/>
                    <a:pt x="94" y="86"/>
                    <a:pt x="93" y="85"/>
                  </a:cubicBezTo>
                  <a:cubicBezTo>
                    <a:pt x="92" y="83"/>
                    <a:pt x="91" y="82"/>
                    <a:pt x="91" y="80"/>
                  </a:cubicBezTo>
                  <a:cubicBezTo>
                    <a:pt x="91" y="76"/>
                    <a:pt x="93" y="74"/>
                    <a:pt x="96" y="74"/>
                  </a:cubicBezTo>
                  <a:cubicBezTo>
                    <a:pt x="97" y="74"/>
                    <a:pt x="98" y="75"/>
                    <a:pt x="99" y="76"/>
                  </a:cubicBezTo>
                  <a:cubicBezTo>
                    <a:pt x="99" y="76"/>
                    <a:pt x="100" y="76"/>
                    <a:pt x="100" y="76"/>
                  </a:cubicBezTo>
                  <a:cubicBezTo>
                    <a:pt x="102" y="76"/>
                    <a:pt x="109" y="73"/>
                    <a:pt x="109" y="71"/>
                  </a:cubicBezTo>
                  <a:cubicBezTo>
                    <a:pt x="109" y="69"/>
                    <a:pt x="109" y="67"/>
                    <a:pt x="108" y="65"/>
                  </a:cubicBezTo>
                  <a:cubicBezTo>
                    <a:pt x="108" y="62"/>
                    <a:pt x="107" y="60"/>
                    <a:pt x="10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0" name="Freeform 1149"/>
            <p:cNvSpPr>
              <a:spLocks/>
            </p:cNvSpPr>
            <p:nvPr/>
          </p:nvSpPr>
          <p:spPr bwMode="auto">
            <a:xfrm>
              <a:off x="7775991" y="4737744"/>
              <a:ext cx="30071" cy="56384"/>
            </a:xfrm>
            <a:custGeom>
              <a:avLst/>
              <a:gdLst>
                <a:gd name="T0" fmla="*/ 69 w 69"/>
                <a:gd name="T1" fmla="*/ 21 h 132"/>
                <a:gd name="T2" fmla="*/ 69 w 69"/>
                <a:gd name="T3" fmla="*/ 21 h 132"/>
                <a:gd name="T4" fmla="*/ 68 w 69"/>
                <a:gd name="T5" fmla="*/ 17 h 132"/>
                <a:gd name="T6" fmla="*/ 66 w 69"/>
                <a:gd name="T7" fmla="*/ 12 h 132"/>
                <a:gd name="T8" fmla="*/ 60 w 69"/>
                <a:gd name="T9" fmla="*/ 7 h 132"/>
                <a:gd name="T10" fmla="*/ 53 w 69"/>
                <a:gd name="T11" fmla="*/ 0 h 132"/>
                <a:gd name="T12" fmla="*/ 33 w 69"/>
                <a:gd name="T13" fmla="*/ 3 h 132"/>
                <a:gd name="T14" fmla="*/ 36 w 69"/>
                <a:gd name="T15" fmla="*/ 9 h 132"/>
                <a:gd name="T16" fmla="*/ 36 w 69"/>
                <a:gd name="T17" fmla="*/ 10 h 132"/>
                <a:gd name="T18" fmla="*/ 36 w 69"/>
                <a:gd name="T19" fmla="*/ 10 h 132"/>
                <a:gd name="T20" fmla="*/ 34 w 69"/>
                <a:gd name="T21" fmla="*/ 11 h 132"/>
                <a:gd name="T22" fmla="*/ 32 w 69"/>
                <a:gd name="T23" fmla="*/ 12 h 132"/>
                <a:gd name="T24" fmla="*/ 31 w 69"/>
                <a:gd name="T25" fmla="*/ 18 h 132"/>
                <a:gd name="T26" fmla="*/ 32 w 69"/>
                <a:gd name="T27" fmla="*/ 22 h 132"/>
                <a:gd name="T28" fmla="*/ 48 w 69"/>
                <a:gd name="T29" fmla="*/ 36 h 132"/>
                <a:gd name="T30" fmla="*/ 50 w 69"/>
                <a:gd name="T31" fmla="*/ 37 h 132"/>
                <a:gd name="T32" fmla="*/ 45 w 69"/>
                <a:gd name="T33" fmla="*/ 43 h 132"/>
                <a:gd name="T34" fmla="*/ 43 w 69"/>
                <a:gd name="T35" fmla="*/ 44 h 132"/>
                <a:gd name="T36" fmla="*/ 36 w 69"/>
                <a:gd name="T37" fmla="*/ 52 h 132"/>
                <a:gd name="T38" fmla="*/ 34 w 69"/>
                <a:gd name="T39" fmla="*/ 57 h 132"/>
                <a:gd name="T40" fmla="*/ 26 w 69"/>
                <a:gd name="T41" fmla="*/ 66 h 132"/>
                <a:gd name="T42" fmla="*/ 22 w 69"/>
                <a:gd name="T43" fmla="*/ 65 h 132"/>
                <a:gd name="T44" fmla="*/ 19 w 69"/>
                <a:gd name="T45" fmla="*/ 64 h 132"/>
                <a:gd name="T46" fmla="*/ 0 w 69"/>
                <a:gd name="T47" fmla="*/ 77 h 132"/>
                <a:gd name="T48" fmla="*/ 5 w 69"/>
                <a:gd name="T49" fmla="*/ 84 h 132"/>
                <a:gd name="T50" fmla="*/ 9 w 69"/>
                <a:gd name="T51" fmla="*/ 90 h 132"/>
                <a:gd name="T52" fmla="*/ 11 w 69"/>
                <a:gd name="T53" fmla="*/ 96 h 132"/>
                <a:gd name="T54" fmla="*/ 15 w 69"/>
                <a:gd name="T55" fmla="*/ 106 h 132"/>
                <a:gd name="T56" fmla="*/ 15 w 69"/>
                <a:gd name="T57" fmla="*/ 107 h 132"/>
                <a:gd name="T58" fmla="*/ 15 w 69"/>
                <a:gd name="T59" fmla="*/ 124 h 132"/>
                <a:gd name="T60" fmla="*/ 23 w 69"/>
                <a:gd name="T61" fmla="*/ 132 h 132"/>
                <a:gd name="T62" fmla="*/ 27 w 69"/>
                <a:gd name="T63" fmla="*/ 130 h 132"/>
                <a:gd name="T64" fmla="*/ 32 w 69"/>
                <a:gd name="T65" fmla="*/ 128 h 132"/>
                <a:gd name="T66" fmla="*/ 42 w 69"/>
                <a:gd name="T67" fmla="*/ 128 h 132"/>
                <a:gd name="T68" fmla="*/ 44 w 69"/>
                <a:gd name="T69" fmla="*/ 128 h 132"/>
                <a:gd name="T70" fmla="*/ 49 w 69"/>
                <a:gd name="T71" fmla="*/ 127 h 132"/>
                <a:gd name="T72" fmla="*/ 48 w 69"/>
                <a:gd name="T73" fmla="*/ 107 h 132"/>
                <a:gd name="T74" fmla="*/ 48 w 69"/>
                <a:gd name="T75" fmla="*/ 107 h 132"/>
                <a:gd name="T76" fmla="*/ 47 w 69"/>
                <a:gd name="T77" fmla="*/ 93 h 132"/>
                <a:gd name="T78" fmla="*/ 52 w 69"/>
                <a:gd name="T79" fmla="*/ 69 h 132"/>
                <a:gd name="T80" fmla="*/ 57 w 69"/>
                <a:gd name="T81" fmla="*/ 63 h 132"/>
                <a:gd name="T82" fmla="*/ 64 w 69"/>
                <a:gd name="T83" fmla="*/ 47 h 132"/>
                <a:gd name="T84" fmla="*/ 63 w 69"/>
                <a:gd name="T85" fmla="*/ 24 h 132"/>
                <a:gd name="T86" fmla="*/ 68 w 69"/>
                <a:gd name="T87" fmla="*/ 21 h 132"/>
                <a:gd name="T88" fmla="*/ 69 w 69"/>
                <a:gd name="T89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2">
                  <a:moveTo>
                    <a:pt x="69" y="21"/>
                  </a:moveTo>
                  <a:lnTo>
                    <a:pt x="69" y="21"/>
                  </a:lnTo>
                  <a:cubicBezTo>
                    <a:pt x="68" y="20"/>
                    <a:pt x="68" y="18"/>
                    <a:pt x="68" y="17"/>
                  </a:cubicBezTo>
                  <a:cubicBezTo>
                    <a:pt x="67" y="15"/>
                    <a:pt x="67" y="13"/>
                    <a:pt x="66" y="12"/>
                  </a:cubicBezTo>
                  <a:cubicBezTo>
                    <a:pt x="64" y="10"/>
                    <a:pt x="62" y="9"/>
                    <a:pt x="60" y="7"/>
                  </a:cubicBezTo>
                  <a:cubicBezTo>
                    <a:pt x="57" y="5"/>
                    <a:pt x="54" y="3"/>
                    <a:pt x="53" y="0"/>
                  </a:cubicBezTo>
                  <a:cubicBezTo>
                    <a:pt x="47" y="3"/>
                    <a:pt x="41" y="3"/>
                    <a:pt x="33" y="3"/>
                  </a:cubicBezTo>
                  <a:lnTo>
                    <a:pt x="36" y="9"/>
                  </a:lnTo>
                  <a:cubicBezTo>
                    <a:pt x="37" y="9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5"/>
                    <a:pt x="31" y="17"/>
                    <a:pt x="31" y="18"/>
                  </a:cubicBezTo>
                  <a:cubicBezTo>
                    <a:pt x="31" y="19"/>
                    <a:pt x="30" y="19"/>
                    <a:pt x="32" y="22"/>
                  </a:cubicBezTo>
                  <a:cubicBezTo>
                    <a:pt x="36" y="32"/>
                    <a:pt x="39" y="34"/>
                    <a:pt x="48" y="36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1" y="38"/>
                    <a:pt x="49" y="40"/>
                    <a:pt x="45" y="43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36" y="52"/>
                  </a:lnTo>
                  <a:cubicBezTo>
                    <a:pt x="35" y="53"/>
                    <a:pt x="35" y="55"/>
                    <a:pt x="34" y="57"/>
                  </a:cubicBezTo>
                  <a:cubicBezTo>
                    <a:pt x="33" y="62"/>
                    <a:pt x="32" y="66"/>
                    <a:pt x="26" y="66"/>
                  </a:cubicBezTo>
                  <a:cubicBezTo>
                    <a:pt x="24" y="66"/>
                    <a:pt x="23" y="66"/>
                    <a:pt x="22" y="65"/>
                  </a:cubicBezTo>
                  <a:cubicBezTo>
                    <a:pt x="21" y="65"/>
                    <a:pt x="20" y="64"/>
                    <a:pt x="19" y="64"/>
                  </a:cubicBezTo>
                  <a:cubicBezTo>
                    <a:pt x="10" y="64"/>
                    <a:pt x="0" y="68"/>
                    <a:pt x="0" y="77"/>
                  </a:cubicBezTo>
                  <a:cubicBezTo>
                    <a:pt x="0" y="81"/>
                    <a:pt x="2" y="83"/>
                    <a:pt x="5" y="84"/>
                  </a:cubicBezTo>
                  <a:cubicBezTo>
                    <a:pt x="6" y="85"/>
                    <a:pt x="9" y="87"/>
                    <a:pt x="9" y="90"/>
                  </a:cubicBezTo>
                  <a:cubicBezTo>
                    <a:pt x="10" y="92"/>
                    <a:pt x="10" y="94"/>
                    <a:pt x="11" y="96"/>
                  </a:cubicBezTo>
                  <a:cubicBezTo>
                    <a:pt x="12" y="100"/>
                    <a:pt x="13" y="103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lnTo>
                    <a:pt x="15" y="124"/>
                  </a:lnTo>
                  <a:cubicBezTo>
                    <a:pt x="16" y="127"/>
                    <a:pt x="20" y="132"/>
                    <a:pt x="23" y="132"/>
                  </a:cubicBezTo>
                  <a:cubicBezTo>
                    <a:pt x="25" y="132"/>
                    <a:pt x="26" y="131"/>
                    <a:pt x="27" y="130"/>
                  </a:cubicBezTo>
                  <a:cubicBezTo>
                    <a:pt x="28" y="129"/>
                    <a:pt x="30" y="128"/>
                    <a:pt x="32" y="128"/>
                  </a:cubicBezTo>
                  <a:lnTo>
                    <a:pt x="42" y="128"/>
                  </a:lnTo>
                  <a:cubicBezTo>
                    <a:pt x="43" y="128"/>
                    <a:pt x="44" y="128"/>
                    <a:pt x="44" y="128"/>
                  </a:cubicBezTo>
                  <a:cubicBezTo>
                    <a:pt x="46" y="128"/>
                    <a:pt x="48" y="128"/>
                    <a:pt x="49" y="127"/>
                  </a:cubicBezTo>
                  <a:cubicBezTo>
                    <a:pt x="50" y="121"/>
                    <a:pt x="49" y="115"/>
                    <a:pt x="48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9" y="102"/>
                    <a:pt x="48" y="97"/>
                    <a:pt x="47" y="93"/>
                  </a:cubicBezTo>
                  <a:cubicBezTo>
                    <a:pt x="45" y="85"/>
                    <a:pt x="44" y="77"/>
                    <a:pt x="52" y="69"/>
                  </a:cubicBezTo>
                  <a:cubicBezTo>
                    <a:pt x="53" y="67"/>
                    <a:pt x="55" y="65"/>
                    <a:pt x="57" y="63"/>
                  </a:cubicBezTo>
                  <a:cubicBezTo>
                    <a:pt x="62" y="58"/>
                    <a:pt x="68" y="53"/>
                    <a:pt x="64" y="47"/>
                  </a:cubicBezTo>
                  <a:cubicBezTo>
                    <a:pt x="58" y="38"/>
                    <a:pt x="58" y="33"/>
                    <a:pt x="63" y="24"/>
                  </a:cubicBezTo>
                  <a:cubicBezTo>
                    <a:pt x="63" y="22"/>
                    <a:pt x="66" y="22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1" name="Freeform 1150"/>
            <p:cNvSpPr>
              <a:spLocks/>
            </p:cNvSpPr>
            <p:nvPr/>
          </p:nvSpPr>
          <p:spPr bwMode="auto">
            <a:xfrm>
              <a:off x="7747799" y="4717070"/>
              <a:ext cx="18795" cy="18795"/>
            </a:xfrm>
            <a:custGeom>
              <a:avLst/>
              <a:gdLst>
                <a:gd name="T0" fmla="*/ 41 w 45"/>
                <a:gd name="T1" fmla="*/ 7 h 40"/>
                <a:gd name="T2" fmla="*/ 36 w 45"/>
                <a:gd name="T3" fmla="*/ 3 h 40"/>
                <a:gd name="T4" fmla="*/ 26 w 45"/>
                <a:gd name="T5" fmla="*/ 8 h 40"/>
                <a:gd name="T6" fmla="*/ 19 w 45"/>
                <a:gd name="T7" fmla="*/ 4 h 40"/>
                <a:gd name="T8" fmla="*/ 14 w 45"/>
                <a:gd name="T9" fmla="*/ 0 h 40"/>
                <a:gd name="T10" fmla="*/ 0 w 45"/>
                <a:gd name="T11" fmla="*/ 10 h 40"/>
                <a:gd name="T12" fmla="*/ 22 w 45"/>
                <a:gd name="T13" fmla="*/ 40 h 40"/>
                <a:gd name="T14" fmla="*/ 41 w 45"/>
                <a:gd name="T15" fmla="*/ 32 h 40"/>
                <a:gd name="T16" fmla="*/ 41 w 45"/>
                <a:gd name="T17" fmla="*/ 32 h 40"/>
                <a:gd name="T18" fmla="*/ 40 w 45"/>
                <a:gd name="T19" fmla="*/ 26 h 40"/>
                <a:gd name="T20" fmla="*/ 39 w 45"/>
                <a:gd name="T21" fmla="*/ 21 h 40"/>
                <a:gd name="T22" fmla="*/ 43 w 45"/>
                <a:gd name="T23" fmla="*/ 16 h 40"/>
                <a:gd name="T24" fmla="*/ 45 w 45"/>
                <a:gd name="T25" fmla="*/ 14 h 40"/>
                <a:gd name="T26" fmla="*/ 41 w 45"/>
                <a:gd name="T2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0">
                  <a:moveTo>
                    <a:pt x="41" y="7"/>
                  </a:moveTo>
                  <a:cubicBezTo>
                    <a:pt x="39" y="6"/>
                    <a:pt x="37" y="5"/>
                    <a:pt x="36" y="3"/>
                  </a:cubicBezTo>
                  <a:cubicBezTo>
                    <a:pt x="34" y="7"/>
                    <a:pt x="31" y="8"/>
                    <a:pt x="26" y="8"/>
                  </a:cubicBezTo>
                  <a:cubicBezTo>
                    <a:pt x="21" y="8"/>
                    <a:pt x="20" y="6"/>
                    <a:pt x="19" y="4"/>
                  </a:cubicBezTo>
                  <a:cubicBezTo>
                    <a:pt x="18" y="1"/>
                    <a:pt x="18" y="0"/>
                    <a:pt x="14" y="0"/>
                  </a:cubicBezTo>
                  <a:cubicBezTo>
                    <a:pt x="9" y="0"/>
                    <a:pt x="0" y="4"/>
                    <a:pt x="0" y="10"/>
                  </a:cubicBezTo>
                  <a:cubicBezTo>
                    <a:pt x="0" y="20"/>
                    <a:pt x="14" y="35"/>
                    <a:pt x="22" y="40"/>
                  </a:cubicBezTo>
                  <a:cubicBezTo>
                    <a:pt x="24" y="36"/>
                    <a:pt x="35" y="32"/>
                    <a:pt x="41" y="32"/>
                  </a:cubicBezTo>
                  <a:lnTo>
                    <a:pt x="41" y="32"/>
                  </a:lnTo>
                  <a:cubicBezTo>
                    <a:pt x="42" y="30"/>
                    <a:pt x="41" y="28"/>
                    <a:pt x="40" y="26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9" y="18"/>
                    <a:pt x="41" y="17"/>
                    <a:pt x="43" y="16"/>
                  </a:cubicBezTo>
                  <a:cubicBezTo>
                    <a:pt x="44" y="15"/>
                    <a:pt x="45" y="15"/>
                    <a:pt x="45" y="14"/>
                  </a:cubicBezTo>
                  <a:cubicBezTo>
                    <a:pt x="45" y="11"/>
                    <a:pt x="43" y="9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2" name="Freeform 1151"/>
            <p:cNvSpPr>
              <a:spLocks/>
            </p:cNvSpPr>
            <p:nvPr/>
          </p:nvSpPr>
          <p:spPr bwMode="auto">
            <a:xfrm>
              <a:off x="7757197" y="4732105"/>
              <a:ext cx="20675" cy="13157"/>
            </a:xfrm>
            <a:custGeom>
              <a:avLst/>
              <a:gdLst>
                <a:gd name="T0" fmla="*/ 49 w 49"/>
                <a:gd name="T1" fmla="*/ 18 h 31"/>
                <a:gd name="T2" fmla="*/ 49 w 49"/>
                <a:gd name="T3" fmla="*/ 18 h 31"/>
                <a:gd name="T4" fmla="*/ 48 w 49"/>
                <a:gd name="T5" fmla="*/ 17 h 31"/>
                <a:gd name="T6" fmla="*/ 42 w 49"/>
                <a:gd name="T7" fmla="*/ 12 h 31"/>
                <a:gd name="T8" fmla="*/ 39 w 49"/>
                <a:gd name="T9" fmla="*/ 13 h 31"/>
                <a:gd name="T10" fmla="*/ 30 w 49"/>
                <a:gd name="T11" fmla="*/ 7 h 31"/>
                <a:gd name="T12" fmla="*/ 18 w 49"/>
                <a:gd name="T13" fmla="*/ 0 h 31"/>
                <a:gd name="T14" fmla="*/ 0 w 49"/>
                <a:gd name="T15" fmla="*/ 8 h 31"/>
                <a:gd name="T16" fmla="*/ 4 w 49"/>
                <a:gd name="T17" fmla="*/ 11 h 31"/>
                <a:gd name="T18" fmla="*/ 4 w 49"/>
                <a:gd name="T19" fmla="*/ 11 h 31"/>
                <a:gd name="T20" fmla="*/ 7 w 49"/>
                <a:gd name="T21" fmla="*/ 19 h 31"/>
                <a:gd name="T22" fmla="*/ 13 w 49"/>
                <a:gd name="T23" fmla="*/ 31 h 31"/>
                <a:gd name="T24" fmla="*/ 27 w 49"/>
                <a:gd name="T25" fmla="*/ 28 h 31"/>
                <a:gd name="T26" fmla="*/ 30 w 49"/>
                <a:gd name="T27" fmla="*/ 30 h 31"/>
                <a:gd name="T28" fmla="*/ 31 w 49"/>
                <a:gd name="T29" fmla="*/ 30 h 31"/>
                <a:gd name="T30" fmla="*/ 34 w 49"/>
                <a:gd name="T31" fmla="*/ 28 h 31"/>
                <a:gd name="T32" fmla="*/ 36 w 49"/>
                <a:gd name="T33" fmla="*/ 28 h 31"/>
                <a:gd name="T34" fmla="*/ 37 w 49"/>
                <a:gd name="T35" fmla="*/ 29 h 31"/>
                <a:gd name="T36" fmla="*/ 40 w 49"/>
                <a:gd name="T37" fmla="*/ 30 h 31"/>
                <a:gd name="T38" fmla="*/ 44 w 49"/>
                <a:gd name="T39" fmla="*/ 26 h 31"/>
                <a:gd name="T40" fmla="*/ 47 w 49"/>
                <a:gd name="T41" fmla="*/ 22 h 31"/>
                <a:gd name="T42" fmla="*/ 47 w 49"/>
                <a:gd name="T43" fmla="*/ 22 h 31"/>
                <a:gd name="T44" fmla="*/ 47 w 49"/>
                <a:gd name="T45" fmla="*/ 21 h 31"/>
                <a:gd name="T46" fmla="*/ 49 w 49"/>
                <a:gd name="T4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31"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6" y="15"/>
                    <a:pt x="44" y="14"/>
                    <a:pt x="42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35" y="13"/>
                    <a:pt x="33" y="10"/>
                    <a:pt x="30" y="7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1" y="0"/>
                    <a:pt x="0" y="5"/>
                    <a:pt x="0" y="8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3"/>
                    <a:pt x="6" y="15"/>
                    <a:pt x="7" y="19"/>
                  </a:cubicBezTo>
                  <a:cubicBezTo>
                    <a:pt x="9" y="23"/>
                    <a:pt x="11" y="29"/>
                    <a:pt x="13" y="31"/>
                  </a:cubicBezTo>
                  <a:cubicBezTo>
                    <a:pt x="16" y="29"/>
                    <a:pt x="27" y="28"/>
                    <a:pt x="27" y="28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4" y="29"/>
                    <a:pt x="34" y="28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8" y="30"/>
                    <a:pt x="38" y="30"/>
                    <a:pt x="40" y="30"/>
                  </a:cubicBezTo>
                  <a:cubicBezTo>
                    <a:pt x="42" y="30"/>
                    <a:pt x="43" y="29"/>
                    <a:pt x="44" y="26"/>
                  </a:cubicBezTo>
                  <a:cubicBezTo>
                    <a:pt x="45" y="25"/>
                    <a:pt x="45" y="23"/>
                    <a:pt x="47" y="22"/>
                  </a:cubicBezTo>
                  <a:lnTo>
                    <a:pt x="47" y="22"/>
                  </a:lnTo>
                  <a:cubicBezTo>
                    <a:pt x="47" y="21"/>
                    <a:pt x="47" y="21"/>
                    <a:pt x="47" y="21"/>
                  </a:cubicBezTo>
                  <a:cubicBezTo>
                    <a:pt x="48" y="19"/>
                    <a:pt x="48" y="19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3" name="Freeform 1152"/>
            <p:cNvSpPr>
              <a:spLocks/>
            </p:cNvSpPr>
            <p:nvPr/>
          </p:nvSpPr>
          <p:spPr bwMode="auto">
            <a:xfrm>
              <a:off x="7764715" y="4743382"/>
              <a:ext cx="16916" cy="11277"/>
            </a:xfrm>
            <a:custGeom>
              <a:avLst/>
              <a:gdLst>
                <a:gd name="T0" fmla="*/ 35 w 42"/>
                <a:gd name="T1" fmla="*/ 0 h 28"/>
                <a:gd name="T2" fmla="*/ 32 w 42"/>
                <a:gd name="T3" fmla="*/ 3 h 28"/>
                <a:gd name="T4" fmla="*/ 26 w 42"/>
                <a:gd name="T5" fmla="*/ 9 h 28"/>
                <a:gd name="T6" fmla="*/ 21 w 42"/>
                <a:gd name="T7" fmla="*/ 7 h 28"/>
                <a:gd name="T8" fmla="*/ 17 w 42"/>
                <a:gd name="T9" fmla="*/ 9 h 28"/>
                <a:gd name="T10" fmla="*/ 14 w 42"/>
                <a:gd name="T11" fmla="*/ 7 h 28"/>
                <a:gd name="T12" fmla="*/ 13 w 42"/>
                <a:gd name="T13" fmla="*/ 6 h 28"/>
                <a:gd name="T14" fmla="*/ 0 w 42"/>
                <a:gd name="T15" fmla="*/ 9 h 28"/>
                <a:gd name="T16" fmla="*/ 3 w 42"/>
                <a:gd name="T17" fmla="*/ 13 h 28"/>
                <a:gd name="T18" fmla="*/ 5 w 42"/>
                <a:gd name="T19" fmla="*/ 18 h 28"/>
                <a:gd name="T20" fmla="*/ 4 w 42"/>
                <a:gd name="T21" fmla="*/ 21 h 28"/>
                <a:gd name="T22" fmla="*/ 3 w 42"/>
                <a:gd name="T23" fmla="*/ 22 h 28"/>
                <a:gd name="T24" fmla="*/ 21 w 42"/>
                <a:gd name="T25" fmla="*/ 27 h 28"/>
                <a:gd name="T26" fmla="*/ 22 w 42"/>
                <a:gd name="T27" fmla="*/ 26 h 28"/>
                <a:gd name="T28" fmla="*/ 23 w 42"/>
                <a:gd name="T29" fmla="*/ 26 h 28"/>
                <a:gd name="T30" fmla="*/ 24 w 42"/>
                <a:gd name="T31" fmla="*/ 26 h 28"/>
                <a:gd name="T32" fmla="*/ 27 w 42"/>
                <a:gd name="T33" fmla="*/ 28 h 28"/>
                <a:gd name="T34" fmla="*/ 30 w 42"/>
                <a:gd name="T35" fmla="*/ 22 h 28"/>
                <a:gd name="T36" fmla="*/ 29 w 42"/>
                <a:gd name="T37" fmla="*/ 18 h 28"/>
                <a:gd name="T38" fmla="*/ 28 w 42"/>
                <a:gd name="T39" fmla="*/ 14 h 28"/>
                <a:gd name="T40" fmla="*/ 42 w 42"/>
                <a:gd name="T41" fmla="*/ 6 h 28"/>
                <a:gd name="T42" fmla="*/ 35 w 42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35" y="0"/>
                  </a:moveTo>
                  <a:cubicBezTo>
                    <a:pt x="34" y="0"/>
                    <a:pt x="33" y="1"/>
                    <a:pt x="32" y="3"/>
                  </a:cubicBezTo>
                  <a:cubicBezTo>
                    <a:pt x="31" y="6"/>
                    <a:pt x="30" y="9"/>
                    <a:pt x="26" y="9"/>
                  </a:cubicBezTo>
                  <a:cubicBezTo>
                    <a:pt x="23" y="9"/>
                    <a:pt x="22" y="8"/>
                    <a:pt x="21" y="7"/>
                  </a:cubicBezTo>
                  <a:cubicBezTo>
                    <a:pt x="20" y="8"/>
                    <a:pt x="19" y="9"/>
                    <a:pt x="17" y="9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9" y="6"/>
                    <a:pt x="1" y="8"/>
                    <a:pt x="0" y="9"/>
                  </a:cubicBezTo>
                  <a:cubicBezTo>
                    <a:pt x="0" y="11"/>
                    <a:pt x="1" y="12"/>
                    <a:pt x="3" y="13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7"/>
                    <a:pt x="16" y="27"/>
                    <a:pt x="21" y="27"/>
                  </a:cubicBezTo>
                  <a:lnTo>
                    <a:pt x="22" y="26"/>
                  </a:ln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7"/>
                    <a:pt x="26" y="28"/>
                    <a:pt x="27" y="28"/>
                  </a:cubicBezTo>
                  <a:cubicBezTo>
                    <a:pt x="28" y="28"/>
                    <a:pt x="30" y="28"/>
                    <a:pt x="30" y="22"/>
                  </a:cubicBezTo>
                  <a:cubicBezTo>
                    <a:pt x="30" y="20"/>
                    <a:pt x="29" y="19"/>
                    <a:pt x="29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9"/>
                    <a:pt x="38" y="6"/>
                    <a:pt x="42" y="6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4" name="Freeform 1153"/>
            <p:cNvSpPr>
              <a:spLocks/>
            </p:cNvSpPr>
            <p:nvPr/>
          </p:nvSpPr>
          <p:spPr bwMode="auto">
            <a:xfrm>
              <a:off x="7922590" y="4611820"/>
              <a:ext cx="30071" cy="35710"/>
            </a:xfrm>
            <a:custGeom>
              <a:avLst/>
              <a:gdLst>
                <a:gd name="T0" fmla="*/ 58 w 69"/>
                <a:gd name="T1" fmla="*/ 58 h 83"/>
                <a:gd name="T2" fmla="*/ 62 w 69"/>
                <a:gd name="T3" fmla="*/ 45 h 83"/>
                <a:gd name="T4" fmla="*/ 64 w 69"/>
                <a:gd name="T5" fmla="*/ 34 h 83"/>
                <a:gd name="T6" fmla="*/ 69 w 69"/>
                <a:gd name="T7" fmla="*/ 15 h 83"/>
                <a:gd name="T8" fmla="*/ 60 w 69"/>
                <a:gd name="T9" fmla="*/ 9 h 83"/>
                <a:gd name="T10" fmla="*/ 44 w 69"/>
                <a:gd name="T11" fmla="*/ 0 h 83"/>
                <a:gd name="T12" fmla="*/ 36 w 69"/>
                <a:gd name="T13" fmla="*/ 10 h 83"/>
                <a:gd name="T14" fmla="*/ 25 w 69"/>
                <a:gd name="T15" fmla="*/ 23 h 83"/>
                <a:gd name="T16" fmla="*/ 22 w 69"/>
                <a:gd name="T17" fmla="*/ 21 h 83"/>
                <a:gd name="T18" fmla="*/ 20 w 69"/>
                <a:gd name="T19" fmla="*/ 20 h 83"/>
                <a:gd name="T20" fmla="*/ 15 w 69"/>
                <a:gd name="T21" fmla="*/ 22 h 83"/>
                <a:gd name="T22" fmla="*/ 15 w 69"/>
                <a:gd name="T23" fmla="*/ 22 h 83"/>
                <a:gd name="T24" fmla="*/ 13 w 69"/>
                <a:gd name="T25" fmla="*/ 28 h 83"/>
                <a:gd name="T26" fmla="*/ 12 w 69"/>
                <a:gd name="T27" fmla="*/ 36 h 83"/>
                <a:gd name="T28" fmla="*/ 7 w 69"/>
                <a:gd name="T29" fmla="*/ 42 h 83"/>
                <a:gd name="T30" fmla="*/ 2 w 69"/>
                <a:gd name="T31" fmla="*/ 51 h 83"/>
                <a:gd name="T32" fmla="*/ 2 w 69"/>
                <a:gd name="T33" fmla="*/ 54 h 83"/>
                <a:gd name="T34" fmla="*/ 2 w 69"/>
                <a:gd name="T35" fmla="*/ 60 h 83"/>
                <a:gd name="T36" fmla="*/ 1 w 69"/>
                <a:gd name="T37" fmla="*/ 62 h 83"/>
                <a:gd name="T38" fmla="*/ 0 w 69"/>
                <a:gd name="T39" fmla="*/ 63 h 83"/>
                <a:gd name="T40" fmla="*/ 10 w 69"/>
                <a:gd name="T41" fmla="*/ 68 h 83"/>
                <a:gd name="T42" fmla="*/ 14 w 69"/>
                <a:gd name="T43" fmla="*/ 69 h 83"/>
                <a:gd name="T44" fmla="*/ 21 w 69"/>
                <a:gd name="T45" fmla="*/ 69 h 83"/>
                <a:gd name="T46" fmla="*/ 20 w 69"/>
                <a:gd name="T47" fmla="*/ 68 h 83"/>
                <a:gd name="T48" fmla="*/ 19 w 69"/>
                <a:gd name="T49" fmla="*/ 65 h 83"/>
                <a:gd name="T50" fmla="*/ 24 w 69"/>
                <a:gd name="T51" fmla="*/ 61 h 83"/>
                <a:gd name="T52" fmla="*/ 25 w 69"/>
                <a:gd name="T53" fmla="*/ 61 h 83"/>
                <a:gd name="T54" fmla="*/ 25 w 69"/>
                <a:gd name="T55" fmla="*/ 61 h 83"/>
                <a:gd name="T56" fmla="*/ 30 w 69"/>
                <a:gd name="T57" fmla="*/ 61 h 83"/>
                <a:gd name="T58" fmla="*/ 31 w 69"/>
                <a:gd name="T59" fmla="*/ 62 h 83"/>
                <a:gd name="T60" fmla="*/ 31 w 69"/>
                <a:gd name="T61" fmla="*/ 66 h 83"/>
                <a:gd name="T62" fmla="*/ 31 w 69"/>
                <a:gd name="T63" fmla="*/ 67 h 83"/>
                <a:gd name="T64" fmla="*/ 27 w 69"/>
                <a:gd name="T65" fmla="*/ 72 h 83"/>
                <a:gd name="T66" fmla="*/ 33 w 69"/>
                <a:gd name="T67" fmla="*/ 72 h 83"/>
                <a:gd name="T68" fmla="*/ 34 w 69"/>
                <a:gd name="T69" fmla="*/ 74 h 83"/>
                <a:gd name="T70" fmla="*/ 27 w 69"/>
                <a:gd name="T71" fmla="*/ 81 h 83"/>
                <a:gd name="T72" fmla="*/ 27 w 69"/>
                <a:gd name="T73" fmla="*/ 82 h 83"/>
                <a:gd name="T74" fmla="*/ 30 w 69"/>
                <a:gd name="T75" fmla="*/ 82 h 83"/>
                <a:gd name="T76" fmla="*/ 31 w 69"/>
                <a:gd name="T77" fmla="*/ 82 h 83"/>
                <a:gd name="T78" fmla="*/ 32 w 69"/>
                <a:gd name="T79" fmla="*/ 82 h 83"/>
                <a:gd name="T80" fmla="*/ 32 w 69"/>
                <a:gd name="T81" fmla="*/ 82 h 83"/>
                <a:gd name="T82" fmla="*/ 33 w 69"/>
                <a:gd name="T83" fmla="*/ 82 h 83"/>
                <a:gd name="T84" fmla="*/ 36 w 69"/>
                <a:gd name="T85" fmla="*/ 82 h 83"/>
                <a:gd name="T86" fmla="*/ 50 w 69"/>
                <a:gd name="T87" fmla="*/ 76 h 83"/>
                <a:gd name="T88" fmla="*/ 50 w 69"/>
                <a:gd name="T89" fmla="*/ 76 h 83"/>
                <a:gd name="T90" fmla="*/ 46 w 69"/>
                <a:gd name="T91" fmla="*/ 68 h 83"/>
                <a:gd name="T92" fmla="*/ 55 w 69"/>
                <a:gd name="T93" fmla="*/ 60 h 83"/>
                <a:gd name="T94" fmla="*/ 58 w 69"/>
                <a:gd name="T95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3">
                  <a:moveTo>
                    <a:pt x="58" y="58"/>
                  </a:moveTo>
                  <a:cubicBezTo>
                    <a:pt x="60" y="56"/>
                    <a:pt x="61" y="48"/>
                    <a:pt x="62" y="45"/>
                  </a:cubicBezTo>
                  <a:cubicBezTo>
                    <a:pt x="63" y="42"/>
                    <a:pt x="63" y="38"/>
                    <a:pt x="64" y="34"/>
                  </a:cubicBezTo>
                  <a:cubicBezTo>
                    <a:pt x="65" y="28"/>
                    <a:pt x="66" y="20"/>
                    <a:pt x="69" y="15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55" y="5"/>
                    <a:pt x="48" y="0"/>
                    <a:pt x="44" y="0"/>
                  </a:cubicBezTo>
                  <a:cubicBezTo>
                    <a:pt x="40" y="0"/>
                    <a:pt x="38" y="5"/>
                    <a:pt x="36" y="10"/>
                  </a:cubicBezTo>
                  <a:cubicBezTo>
                    <a:pt x="34" y="16"/>
                    <a:pt x="32" y="23"/>
                    <a:pt x="25" y="23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19" y="20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4" y="26"/>
                    <a:pt x="13" y="28"/>
                  </a:cubicBezTo>
                  <a:cubicBezTo>
                    <a:pt x="13" y="31"/>
                    <a:pt x="13" y="34"/>
                    <a:pt x="12" y="36"/>
                  </a:cubicBezTo>
                  <a:cubicBezTo>
                    <a:pt x="12" y="39"/>
                    <a:pt x="9" y="41"/>
                    <a:pt x="7" y="42"/>
                  </a:cubicBezTo>
                  <a:cubicBezTo>
                    <a:pt x="5" y="44"/>
                    <a:pt x="2" y="46"/>
                    <a:pt x="2" y="51"/>
                  </a:cubicBezTo>
                  <a:cubicBezTo>
                    <a:pt x="2" y="52"/>
                    <a:pt x="2" y="53"/>
                    <a:pt x="2" y="54"/>
                  </a:cubicBezTo>
                  <a:cubicBezTo>
                    <a:pt x="2" y="56"/>
                    <a:pt x="3" y="58"/>
                    <a:pt x="2" y="60"/>
                  </a:cubicBezTo>
                  <a:cubicBezTo>
                    <a:pt x="2" y="61"/>
                    <a:pt x="1" y="62"/>
                    <a:pt x="1" y="62"/>
                  </a:cubicBezTo>
                  <a:cubicBezTo>
                    <a:pt x="1" y="62"/>
                    <a:pt x="1" y="63"/>
                    <a:pt x="0" y="63"/>
                  </a:cubicBezTo>
                  <a:cubicBezTo>
                    <a:pt x="1" y="68"/>
                    <a:pt x="9" y="68"/>
                    <a:pt x="10" y="68"/>
                  </a:cubicBezTo>
                  <a:cubicBezTo>
                    <a:pt x="11" y="68"/>
                    <a:pt x="12" y="69"/>
                    <a:pt x="14" y="69"/>
                  </a:cubicBezTo>
                  <a:cubicBezTo>
                    <a:pt x="16" y="69"/>
                    <a:pt x="19" y="70"/>
                    <a:pt x="21" y="69"/>
                  </a:cubicBezTo>
                  <a:cubicBezTo>
                    <a:pt x="21" y="69"/>
                    <a:pt x="20" y="68"/>
                    <a:pt x="20" y="68"/>
                  </a:cubicBezTo>
                  <a:cubicBezTo>
                    <a:pt x="20" y="67"/>
                    <a:pt x="19" y="67"/>
                    <a:pt x="19" y="65"/>
                  </a:cubicBezTo>
                  <a:cubicBezTo>
                    <a:pt x="19" y="63"/>
                    <a:pt x="22" y="62"/>
                    <a:pt x="24" y="61"/>
                  </a:cubicBezTo>
                  <a:cubicBezTo>
                    <a:pt x="24" y="61"/>
                    <a:pt x="24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30" y="61"/>
                  </a:lnTo>
                  <a:cubicBezTo>
                    <a:pt x="31" y="61"/>
                    <a:pt x="31" y="61"/>
                    <a:pt x="31" y="62"/>
                  </a:cubicBezTo>
                  <a:lnTo>
                    <a:pt x="31" y="66"/>
                  </a:lnTo>
                  <a:cubicBezTo>
                    <a:pt x="31" y="67"/>
                    <a:pt x="31" y="67"/>
                    <a:pt x="31" y="67"/>
                  </a:cubicBezTo>
                  <a:cubicBezTo>
                    <a:pt x="29" y="69"/>
                    <a:pt x="28" y="70"/>
                    <a:pt x="27" y="72"/>
                  </a:cubicBezTo>
                  <a:lnTo>
                    <a:pt x="33" y="72"/>
                  </a:lnTo>
                  <a:cubicBezTo>
                    <a:pt x="34" y="72"/>
                    <a:pt x="34" y="73"/>
                    <a:pt x="34" y="74"/>
                  </a:cubicBezTo>
                  <a:cubicBezTo>
                    <a:pt x="34" y="77"/>
                    <a:pt x="32" y="79"/>
                    <a:pt x="27" y="81"/>
                  </a:cubicBezTo>
                  <a:lnTo>
                    <a:pt x="27" y="82"/>
                  </a:lnTo>
                  <a:cubicBezTo>
                    <a:pt x="29" y="83"/>
                    <a:pt x="29" y="83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lnTo>
                    <a:pt x="32" y="82"/>
                  </a:lnTo>
                  <a:cubicBezTo>
                    <a:pt x="32" y="82"/>
                    <a:pt x="33" y="82"/>
                    <a:pt x="33" y="82"/>
                  </a:cubicBezTo>
                  <a:cubicBezTo>
                    <a:pt x="34" y="82"/>
                    <a:pt x="35" y="82"/>
                    <a:pt x="36" y="82"/>
                  </a:cubicBezTo>
                  <a:cubicBezTo>
                    <a:pt x="41" y="82"/>
                    <a:pt x="46" y="79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4"/>
                    <a:pt x="46" y="72"/>
                    <a:pt x="46" y="68"/>
                  </a:cubicBezTo>
                  <a:cubicBezTo>
                    <a:pt x="46" y="63"/>
                    <a:pt x="51" y="61"/>
                    <a:pt x="55" y="60"/>
                  </a:cubicBezTo>
                  <a:cubicBezTo>
                    <a:pt x="56" y="60"/>
                    <a:pt x="57" y="59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5" name="Freeform 1154"/>
            <p:cNvSpPr>
              <a:spLocks noEditPoints="1"/>
            </p:cNvSpPr>
            <p:nvPr/>
          </p:nvSpPr>
          <p:spPr bwMode="auto">
            <a:xfrm>
              <a:off x="7732763" y="4670084"/>
              <a:ext cx="39469" cy="50746"/>
            </a:xfrm>
            <a:custGeom>
              <a:avLst/>
              <a:gdLst>
                <a:gd name="T0" fmla="*/ 90 w 94"/>
                <a:gd name="T1" fmla="*/ 70 h 121"/>
                <a:gd name="T2" fmla="*/ 93 w 94"/>
                <a:gd name="T3" fmla="*/ 63 h 121"/>
                <a:gd name="T4" fmla="*/ 90 w 94"/>
                <a:gd name="T5" fmla="*/ 53 h 121"/>
                <a:gd name="T6" fmla="*/ 88 w 94"/>
                <a:gd name="T7" fmla="*/ 35 h 121"/>
                <a:gd name="T8" fmla="*/ 71 w 94"/>
                <a:gd name="T9" fmla="*/ 21 h 121"/>
                <a:gd name="T10" fmla="*/ 70 w 94"/>
                <a:gd name="T11" fmla="*/ 20 h 121"/>
                <a:gd name="T12" fmla="*/ 70 w 94"/>
                <a:gd name="T13" fmla="*/ 10 h 121"/>
                <a:gd name="T14" fmla="*/ 68 w 94"/>
                <a:gd name="T15" fmla="*/ 10 h 121"/>
                <a:gd name="T16" fmla="*/ 53 w 94"/>
                <a:gd name="T17" fmla="*/ 3 h 121"/>
                <a:gd name="T18" fmla="*/ 48 w 94"/>
                <a:gd name="T19" fmla="*/ 3 h 121"/>
                <a:gd name="T20" fmla="*/ 51 w 94"/>
                <a:gd name="T21" fmla="*/ 25 h 121"/>
                <a:gd name="T22" fmla="*/ 49 w 94"/>
                <a:gd name="T23" fmla="*/ 25 h 121"/>
                <a:gd name="T24" fmla="*/ 29 w 94"/>
                <a:gd name="T25" fmla="*/ 21 h 121"/>
                <a:gd name="T26" fmla="*/ 5 w 94"/>
                <a:gd name="T27" fmla="*/ 14 h 121"/>
                <a:gd name="T28" fmla="*/ 3 w 94"/>
                <a:gd name="T29" fmla="*/ 36 h 121"/>
                <a:gd name="T30" fmla="*/ 8 w 94"/>
                <a:gd name="T31" fmla="*/ 63 h 121"/>
                <a:gd name="T32" fmla="*/ 14 w 94"/>
                <a:gd name="T33" fmla="*/ 72 h 121"/>
                <a:gd name="T34" fmla="*/ 18 w 94"/>
                <a:gd name="T35" fmla="*/ 103 h 121"/>
                <a:gd name="T36" fmla="*/ 22 w 94"/>
                <a:gd name="T37" fmla="*/ 111 h 121"/>
                <a:gd name="T38" fmla="*/ 28 w 94"/>
                <a:gd name="T39" fmla="*/ 114 h 121"/>
                <a:gd name="T40" fmla="*/ 49 w 94"/>
                <a:gd name="T41" fmla="*/ 110 h 121"/>
                <a:gd name="T42" fmla="*/ 61 w 94"/>
                <a:gd name="T43" fmla="*/ 119 h 121"/>
                <a:gd name="T44" fmla="*/ 70 w 94"/>
                <a:gd name="T45" fmla="*/ 112 h 121"/>
                <a:gd name="T46" fmla="*/ 79 w 94"/>
                <a:gd name="T47" fmla="*/ 87 h 121"/>
                <a:gd name="T48" fmla="*/ 75 w 94"/>
                <a:gd name="T49" fmla="*/ 82 h 121"/>
                <a:gd name="T50" fmla="*/ 86 w 94"/>
                <a:gd name="T51" fmla="*/ 71 h 121"/>
                <a:gd name="T52" fmla="*/ 90 w 94"/>
                <a:gd name="T53" fmla="*/ 71 h 121"/>
                <a:gd name="T54" fmla="*/ 62 w 94"/>
                <a:gd name="T55" fmla="*/ 87 h 121"/>
                <a:gd name="T56" fmla="*/ 60 w 94"/>
                <a:gd name="T57" fmla="*/ 91 h 121"/>
                <a:gd name="T58" fmla="*/ 53 w 94"/>
                <a:gd name="T59" fmla="*/ 89 h 121"/>
                <a:gd name="T60" fmla="*/ 34 w 94"/>
                <a:gd name="T61" fmla="*/ 110 h 121"/>
                <a:gd name="T62" fmla="*/ 31 w 94"/>
                <a:gd name="T63" fmla="*/ 91 h 121"/>
                <a:gd name="T64" fmla="*/ 36 w 94"/>
                <a:gd name="T65" fmla="*/ 87 h 121"/>
                <a:gd name="T66" fmla="*/ 36 w 94"/>
                <a:gd name="T67" fmla="*/ 82 h 121"/>
                <a:gd name="T68" fmla="*/ 49 w 94"/>
                <a:gd name="T69" fmla="*/ 75 h 121"/>
                <a:gd name="T70" fmla="*/ 44 w 94"/>
                <a:gd name="T71" fmla="*/ 71 h 121"/>
                <a:gd name="T72" fmla="*/ 28 w 94"/>
                <a:gd name="T73" fmla="*/ 61 h 121"/>
                <a:gd name="T74" fmla="*/ 28 w 94"/>
                <a:gd name="T75" fmla="*/ 54 h 121"/>
                <a:gd name="T76" fmla="*/ 33 w 94"/>
                <a:gd name="T77" fmla="*/ 54 h 121"/>
                <a:gd name="T78" fmla="*/ 45 w 94"/>
                <a:gd name="T79" fmla="*/ 62 h 121"/>
                <a:gd name="T80" fmla="*/ 62 w 94"/>
                <a:gd name="T8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21">
                  <a:moveTo>
                    <a:pt x="90" y="71"/>
                  </a:moveTo>
                  <a:lnTo>
                    <a:pt x="90" y="70"/>
                  </a:lnTo>
                  <a:lnTo>
                    <a:pt x="92" y="69"/>
                  </a:lnTo>
                  <a:cubicBezTo>
                    <a:pt x="92" y="67"/>
                    <a:pt x="92" y="65"/>
                    <a:pt x="93" y="63"/>
                  </a:cubicBezTo>
                  <a:cubicBezTo>
                    <a:pt x="93" y="62"/>
                    <a:pt x="94" y="60"/>
                    <a:pt x="94" y="58"/>
                  </a:cubicBezTo>
                  <a:cubicBezTo>
                    <a:pt x="94" y="56"/>
                    <a:pt x="92" y="55"/>
                    <a:pt x="90" y="53"/>
                  </a:cubicBezTo>
                  <a:cubicBezTo>
                    <a:pt x="88" y="51"/>
                    <a:pt x="85" y="48"/>
                    <a:pt x="85" y="44"/>
                  </a:cubicBezTo>
                  <a:cubicBezTo>
                    <a:pt x="85" y="40"/>
                    <a:pt x="87" y="37"/>
                    <a:pt x="88" y="35"/>
                  </a:cubicBezTo>
                  <a:cubicBezTo>
                    <a:pt x="90" y="33"/>
                    <a:pt x="90" y="32"/>
                    <a:pt x="90" y="30"/>
                  </a:cubicBezTo>
                  <a:cubicBezTo>
                    <a:pt x="90" y="25"/>
                    <a:pt x="78" y="21"/>
                    <a:pt x="71" y="21"/>
                  </a:cubicBezTo>
                  <a:lnTo>
                    <a:pt x="70" y="22"/>
                  </a:lnTo>
                  <a:lnTo>
                    <a:pt x="70" y="20"/>
                  </a:lnTo>
                  <a:cubicBezTo>
                    <a:pt x="69" y="18"/>
                    <a:pt x="70" y="14"/>
                    <a:pt x="70" y="12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0"/>
                    <a:pt x="68" y="10"/>
                    <a:pt x="68" y="10"/>
                  </a:cubicBezTo>
                  <a:lnTo>
                    <a:pt x="68" y="10"/>
                  </a:lnTo>
                  <a:cubicBezTo>
                    <a:pt x="61" y="8"/>
                    <a:pt x="55" y="5"/>
                    <a:pt x="53" y="3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8" y="4"/>
                    <a:pt x="47" y="6"/>
                    <a:pt x="46" y="7"/>
                  </a:cubicBezTo>
                  <a:cubicBezTo>
                    <a:pt x="51" y="12"/>
                    <a:pt x="56" y="17"/>
                    <a:pt x="51" y="25"/>
                  </a:cubicBezTo>
                  <a:lnTo>
                    <a:pt x="50" y="26"/>
                  </a:lnTo>
                  <a:lnTo>
                    <a:pt x="49" y="25"/>
                  </a:lnTo>
                  <a:cubicBezTo>
                    <a:pt x="49" y="25"/>
                    <a:pt x="39" y="19"/>
                    <a:pt x="33" y="19"/>
                  </a:cubicBezTo>
                  <a:cubicBezTo>
                    <a:pt x="31" y="19"/>
                    <a:pt x="30" y="19"/>
                    <a:pt x="29" y="21"/>
                  </a:cubicBezTo>
                  <a:cubicBezTo>
                    <a:pt x="24" y="30"/>
                    <a:pt x="19" y="32"/>
                    <a:pt x="14" y="27"/>
                  </a:cubicBezTo>
                  <a:lnTo>
                    <a:pt x="5" y="14"/>
                  </a:lnTo>
                  <a:lnTo>
                    <a:pt x="0" y="17"/>
                  </a:lnTo>
                  <a:cubicBezTo>
                    <a:pt x="3" y="21"/>
                    <a:pt x="3" y="30"/>
                    <a:pt x="3" y="36"/>
                  </a:cubicBezTo>
                  <a:cubicBezTo>
                    <a:pt x="3" y="39"/>
                    <a:pt x="5" y="43"/>
                    <a:pt x="7" y="48"/>
                  </a:cubicBezTo>
                  <a:cubicBezTo>
                    <a:pt x="9" y="54"/>
                    <a:pt x="12" y="59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1" y="67"/>
                    <a:pt x="12" y="68"/>
                    <a:pt x="14" y="72"/>
                  </a:cubicBezTo>
                  <a:cubicBezTo>
                    <a:pt x="16" y="78"/>
                    <a:pt x="17" y="83"/>
                    <a:pt x="17" y="89"/>
                  </a:cubicBezTo>
                  <a:cubicBezTo>
                    <a:pt x="17" y="93"/>
                    <a:pt x="17" y="97"/>
                    <a:pt x="18" y="103"/>
                  </a:cubicBezTo>
                  <a:cubicBezTo>
                    <a:pt x="19" y="105"/>
                    <a:pt x="19" y="108"/>
                    <a:pt x="20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4" y="111"/>
                    <a:pt x="25" y="111"/>
                    <a:pt x="26" y="112"/>
                  </a:cubicBezTo>
                  <a:cubicBezTo>
                    <a:pt x="27" y="113"/>
                    <a:pt x="27" y="113"/>
                    <a:pt x="28" y="114"/>
                  </a:cubicBezTo>
                  <a:cubicBezTo>
                    <a:pt x="29" y="116"/>
                    <a:pt x="31" y="119"/>
                    <a:pt x="33" y="121"/>
                  </a:cubicBezTo>
                  <a:cubicBezTo>
                    <a:pt x="35" y="115"/>
                    <a:pt x="43" y="110"/>
                    <a:pt x="49" y="110"/>
                  </a:cubicBezTo>
                  <a:cubicBezTo>
                    <a:pt x="54" y="110"/>
                    <a:pt x="56" y="113"/>
                    <a:pt x="56" y="116"/>
                  </a:cubicBezTo>
                  <a:cubicBezTo>
                    <a:pt x="57" y="118"/>
                    <a:pt x="58" y="119"/>
                    <a:pt x="61" y="119"/>
                  </a:cubicBezTo>
                  <a:cubicBezTo>
                    <a:pt x="66" y="119"/>
                    <a:pt x="68" y="118"/>
                    <a:pt x="70" y="113"/>
                  </a:cubicBezTo>
                  <a:lnTo>
                    <a:pt x="70" y="112"/>
                  </a:lnTo>
                  <a:cubicBezTo>
                    <a:pt x="70" y="106"/>
                    <a:pt x="72" y="103"/>
                    <a:pt x="79" y="101"/>
                  </a:cubicBezTo>
                  <a:lnTo>
                    <a:pt x="79" y="87"/>
                  </a:lnTo>
                  <a:cubicBezTo>
                    <a:pt x="79" y="86"/>
                    <a:pt x="78" y="86"/>
                    <a:pt x="77" y="86"/>
                  </a:cubicBezTo>
                  <a:cubicBezTo>
                    <a:pt x="76" y="86"/>
                    <a:pt x="75" y="85"/>
                    <a:pt x="75" y="82"/>
                  </a:cubicBezTo>
                  <a:cubicBezTo>
                    <a:pt x="75" y="82"/>
                    <a:pt x="80" y="69"/>
                    <a:pt x="82" y="69"/>
                  </a:cubicBezTo>
                  <a:cubicBezTo>
                    <a:pt x="84" y="69"/>
                    <a:pt x="85" y="70"/>
                    <a:pt x="86" y="71"/>
                  </a:cubicBezTo>
                  <a:cubicBezTo>
                    <a:pt x="87" y="72"/>
                    <a:pt x="87" y="73"/>
                    <a:pt x="88" y="73"/>
                  </a:cubicBezTo>
                  <a:cubicBezTo>
                    <a:pt x="89" y="73"/>
                    <a:pt x="90" y="72"/>
                    <a:pt x="90" y="71"/>
                  </a:cubicBezTo>
                  <a:close/>
                  <a:moveTo>
                    <a:pt x="62" y="87"/>
                  </a:moveTo>
                  <a:lnTo>
                    <a:pt x="62" y="87"/>
                  </a:lnTo>
                  <a:cubicBezTo>
                    <a:pt x="62" y="87"/>
                    <a:pt x="62" y="88"/>
                    <a:pt x="61" y="88"/>
                  </a:cubicBezTo>
                  <a:cubicBezTo>
                    <a:pt x="61" y="88"/>
                    <a:pt x="60" y="90"/>
                    <a:pt x="60" y="91"/>
                  </a:cubicBezTo>
                  <a:cubicBezTo>
                    <a:pt x="60" y="94"/>
                    <a:pt x="60" y="98"/>
                    <a:pt x="57" y="98"/>
                  </a:cubicBezTo>
                  <a:cubicBezTo>
                    <a:pt x="54" y="98"/>
                    <a:pt x="54" y="92"/>
                    <a:pt x="53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49" y="95"/>
                    <a:pt x="42" y="110"/>
                    <a:pt x="34" y="110"/>
                  </a:cubicBezTo>
                  <a:cubicBezTo>
                    <a:pt x="28" y="110"/>
                    <a:pt x="24" y="104"/>
                    <a:pt x="24" y="96"/>
                  </a:cubicBezTo>
                  <a:cubicBezTo>
                    <a:pt x="24" y="93"/>
                    <a:pt x="29" y="91"/>
                    <a:pt x="31" y="91"/>
                  </a:cubicBezTo>
                  <a:cubicBezTo>
                    <a:pt x="33" y="91"/>
                    <a:pt x="34" y="93"/>
                    <a:pt x="35" y="94"/>
                  </a:cubicBezTo>
                  <a:cubicBezTo>
                    <a:pt x="36" y="94"/>
                    <a:pt x="36" y="91"/>
                    <a:pt x="36" y="87"/>
                  </a:cubicBezTo>
                  <a:cubicBezTo>
                    <a:pt x="36" y="86"/>
                    <a:pt x="36" y="84"/>
                    <a:pt x="36" y="83"/>
                  </a:cubicBezTo>
                  <a:lnTo>
                    <a:pt x="36" y="82"/>
                  </a:lnTo>
                  <a:lnTo>
                    <a:pt x="37" y="82"/>
                  </a:lnTo>
                  <a:cubicBezTo>
                    <a:pt x="40" y="82"/>
                    <a:pt x="49" y="77"/>
                    <a:pt x="49" y="75"/>
                  </a:cubicBezTo>
                  <a:cubicBezTo>
                    <a:pt x="49" y="73"/>
                    <a:pt x="48" y="70"/>
                    <a:pt x="47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36" y="72"/>
                    <a:pt x="30" y="65"/>
                    <a:pt x="28" y="61"/>
                  </a:cubicBezTo>
                  <a:lnTo>
                    <a:pt x="28" y="60"/>
                  </a:lnTo>
                  <a:lnTo>
                    <a:pt x="28" y="54"/>
                  </a:lnTo>
                  <a:lnTo>
                    <a:pt x="33" y="54"/>
                  </a:lnTo>
                  <a:lnTo>
                    <a:pt x="33" y="54"/>
                  </a:lnTo>
                  <a:cubicBezTo>
                    <a:pt x="34" y="55"/>
                    <a:pt x="34" y="55"/>
                    <a:pt x="35" y="56"/>
                  </a:cubicBezTo>
                  <a:cubicBezTo>
                    <a:pt x="38" y="59"/>
                    <a:pt x="40" y="62"/>
                    <a:pt x="45" y="62"/>
                  </a:cubicBezTo>
                  <a:cubicBezTo>
                    <a:pt x="53" y="62"/>
                    <a:pt x="62" y="74"/>
                    <a:pt x="62" y="82"/>
                  </a:cubicBezTo>
                  <a:cubicBezTo>
                    <a:pt x="62" y="82"/>
                    <a:pt x="62" y="83"/>
                    <a:pt x="62" y="83"/>
                  </a:cubicBezTo>
                  <a:cubicBezTo>
                    <a:pt x="63" y="85"/>
                    <a:pt x="63" y="86"/>
                    <a:pt x="6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6" name="Freeform 1155"/>
            <p:cNvSpPr>
              <a:spLocks/>
            </p:cNvSpPr>
            <p:nvPr/>
          </p:nvSpPr>
          <p:spPr bwMode="auto">
            <a:xfrm>
              <a:off x="7764715" y="4700155"/>
              <a:ext cx="33830" cy="45107"/>
            </a:xfrm>
            <a:custGeom>
              <a:avLst/>
              <a:gdLst>
                <a:gd name="T0" fmla="*/ 64 w 82"/>
                <a:gd name="T1" fmla="*/ 98 h 109"/>
                <a:gd name="T2" fmla="*/ 59 w 82"/>
                <a:gd name="T3" fmla="*/ 90 h 109"/>
                <a:gd name="T4" fmla="*/ 61 w 82"/>
                <a:gd name="T5" fmla="*/ 90 h 109"/>
                <a:gd name="T6" fmla="*/ 82 w 82"/>
                <a:gd name="T7" fmla="*/ 87 h 109"/>
                <a:gd name="T8" fmla="*/ 82 w 82"/>
                <a:gd name="T9" fmla="*/ 82 h 109"/>
                <a:gd name="T10" fmla="*/ 75 w 82"/>
                <a:gd name="T11" fmla="*/ 67 h 109"/>
                <a:gd name="T12" fmla="*/ 66 w 82"/>
                <a:gd name="T13" fmla="*/ 47 h 109"/>
                <a:gd name="T14" fmla="*/ 67 w 82"/>
                <a:gd name="T15" fmla="*/ 43 h 109"/>
                <a:gd name="T16" fmla="*/ 68 w 82"/>
                <a:gd name="T17" fmla="*/ 38 h 109"/>
                <a:gd name="T18" fmla="*/ 62 w 82"/>
                <a:gd name="T19" fmla="*/ 30 h 109"/>
                <a:gd name="T20" fmla="*/ 56 w 82"/>
                <a:gd name="T21" fmla="*/ 22 h 109"/>
                <a:gd name="T22" fmla="*/ 55 w 82"/>
                <a:gd name="T23" fmla="*/ 20 h 109"/>
                <a:gd name="T24" fmla="*/ 54 w 82"/>
                <a:gd name="T25" fmla="*/ 17 h 109"/>
                <a:gd name="T26" fmla="*/ 49 w 82"/>
                <a:gd name="T27" fmla="*/ 16 h 109"/>
                <a:gd name="T28" fmla="*/ 42 w 82"/>
                <a:gd name="T29" fmla="*/ 10 h 109"/>
                <a:gd name="T30" fmla="*/ 41 w 82"/>
                <a:gd name="T31" fmla="*/ 11 h 109"/>
                <a:gd name="T32" fmla="*/ 37 w 82"/>
                <a:gd name="T33" fmla="*/ 12 h 109"/>
                <a:gd name="T34" fmla="*/ 30 w 82"/>
                <a:gd name="T35" fmla="*/ 4 h 109"/>
                <a:gd name="T36" fmla="*/ 24 w 82"/>
                <a:gd name="T37" fmla="*/ 0 h 109"/>
                <a:gd name="T38" fmla="*/ 21 w 82"/>
                <a:gd name="T39" fmla="*/ 2 h 109"/>
                <a:gd name="T40" fmla="*/ 16 w 82"/>
                <a:gd name="T41" fmla="*/ 5 h 109"/>
                <a:gd name="T42" fmla="*/ 12 w 82"/>
                <a:gd name="T43" fmla="*/ 2 h 109"/>
                <a:gd name="T44" fmla="*/ 11 w 82"/>
                <a:gd name="T45" fmla="*/ 1 h 109"/>
                <a:gd name="T46" fmla="*/ 5 w 82"/>
                <a:gd name="T47" fmla="*/ 12 h 109"/>
                <a:gd name="T48" fmla="*/ 6 w 82"/>
                <a:gd name="T49" fmla="*/ 14 h 109"/>
                <a:gd name="T50" fmla="*/ 9 w 82"/>
                <a:gd name="T51" fmla="*/ 17 h 109"/>
                <a:gd name="T52" fmla="*/ 9 w 82"/>
                <a:gd name="T53" fmla="*/ 33 h 109"/>
                <a:gd name="T54" fmla="*/ 8 w 82"/>
                <a:gd name="T55" fmla="*/ 33 h 109"/>
                <a:gd name="T56" fmla="*/ 0 w 82"/>
                <a:gd name="T57" fmla="*/ 42 h 109"/>
                <a:gd name="T58" fmla="*/ 5 w 82"/>
                <a:gd name="T59" fmla="*/ 48 h 109"/>
                <a:gd name="T60" fmla="*/ 11 w 82"/>
                <a:gd name="T61" fmla="*/ 57 h 109"/>
                <a:gd name="T62" fmla="*/ 7 w 82"/>
                <a:gd name="T63" fmla="*/ 61 h 109"/>
                <a:gd name="T64" fmla="*/ 4 w 82"/>
                <a:gd name="T65" fmla="*/ 64 h 109"/>
                <a:gd name="T66" fmla="*/ 5 w 82"/>
                <a:gd name="T67" fmla="*/ 68 h 109"/>
                <a:gd name="T68" fmla="*/ 7 w 82"/>
                <a:gd name="T69" fmla="*/ 75 h 109"/>
                <a:gd name="T70" fmla="*/ 18 w 82"/>
                <a:gd name="T71" fmla="*/ 82 h 109"/>
                <a:gd name="T72" fmla="*/ 28 w 82"/>
                <a:gd name="T73" fmla="*/ 86 h 109"/>
                <a:gd name="T74" fmla="*/ 29 w 82"/>
                <a:gd name="T75" fmla="*/ 86 h 109"/>
                <a:gd name="T76" fmla="*/ 29 w 82"/>
                <a:gd name="T77" fmla="*/ 87 h 109"/>
                <a:gd name="T78" fmla="*/ 35 w 82"/>
                <a:gd name="T79" fmla="*/ 92 h 109"/>
                <a:gd name="T80" fmla="*/ 38 w 82"/>
                <a:gd name="T81" fmla="*/ 93 h 109"/>
                <a:gd name="T82" fmla="*/ 38 w 82"/>
                <a:gd name="T83" fmla="*/ 94 h 109"/>
                <a:gd name="T84" fmla="*/ 38 w 82"/>
                <a:gd name="T85" fmla="*/ 95 h 109"/>
                <a:gd name="T86" fmla="*/ 37 w 82"/>
                <a:gd name="T87" fmla="*/ 97 h 109"/>
                <a:gd name="T88" fmla="*/ 35 w 82"/>
                <a:gd name="T89" fmla="*/ 98 h 109"/>
                <a:gd name="T90" fmla="*/ 35 w 82"/>
                <a:gd name="T91" fmla="*/ 99 h 109"/>
                <a:gd name="T92" fmla="*/ 44 w 82"/>
                <a:gd name="T93" fmla="*/ 106 h 109"/>
                <a:gd name="T94" fmla="*/ 50 w 82"/>
                <a:gd name="T95" fmla="*/ 106 h 109"/>
                <a:gd name="T96" fmla="*/ 54 w 82"/>
                <a:gd name="T97" fmla="*/ 108 h 109"/>
                <a:gd name="T98" fmla="*/ 55 w 82"/>
                <a:gd name="T99" fmla="*/ 109 h 109"/>
                <a:gd name="T100" fmla="*/ 58 w 82"/>
                <a:gd name="T101" fmla="*/ 109 h 109"/>
                <a:gd name="T102" fmla="*/ 59 w 82"/>
                <a:gd name="T103" fmla="*/ 106 h 109"/>
                <a:gd name="T104" fmla="*/ 59 w 82"/>
                <a:gd name="T105" fmla="*/ 101 h 109"/>
                <a:gd name="T106" fmla="*/ 64 w 82"/>
                <a:gd name="T107" fmla="*/ 9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109">
                  <a:moveTo>
                    <a:pt x="64" y="98"/>
                  </a:moveTo>
                  <a:lnTo>
                    <a:pt x="59" y="90"/>
                  </a:lnTo>
                  <a:lnTo>
                    <a:pt x="61" y="90"/>
                  </a:lnTo>
                  <a:cubicBezTo>
                    <a:pt x="70" y="90"/>
                    <a:pt x="77" y="90"/>
                    <a:pt x="82" y="87"/>
                  </a:cubicBezTo>
                  <a:lnTo>
                    <a:pt x="82" y="82"/>
                  </a:lnTo>
                  <a:cubicBezTo>
                    <a:pt x="82" y="76"/>
                    <a:pt x="79" y="72"/>
                    <a:pt x="75" y="67"/>
                  </a:cubicBezTo>
                  <a:cubicBezTo>
                    <a:pt x="70" y="61"/>
                    <a:pt x="66" y="55"/>
                    <a:pt x="66" y="47"/>
                  </a:cubicBezTo>
                  <a:cubicBezTo>
                    <a:pt x="66" y="45"/>
                    <a:pt x="66" y="44"/>
                    <a:pt x="67" y="43"/>
                  </a:cubicBezTo>
                  <a:cubicBezTo>
                    <a:pt x="67" y="42"/>
                    <a:pt x="68" y="41"/>
                    <a:pt x="68" y="38"/>
                  </a:cubicBezTo>
                  <a:cubicBezTo>
                    <a:pt x="68" y="35"/>
                    <a:pt x="65" y="32"/>
                    <a:pt x="62" y="30"/>
                  </a:cubicBezTo>
                  <a:cubicBezTo>
                    <a:pt x="60" y="28"/>
                    <a:pt x="57" y="26"/>
                    <a:pt x="56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2" y="17"/>
                    <a:pt x="51" y="17"/>
                    <a:pt x="49" y="16"/>
                  </a:cubicBezTo>
                  <a:cubicBezTo>
                    <a:pt x="45" y="16"/>
                    <a:pt x="43" y="15"/>
                    <a:pt x="42" y="10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0" y="11"/>
                    <a:pt x="39" y="12"/>
                    <a:pt x="37" y="12"/>
                  </a:cubicBezTo>
                  <a:cubicBezTo>
                    <a:pt x="33" y="12"/>
                    <a:pt x="30" y="8"/>
                    <a:pt x="30" y="4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20" y="3"/>
                    <a:pt x="20" y="5"/>
                    <a:pt x="16" y="5"/>
                  </a:cubicBezTo>
                  <a:cubicBezTo>
                    <a:pt x="14" y="5"/>
                    <a:pt x="13" y="4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9" y="3"/>
                    <a:pt x="5" y="11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7" y="14"/>
                    <a:pt x="9" y="15"/>
                    <a:pt x="9" y="17"/>
                  </a:cubicBezTo>
                  <a:lnTo>
                    <a:pt x="9" y="33"/>
                  </a:lnTo>
                  <a:lnTo>
                    <a:pt x="8" y="33"/>
                  </a:lnTo>
                  <a:cubicBezTo>
                    <a:pt x="2" y="35"/>
                    <a:pt x="0" y="37"/>
                    <a:pt x="0" y="42"/>
                  </a:cubicBezTo>
                  <a:cubicBezTo>
                    <a:pt x="0" y="45"/>
                    <a:pt x="3" y="46"/>
                    <a:pt x="5" y="48"/>
                  </a:cubicBezTo>
                  <a:cubicBezTo>
                    <a:pt x="8" y="50"/>
                    <a:pt x="11" y="52"/>
                    <a:pt x="11" y="57"/>
                  </a:cubicBezTo>
                  <a:cubicBezTo>
                    <a:pt x="11" y="60"/>
                    <a:pt x="8" y="61"/>
                    <a:pt x="7" y="61"/>
                  </a:cubicBezTo>
                  <a:cubicBezTo>
                    <a:pt x="5" y="62"/>
                    <a:pt x="4" y="62"/>
                    <a:pt x="4" y="64"/>
                  </a:cubicBezTo>
                  <a:cubicBezTo>
                    <a:pt x="4" y="65"/>
                    <a:pt x="5" y="66"/>
                    <a:pt x="5" y="68"/>
                  </a:cubicBezTo>
                  <a:cubicBezTo>
                    <a:pt x="6" y="70"/>
                    <a:pt x="7" y="72"/>
                    <a:pt x="7" y="75"/>
                  </a:cubicBezTo>
                  <a:cubicBezTo>
                    <a:pt x="12" y="76"/>
                    <a:pt x="15" y="80"/>
                    <a:pt x="18" y="82"/>
                  </a:cubicBezTo>
                  <a:cubicBezTo>
                    <a:pt x="21" y="86"/>
                    <a:pt x="24" y="88"/>
                    <a:pt x="28" y="86"/>
                  </a:cubicBezTo>
                  <a:lnTo>
                    <a:pt x="29" y="86"/>
                  </a:lnTo>
                  <a:lnTo>
                    <a:pt x="29" y="87"/>
                  </a:lnTo>
                  <a:cubicBezTo>
                    <a:pt x="31" y="89"/>
                    <a:pt x="33" y="90"/>
                    <a:pt x="35" y="92"/>
                  </a:cubicBezTo>
                  <a:cubicBezTo>
                    <a:pt x="36" y="92"/>
                    <a:pt x="37" y="93"/>
                    <a:pt x="38" y="93"/>
                  </a:cubicBezTo>
                  <a:lnTo>
                    <a:pt x="38" y="94"/>
                  </a:lnTo>
                  <a:lnTo>
                    <a:pt x="38" y="95"/>
                  </a:lnTo>
                  <a:cubicBezTo>
                    <a:pt x="38" y="96"/>
                    <a:pt x="37" y="96"/>
                    <a:pt x="37" y="97"/>
                  </a:cubicBezTo>
                  <a:cubicBezTo>
                    <a:pt x="36" y="97"/>
                    <a:pt x="36" y="98"/>
                    <a:pt x="35" y="98"/>
                  </a:cubicBezTo>
                  <a:lnTo>
                    <a:pt x="35" y="99"/>
                  </a:lnTo>
                  <a:cubicBezTo>
                    <a:pt x="40" y="99"/>
                    <a:pt x="43" y="103"/>
                    <a:pt x="44" y="106"/>
                  </a:cubicBezTo>
                  <a:cubicBezTo>
                    <a:pt x="47" y="106"/>
                    <a:pt x="49" y="106"/>
                    <a:pt x="50" y="106"/>
                  </a:cubicBezTo>
                  <a:cubicBezTo>
                    <a:pt x="52" y="106"/>
                    <a:pt x="53" y="107"/>
                    <a:pt x="54" y="108"/>
                  </a:cubicBezTo>
                  <a:cubicBezTo>
                    <a:pt x="54" y="108"/>
                    <a:pt x="55" y="109"/>
                    <a:pt x="55" y="109"/>
                  </a:cubicBezTo>
                  <a:lnTo>
                    <a:pt x="58" y="109"/>
                  </a:lnTo>
                  <a:cubicBezTo>
                    <a:pt x="58" y="108"/>
                    <a:pt x="58" y="107"/>
                    <a:pt x="59" y="106"/>
                  </a:cubicBezTo>
                  <a:cubicBezTo>
                    <a:pt x="59" y="105"/>
                    <a:pt x="59" y="104"/>
                    <a:pt x="59" y="101"/>
                  </a:cubicBezTo>
                  <a:cubicBezTo>
                    <a:pt x="59" y="99"/>
                    <a:pt x="62" y="98"/>
                    <a:pt x="6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" name="Freeform 1156"/>
            <p:cNvSpPr>
              <a:spLocks/>
            </p:cNvSpPr>
            <p:nvPr/>
          </p:nvSpPr>
          <p:spPr bwMode="auto">
            <a:xfrm>
              <a:off x="7931986" y="4508450"/>
              <a:ext cx="142839" cy="86455"/>
            </a:xfrm>
            <a:custGeom>
              <a:avLst/>
              <a:gdLst>
                <a:gd name="T0" fmla="*/ 96 w 334"/>
                <a:gd name="T1" fmla="*/ 190 h 205"/>
                <a:gd name="T2" fmla="*/ 125 w 334"/>
                <a:gd name="T3" fmla="*/ 195 h 205"/>
                <a:gd name="T4" fmla="*/ 134 w 334"/>
                <a:gd name="T5" fmla="*/ 192 h 205"/>
                <a:gd name="T6" fmla="*/ 169 w 334"/>
                <a:gd name="T7" fmla="*/ 205 h 205"/>
                <a:gd name="T8" fmla="*/ 180 w 334"/>
                <a:gd name="T9" fmla="*/ 195 h 205"/>
                <a:gd name="T10" fmla="*/ 187 w 334"/>
                <a:gd name="T11" fmla="*/ 182 h 205"/>
                <a:gd name="T12" fmla="*/ 199 w 334"/>
                <a:gd name="T13" fmla="*/ 149 h 205"/>
                <a:gd name="T14" fmla="*/ 211 w 334"/>
                <a:gd name="T15" fmla="*/ 135 h 205"/>
                <a:gd name="T16" fmla="*/ 233 w 334"/>
                <a:gd name="T17" fmla="*/ 109 h 205"/>
                <a:gd name="T18" fmla="*/ 235 w 334"/>
                <a:gd name="T19" fmla="*/ 113 h 205"/>
                <a:gd name="T20" fmla="*/ 262 w 334"/>
                <a:gd name="T21" fmla="*/ 98 h 205"/>
                <a:gd name="T22" fmla="*/ 301 w 334"/>
                <a:gd name="T23" fmla="*/ 78 h 205"/>
                <a:gd name="T24" fmla="*/ 329 w 334"/>
                <a:gd name="T25" fmla="*/ 49 h 205"/>
                <a:gd name="T26" fmla="*/ 331 w 334"/>
                <a:gd name="T27" fmla="*/ 36 h 205"/>
                <a:gd name="T28" fmla="*/ 306 w 334"/>
                <a:gd name="T29" fmla="*/ 46 h 205"/>
                <a:gd name="T30" fmla="*/ 273 w 334"/>
                <a:gd name="T31" fmla="*/ 59 h 205"/>
                <a:gd name="T32" fmla="*/ 182 w 334"/>
                <a:gd name="T33" fmla="*/ 9 h 205"/>
                <a:gd name="T34" fmla="*/ 166 w 334"/>
                <a:gd name="T35" fmla="*/ 0 h 205"/>
                <a:gd name="T36" fmla="*/ 119 w 334"/>
                <a:gd name="T37" fmla="*/ 4 h 205"/>
                <a:gd name="T38" fmla="*/ 110 w 334"/>
                <a:gd name="T39" fmla="*/ 14 h 205"/>
                <a:gd name="T40" fmla="*/ 105 w 334"/>
                <a:gd name="T41" fmla="*/ 30 h 205"/>
                <a:gd name="T42" fmla="*/ 110 w 334"/>
                <a:gd name="T43" fmla="*/ 49 h 205"/>
                <a:gd name="T44" fmla="*/ 105 w 334"/>
                <a:gd name="T45" fmla="*/ 59 h 205"/>
                <a:gd name="T46" fmla="*/ 96 w 334"/>
                <a:gd name="T47" fmla="*/ 52 h 205"/>
                <a:gd name="T48" fmla="*/ 87 w 334"/>
                <a:gd name="T49" fmla="*/ 50 h 205"/>
                <a:gd name="T50" fmla="*/ 72 w 334"/>
                <a:gd name="T51" fmla="*/ 45 h 205"/>
                <a:gd name="T52" fmla="*/ 47 w 334"/>
                <a:gd name="T53" fmla="*/ 31 h 205"/>
                <a:gd name="T54" fmla="*/ 43 w 334"/>
                <a:gd name="T55" fmla="*/ 30 h 205"/>
                <a:gd name="T56" fmla="*/ 44 w 334"/>
                <a:gd name="T57" fmla="*/ 33 h 205"/>
                <a:gd name="T58" fmla="*/ 49 w 334"/>
                <a:gd name="T59" fmla="*/ 51 h 205"/>
                <a:gd name="T60" fmla="*/ 45 w 334"/>
                <a:gd name="T61" fmla="*/ 67 h 205"/>
                <a:gd name="T62" fmla="*/ 48 w 334"/>
                <a:gd name="T63" fmla="*/ 73 h 205"/>
                <a:gd name="T64" fmla="*/ 38 w 334"/>
                <a:gd name="T65" fmla="*/ 79 h 205"/>
                <a:gd name="T66" fmla="*/ 42 w 334"/>
                <a:gd name="T67" fmla="*/ 101 h 205"/>
                <a:gd name="T68" fmla="*/ 51 w 334"/>
                <a:gd name="T69" fmla="*/ 92 h 205"/>
                <a:gd name="T70" fmla="*/ 54 w 334"/>
                <a:gd name="T71" fmla="*/ 113 h 205"/>
                <a:gd name="T72" fmla="*/ 42 w 334"/>
                <a:gd name="T73" fmla="*/ 122 h 205"/>
                <a:gd name="T74" fmla="*/ 41 w 334"/>
                <a:gd name="T75" fmla="*/ 127 h 205"/>
                <a:gd name="T76" fmla="*/ 39 w 334"/>
                <a:gd name="T77" fmla="*/ 137 h 205"/>
                <a:gd name="T78" fmla="*/ 9 w 334"/>
                <a:gd name="T79" fmla="*/ 157 h 205"/>
                <a:gd name="T80" fmla="*/ 2 w 334"/>
                <a:gd name="T81" fmla="*/ 170 h 205"/>
                <a:gd name="T82" fmla="*/ 3 w 334"/>
                <a:gd name="T83" fmla="*/ 177 h 205"/>
                <a:gd name="T84" fmla="*/ 5 w 334"/>
                <a:gd name="T85" fmla="*/ 179 h 205"/>
                <a:gd name="T86" fmla="*/ 4 w 334"/>
                <a:gd name="T87" fmla="*/ 193 h 205"/>
                <a:gd name="T88" fmla="*/ 12 w 334"/>
                <a:gd name="T89" fmla="*/ 195 h 205"/>
                <a:gd name="T90" fmla="*/ 27 w 334"/>
                <a:gd name="T91" fmla="*/ 189 h 205"/>
                <a:gd name="T92" fmla="*/ 36 w 334"/>
                <a:gd name="T93" fmla="*/ 189 h 205"/>
                <a:gd name="T94" fmla="*/ 40 w 334"/>
                <a:gd name="T95" fmla="*/ 188 h 205"/>
                <a:gd name="T96" fmla="*/ 43 w 334"/>
                <a:gd name="T97" fmla="*/ 195 h 205"/>
                <a:gd name="T98" fmla="*/ 54 w 334"/>
                <a:gd name="T99" fmla="*/ 190 h 205"/>
                <a:gd name="T100" fmla="*/ 60 w 334"/>
                <a:gd name="T101" fmla="*/ 187 h 205"/>
                <a:gd name="T102" fmla="*/ 58 w 334"/>
                <a:gd name="T103" fmla="*/ 176 h 205"/>
                <a:gd name="T104" fmla="*/ 63 w 334"/>
                <a:gd name="T105" fmla="*/ 174 h 205"/>
                <a:gd name="T106" fmla="*/ 69 w 334"/>
                <a:gd name="T107" fmla="*/ 174 h 205"/>
                <a:gd name="T108" fmla="*/ 77 w 334"/>
                <a:gd name="T109" fmla="*/ 174 h 205"/>
                <a:gd name="T110" fmla="*/ 86 w 334"/>
                <a:gd name="T111" fmla="*/ 1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4" h="205">
                  <a:moveTo>
                    <a:pt x="89" y="186"/>
                  </a:moveTo>
                  <a:cubicBezTo>
                    <a:pt x="92" y="186"/>
                    <a:pt x="94" y="188"/>
                    <a:pt x="96" y="190"/>
                  </a:cubicBezTo>
                  <a:cubicBezTo>
                    <a:pt x="98" y="193"/>
                    <a:pt x="100" y="195"/>
                    <a:pt x="103" y="195"/>
                  </a:cubicBezTo>
                  <a:lnTo>
                    <a:pt x="125" y="195"/>
                  </a:lnTo>
                  <a:cubicBezTo>
                    <a:pt x="127" y="195"/>
                    <a:pt x="128" y="194"/>
                    <a:pt x="129" y="193"/>
                  </a:cubicBezTo>
                  <a:cubicBezTo>
                    <a:pt x="130" y="193"/>
                    <a:pt x="132" y="192"/>
                    <a:pt x="134" y="192"/>
                  </a:cubicBezTo>
                  <a:cubicBezTo>
                    <a:pt x="141" y="192"/>
                    <a:pt x="146" y="195"/>
                    <a:pt x="151" y="198"/>
                  </a:cubicBezTo>
                  <a:cubicBezTo>
                    <a:pt x="156" y="201"/>
                    <a:pt x="161" y="205"/>
                    <a:pt x="169" y="205"/>
                  </a:cubicBezTo>
                  <a:cubicBezTo>
                    <a:pt x="172" y="205"/>
                    <a:pt x="174" y="204"/>
                    <a:pt x="177" y="204"/>
                  </a:cubicBezTo>
                  <a:lnTo>
                    <a:pt x="180" y="195"/>
                  </a:lnTo>
                  <a:cubicBezTo>
                    <a:pt x="180" y="192"/>
                    <a:pt x="182" y="189"/>
                    <a:pt x="184" y="187"/>
                  </a:cubicBezTo>
                  <a:cubicBezTo>
                    <a:pt x="186" y="185"/>
                    <a:pt x="187" y="184"/>
                    <a:pt x="187" y="182"/>
                  </a:cubicBezTo>
                  <a:cubicBezTo>
                    <a:pt x="189" y="178"/>
                    <a:pt x="190" y="173"/>
                    <a:pt x="191" y="169"/>
                  </a:cubicBezTo>
                  <a:cubicBezTo>
                    <a:pt x="193" y="162"/>
                    <a:pt x="194" y="155"/>
                    <a:pt x="199" y="149"/>
                  </a:cubicBezTo>
                  <a:cubicBezTo>
                    <a:pt x="200" y="148"/>
                    <a:pt x="202" y="146"/>
                    <a:pt x="204" y="144"/>
                  </a:cubicBezTo>
                  <a:cubicBezTo>
                    <a:pt x="206" y="142"/>
                    <a:pt x="211" y="137"/>
                    <a:pt x="211" y="135"/>
                  </a:cubicBezTo>
                  <a:cubicBezTo>
                    <a:pt x="213" y="124"/>
                    <a:pt x="216" y="109"/>
                    <a:pt x="229" y="109"/>
                  </a:cubicBezTo>
                  <a:lnTo>
                    <a:pt x="233" y="109"/>
                  </a:lnTo>
                  <a:cubicBezTo>
                    <a:pt x="234" y="109"/>
                    <a:pt x="234" y="110"/>
                    <a:pt x="234" y="110"/>
                  </a:cubicBezTo>
                  <a:cubicBezTo>
                    <a:pt x="234" y="111"/>
                    <a:pt x="235" y="112"/>
                    <a:pt x="235" y="113"/>
                  </a:cubicBezTo>
                  <a:cubicBezTo>
                    <a:pt x="241" y="113"/>
                    <a:pt x="245" y="109"/>
                    <a:pt x="249" y="106"/>
                  </a:cubicBezTo>
                  <a:cubicBezTo>
                    <a:pt x="253" y="103"/>
                    <a:pt x="257" y="99"/>
                    <a:pt x="262" y="98"/>
                  </a:cubicBezTo>
                  <a:cubicBezTo>
                    <a:pt x="268" y="96"/>
                    <a:pt x="273" y="93"/>
                    <a:pt x="279" y="89"/>
                  </a:cubicBezTo>
                  <a:cubicBezTo>
                    <a:pt x="285" y="85"/>
                    <a:pt x="291" y="81"/>
                    <a:pt x="301" y="78"/>
                  </a:cubicBezTo>
                  <a:cubicBezTo>
                    <a:pt x="308" y="76"/>
                    <a:pt x="332" y="68"/>
                    <a:pt x="332" y="54"/>
                  </a:cubicBezTo>
                  <a:cubicBezTo>
                    <a:pt x="332" y="52"/>
                    <a:pt x="331" y="50"/>
                    <a:pt x="329" y="49"/>
                  </a:cubicBezTo>
                  <a:cubicBezTo>
                    <a:pt x="328" y="47"/>
                    <a:pt x="327" y="46"/>
                    <a:pt x="327" y="44"/>
                  </a:cubicBezTo>
                  <a:cubicBezTo>
                    <a:pt x="327" y="40"/>
                    <a:pt x="329" y="38"/>
                    <a:pt x="331" y="36"/>
                  </a:cubicBezTo>
                  <a:cubicBezTo>
                    <a:pt x="332" y="35"/>
                    <a:pt x="333" y="34"/>
                    <a:pt x="334" y="32"/>
                  </a:cubicBezTo>
                  <a:cubicBezTo>
                    <a:pt x="322" y="33"/>
                    <a:pt x="314" y="39"/>
                    <a:pt x="306" y="46"/>
                  </a:cubicBezTo>
                  <a:cubicBezTo>
                    <a:pt x="297" y="53"/>
                    <a:pt x="289" y="60"/>
                    <a:pt x="277" y="60"/>
                  </a:cubicBezTo>
                  <a:cubicBezTo>
                    <a:pt x="276" y="60"/>
                    <a:pt x="275" y="60"/>
                    <a:pt x="273" y="59"/>
                  </a:cubicBezTo>
                  <a:cubicBezTo>
                    <a:pt x="268" y="58"/>
                    <a:pt x="212" y="31"/>
                    <a:pt x="192" y="19"/>
                  </a:cubicBezTo>
                  <a:cubicBezTo>
                    <a:pt x="188" y="17"/>
                    <a:pt x="185" y="13"/>
                    <a:pt x="182" y="9"/>
                  </a:cubicBezTo>
                  <a:cubicBezTo>
                    <a:pt x="177" y="4"/>
                    <a:pt x="174" y="0"/>
                    <a:pt x="169" y="0"/>
                  </a:cubicBezTo>
                  <a:cubicBezTo>
                    <a:pt x="168" y="0"/>
                    <a:pt x="167" y="0"/>
                    <a:pt x="166" y="0"/>
                  </a:cubicBezTo>
                  <a:cubicBezTo>
                    <a:pt x="154" y="5"/>
                    <a:pt x="142" y="5"/>
                    <a:pt x="127" y="5"/>
                  </a:cubicBezTo>
                  <a:cubicBezTo>
                    <a:pt x="123" y="5"/>
                    <a:pt x="121" y="4"/>
                    <a:pt x="119" y="4"/>
                  </a:cubicBezTo>
                  <a:lnTo>
                    <a:pt x="118" y="4"/>
                  </a:lnTo>
                  <a:cubicBezTo>
                    <a:pt x="116" y="8"/>
                    <a:pt x="113" y="11"/>
                    <a:pt x="110" y="14"/>
                  </a:cubicBezTo>
                  <a:cubicBezTo>
                    <a:pt x="106" y="18"/>
                    <a:pt x="103" y="21"/>
                    <a:pt x="103" y="27"/>
                  </a:cubicBezTo>
                  <a:cubicBezTo>
                    <a:pt x="103" y="29"/>
                    <a:pt x="104" y="30"/>
                    <a:pt x="105" y="30"/>
                  </a:cubicBezTo>
                  <a:cubicBezTo>
                    <a:pt x="106" y="31"/>
                    <a:pt x="108" y="31"/>
                    <a:pt x="108" y="34"/>
                  </a:cubicBezTo>
                  <a:cubicBezTo>
                    <a:pt x="110" y="39"/>
                    <a:pt x="110" y="45"/>
                    <a:pt x="110" y="49"/>
                  </a:cubicBezTo>
                  <a:cubicBezTo>
                    <a:pt x="110" y="50"/>
                    <a:pt x="110" y="52"/>
                    <a:pt x="110" y="53"/>
                  </a:cubicBezTo>
                  <a:cubicBezTo>
                    <a:pt x="110" y="58"/>
                    <a:pt x="107" y="59"/>
                    <a:pt x="105" y="59"/>
                  </a:cubicBezTo>
                  <a:cubicBezTo>
                    <a:pt x="100" y="59"/>
                    <a:pt x="98" y="56"/>
                    <a:pt x="97" y="54"/>
                  </a:cubicBezTo>
                  <a:cubicBezTo>
                    <a:pt x="96" y="53"/>
                    <a:pt x="96" y="52"/>
                    <a:pt x="96" y="52"/>
                  </a:cubicBezTo>
                  <a:cubicBezTo>
                    <a:pt x="95" y="53"/>
                    <a:pt x="93" y="54"/>
                    <a:pt x="92" y="54"/>
                  </a:cubicBezTo>
                  <a:cubicBezTo>
                    <a:pt x="90" y="54"/>
                    <a:pt x="88" y="52"/>
                    <a:pt x="87" y="50"/>
                  </a:cubicBezTo>
                  <a:lnTo>
                    <a:pt x="80" y="50"/>
                  </a:lnTo>
                  <a:cubicBezTo>
                    <a:pt x="74" y="50"/>
                    <a:pt x="73" y="48"/>
                    <a:pt x="72" y="45"/>
                  </a:cubicBezTo>
                  <a:cubicBezTo>
                    <a:pt x="71" y="44"/>
                    <a:pt x="71" y="43"/>
                    <a:pt x="69" y="42"/>
                  </a:cubicBezTo>
                  <a:cubicBezTo>
                    <a:pt x="62" y="37"/>
                    <a:pt x="55" y="34"/>
                    <a:pt x="47" y="31"/>
                  </a:cubicBezTo>
                  <a:cubicBezTo>
                    <a:pt x="46" y="31"/>
                    <a:pt x="45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4" y="31"/>
                    <a:pt x="44" y="33"/>
                  </a:cubicBezTo>
                  <a:cubicBezTo>
                    <a:pt x="44" y="35"/>
                    <a:pt x="45" y="37"/>
                    <a:pt x="46" y="39"/>
                  </a:cubicBezTo>
                  <a:cubicBezTo>
                    <a:pt x="48" y="42"/>
                    <a:pt x="49" y="46"/>
                    <a:pt x="49" y="51"/>
                  </a:cubicBezTo>
                  <a:cubicBezTo>
                    <a:pt x="49" y="55"/>
                    <a:pt x="48" y="58"/>
                    <a:pt x="47" y="60"/>
                  </a:cubicBezTo>
                  <a:cubicBezTo>
                    <a:pt x="46" y="62"/>
                    <a:pt x="45" y="64"/>
                    <a:pt x="45" y="67"/>
                  </a:cubicBezTo>
                  <a:cubicBezTo>
                    <a:pt x="45" y="68"/>
                    <a:pt x="46" y="69"/>
                    <a:pt x="47" y="70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7"/>
                    <a:pt x="43" y="78"/>
                    <a:pt x="40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5" y="80"/>
                    <a:pt x="29" y="90"/>
                    <a:pt x="29" y="95"/>
                  </a:cubicBezTo>
                  <a:cubicBezTo>
                    <a:pt x="29" y="97"/>
                    <a:pt x="37" y="101"/>
                    <a:pt x="42" y="101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5"/>
                    <a:pt x="48" y="92"/>
                    <a:pt x="51" y="92"/>
                  </a:cubicBezTo>
                  <a:cubicBezTo>
                    <a:pt x="56" y="92"/>
                    <a:pt x="64" y="98"/>
                    <a:pt x="64" y="102"/>
                  </a:cubicBezTo>
                  <a:cubicBezTo>
                    <a:pt x="64" y="105"/>
                    <a:pt x="60" y="108"/>
                    <a:pt x="54" y="113"/>
                  </a:cubicBezTo>
                  <a:cubicBezTo>
                    <a:pt x="51" y="115"/>
                    <a:pt x="48" y="117"/>
                    <a:pt x="47" y="119"/>
                  </a:cubicBezTo>
                  <a:cubicBezTo>
                    <a:pt x="46" y="120"/>
                    <a:pt x="44" y="121"/>
                    <a:pt x="42" y="122"/>
                  </a:cubicBezTo>
                  <a:cubicBezTo>
                    <a:pt x="41" y="123"/>
                    <a:pt x="40" y="123"/>
                    <a:pt x="40" y="124"/>
                  </a:cubicBezTo>
                  <a:cubicBezTo>
                    <a:pt x="39" y="124"/>
                    <a:pt x="40" y="126"/>
                    <a:pt x="41" y="127"/>
                  </a:cubicBezTo>
                  <a:cubicBezTo>
                    <a:pt x="42" y="129"/>
                    <a:pt x="43" y="132"/>
                    <a:pt x="42" y="134"/>
                  </a:cubicBezTo>
                  <a:cubicBezTo>
                    <a:pt x="42" y="135"/>
                    <a:pt x="41" y="136"/>
                    <a:pt x="39" y="137"/>
                  </a:cubicBezTo>
                  <a:cubicBezTo>
                    <a:pt x="35" y="139"/>
                    <a:pt x="27" y="141"/>
                    <a:pt x="22" y="141"/>
                  </a:cubicBezTo>
                  <a:cubicBezTo>
                    <a:pt x="13" y="141"/>
                    <a:pt x="11" y="149"/>
                    <a:pt x="9" y="157"/>
                  </a:cubicBezTo>
                  <a:cubicBezTo>
                    <a:pt x="8" y="161"/>
                    <a:pt x="7" y="164"/>
                    <a:pt x="5" y="167"/>
                  </a:cubicBezTo>
                  <a:cubicBezTo>
                    <a:pt x="4" y="168"/>
                    <a:pt x="3" y="169"/>
                    <a:pt x="2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6"/>
                    <a:pt x="1" y="176"/>
                    <a:pt x="3" y="177"/>
                  </a:cubicBezTo>
                  <a:cubicBezTo>
                    <a:pt x="4" y="177"/>
                    <a:pt x="4" y="177"/>
                    <a:pt x="5" y="178"/>
                  </a:cubicBezTo>
                  <a:cubicBezTo>
                    <a:pt x="5" y="178"/>
                    <a:pt x="5" y="179"/>
                    <a:pt x="5" y="179"/>
                  </a:cubicBezTo>
                  <a:lnTo>
                    <a:pt x="2" y="188"/>
                  </a:lnTo>
                  <a:cubicBezTo>
                    <a:pt x="3" y="189"/>
                    <a:pt x="4" y="191"/>
                    <a:pt x="4" y="193"/>
                  </a:cubicBezTo>
                  <a:cubicBezTo>
                    <a:pt x="5" y="196"/>
                    <a:pt x="6" y="198"/>
                    <a:pt x="8" y="198"/>
                  </a:cubicBezTo>
                  <a:cubicBezTo>
                    <a:pt x="10" y="198"/>
                    <a:pt x="11" y="196"/>
                    <a:pt x="12" y="195"/>
                  </a:cubicBezTo>
                  <a:cubicBezTo>
                    <a:pt x="14" y="192"/>
                    <a:pt x="17" y="189"/>
                    <a:pt x="22" y="189"/>
                  </a:cubicBezTo>
                  <a:cubicBezTo>
                    <a:pt x="24" y="189"/>
                    <a:pt x="25" y="189"/>
                    <a:pt x="27" y="189"/>
                  </a:cubicBezTo>
                  <a:cubicBezTo>
                    <a:pt x="28" y="190"/>
                    <a:pt x="30" y="190"/>
                    <a:pt x="32" y="190"/>
                  </a:cubicBezTo>
                  <a:cubicBezTo>
                    <a:pt x="34" y="190"/>
                    <a:pt x="35" y="190"/>
                    <a:pt x="36" y="189"/>
                  </a:cubicBezTo>
                  <a:cubicBezTo>
                    <a:pt x="37" y="189"/>
                    <a:pt x="38" y="188"/>
                    <a:pt x="39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9"/>
                    <a:pt x="41" y="189"/>
                  </a:cubicBezTo>
                  <a:cubicBezTo>
                    <a:pt x="41" y="190"/>
                    <a:pt x="41" y="195"/>
                    <a:pt x="43" y="195"/>
                  </a:cubicBezTo>
                  <a:cubicBezTo>
                    <a:pt x="45" y="195"/>
                    <a:pt x="46" y="194"/>
                    <a:pt x="47" y="193"/>
                  </a:cubicBezTo>
                  <a:cubicBezTo>
                    <a:pt x="49" y="192"/>
                    <a:pt x="51" y="190"/>
                    <a:pt x="54" y="190"/>
                  </a:cubicBezTo>
                  <a:lnTo>
                    <a:pt x="56" y="190"/>
                  </a:lnTo>
                  <a:cubicBezTo>
                    <a:pt x="56" y="190"/>
                    <a:pt x="60" y="190"/>
                    <a:pt x="60" y="187"/>
                  </a:cubicBezTo>
                  <a:cubicBezTo>
                    <a:pt x="60" y="185"/>
                    <a:pt x="59" y="183"/>
                    <a:pt x="59" y="181"/>
                  </a:cubicBezTo>
                  <a:cubicBezTo>
                    <a:pt x="58" y="180"/>
                    <a:pt x="58" y="178"/>
                    <a:pt x="58" y="176"/>
                  </a:cubicBezTo>
                  <a:cubicBezTo>
                    <a:pt x="58" y="175"/>
                    <a:pt x="58" y="174"/>
                    <a:pt x="60" y="174"/>
                  </a:cubicBezTo>
                  <a:cubicBezTo>
                    <a:pt x="61" y="174"/>
                    <a:pt x="62" y="174"/>
                    <a:pt x="63" y="174"/>
                  </a:cubicBezTo>
                  <a:cubicBezTo>
                    <a:pt x="64" y="174"/>
                    <a:pt x="64" y="174"/>
                    <a:pt x="65" y="174"/>
                  </a:cubicBezTo>
                  <a:lnTo>
                    <a:pt x="69" y="174"/>
                  </a:lnTo>
                  <a:cubicBezTo>
                    <a:pt x="70" y="174"/>
                    <a:pt x="71" y="174"/>
                    <a:pt x="73" y="174"/>
                  </a:cubicBezTo>
                  <a:cubicBezTo>
                    <a:pt x="74" y="174"/>
                    <a:pt x="76" y="174"/>
                    <a:pt x="77" y="174"/>
                  </a:cubicBezTo>
                  <a:cubicBezTo>
                    <a:pt x="79" y="174"/>
                    <a:pt x="86" y="174"/>
                    <a:pt x="86" y="182"/>
                  </a:cubicBezTo>
                  <a:cubicBezTo>
                    <a:pt x="86" y="185"/>
                    <a:pt x="86" y="186"/>
                    <a:pt x="86" y="186"/>
                  </a:cubicBezTo>
                  <a:lnTo>
                    <a:pt x="8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8" name="Freeform 1157"/>
            <p:cNvSpPr>
              <a:spLocks/>
            </p:cNvSpPr>
            <p:nvPr/>
          </p:nvSpPr>
          <p:spPr bwMode="auto">
            <a:xfrm>
              <a:off x="7986491" y="4670084"/>
              <a:ext cx="50746" cy="35710"/>
            </a:xfrm>
            <a:custGeom>
              <a:avLst/>
              <a:gdLst>
                <a:gd name="T0" fmla="*/ 48 w 117"/>
                <a:gd name="T1" fmla="*/ 81 h 82"/>
                <a:gd name="T2" fmla="*/ 52 w 117"/>
                <a:gd name="T3" fmla="*/ 79 h 82"/>
                <a:gd name="T4" fmla="*/ 58 w 117"/>
                <a:gd name="T5" fmla="*/ 76 h 82"/>
                <a:gd name="T6" fmla="*/ 66 w 117"/>
                <a:gd name="T7" fmla="*/ 81 h 82"/>
                <a:gd name="T8" fmla="*/ 66 w 117"/>
                <a:gd name="T9" fmla="*/ 82 h 82"/>
                <a:gd name="T10" fmla="*/ 71 w 117"/>
                <a:gd name="T11" fmla="*/ 80 h 82"/>
                <a:gd name="T12" fmla="*/ 101 w 117"/>
                <a:gd name="T13" fmla="*/ 80 h 82"/>
                <a:gd name="T14" fmla="*/ 106 w 117"/>
                <a:gd name="T15" fmla="*/ 76 h 82"/>
                <a:gd name="T16" fmla="*/ 106 w 117"/>
                <a:gd name="T17" fmla="*/ 75 h 82"/>
                <a:gd name="T18" fmla="*/ 107 w 117"/>
                <a:gd name="T19" fmla="*/ 75 h 82"/>
                <a:gd name="T20" fmla="*/ 116 w 117"/>
                <a:gd name="T21" fmla="*/ 74 h 82"/>
                <a:gd name="T22" fmla="*/ 117 w 117"/>
                <a:gd name="T23" fmla="*/ 74 h 82"/>
                <a:gd name="T24" fmla="*/ 117 w 117"/>
                <a:gd name="T25" fmla="*/ 74 h 82"/>
                <a:gd name="T26" fmla="*/ 114 w 117"/>
                <a:gd name="T27" fmla="*/ 65 h 82"/>
                <a:gd name="T28" fmla="*/ 113 w 117"/>
                <a:gd name="T29" fmla="*/ 60 h 82"/>
                <a:gd name="T30" fmla="*/ 110 w 117"/>
                <a:gd name="T31" fmla="*/ 59 h 82"/>
                <a:gd name="T32" fmla="*/ 104 w 117"/>
                <a:gd name="T33" fmla="*/ 55 h 82"/>
                <a:gd name="T34" fmla="*/ 102 w 117"/>
                <a:gd name="T35" fmla="*/ 50 h 82"/>
                <a:gd name="T36" fmla="*/ 95 w 117"/>
                <a:gd name="T37" fmla="*/ 41 h 82"/>
                <a:gd name="T38" fmla="*/ 89 w 117"/>
                <a:gd name="T39" fmla="*/ 40 h 82"/>
                <a:gd name="T40" fmla="*/ 87 w 117"/>
                <a:gd name="T41" fmla="*/ 40 h 82"/>
                <a:gd name="T42" fmla="*/ 79 w 117"/>
                <a:gd name="T43" fmla="*/ 38 h 82"/>
                <a:gd name="T44" fmla="*/ 77 w 117"/>
                <a:gd name="T45" fmla="*/ 32 h 82"/>
                <a:gd name="T46" fmla="*/ 77 w 117"/>
                <a:gd name="T47" fmla="*/ 29 h 82"/>
                <a:gd name="T48" fmla="*/ 73 w 117"/>
                <a:gd name="T49" fmla="*/ 24 h 82"/>
                <a:gd name="T50" fmla="*/ 70 w 117"/>
                <a:gd name="T51" fmla="*/ 17 h 82"/>
                <a:gd name="T52" fmla="*/ 70 w 117"/>
                <a:gd name="T53" fmla="*/ 8 h 82"/>
                <a:gd name="T54" fmla="*/ 70 w 117"/>
                <a:gd name="T55" fmla="*/ 8 h 82"/>
                <a:gd name="T56" fmla="*/ 65 w 117"/>
                <a:gd name="T57" fmla="*/ 7 h 82"/>
                <a:gd name="T58" fmla="*/ 61 w 117"/>
                <a:gd name="T59" fmla="*/ 9 h 82"/>
                <a:gd name="T60" fmla="*/ 56 w 117"/>
                <a:gd name="T61" fmla="*/ 12 h 82"/>
                <a:gd name="T62" fmla="*/ 44 w 117"/>
                <a:gd name="T63" fmla="*/ 7 h 82"/>
                <a:gd name="T64" fmla="*/ 29 w 117"/>
                <a:gd name="T65" fmla="*/ 0 h 82"/>
                <a:gd name="T66" fmla="*/ 25 w 117"/>
                <a:gd name="T67" fmla="*/ 2 h 82"/>
                <a:gd name="T68" fmla="*/ 18 w 117"/>
                <a:gd name="T69" fmla="*/ 5 h 82"/>
                <a:gd name="T70" fmla="*/ 18 w 117"/>
                <a:gd name="T71" fmla="*/ 5 h 82"/>
                <a:gd name="T72" fmla="*/ 19 w 117"/>
                <a:gd name="T73" fmla="*/ 20 h 82"/>
                <a:gd name="T74" fmla="*/ 9 w 117"/>
                <a:gd name="T75" fmla="*/ 38 h 82"/>
                <a:gd name="T76" fmla="*/ 0 w 117"/>
                <a:gd name="T77" fmla="*/ 50 h 82"/>
                <a:gd name="T78" fmla="*/ 6 w 117"/>
                <a:gd name="T79" fmla="*/ 50 h 82"/>
                <a:gd name="T80" fmla="*/ 7 w 117"/>
                <a:gd name="T81" fmla="*/ 49 h 82"/>
                <a:gd name="T82" fmla="*/ 7 w 117"/>
                <a:gd name="T83" fmla="*/ 51 h 82"/>
                <a:gd name="T84" fmla="*/ 9 w 117"/>
                <a:gd name="T85" fmla="*/ 55 h 82"/>
                <a:gd name="T86" fmla="*/ 13 w 117"/>
                <a:gd name="T87" fmla="*/ 56 h 82"/>
                <a:gd name="T88" fmla="*/ 17 w 117"/>
                <a:gd name="T89" fmla="*/ 55 h 82"/>
                <a:gd name="T90" fmla="*/ 17 w 117"/>
                <a:gd name="T91" fmla="*/ 61 h 82"/>
                <a:gd name="T92" fmla="*/ 16 w 117"/>
                <a:gd name="T93" fmla="*/ 68 h 82"/>
                <a:gd name="T94" fmla="*/ 14 w 117"/>
                <a:gd name="T95" fmla="*/ 70 h 82"/>
                <a:gd name="T96" fmla="*/ 15 w 117"/>
                <a:gd name="T97" fmla="*/ 74 h 82"/>
                <a:gd name="T98" fmla="*/ 25 w 117"/>
                <a:gd name="T99" fmla="*/ 77 h 82"/>
                <a:gd name="T100" fmla="*/ 35 w 117"/>
                <a:gd name="T101" fmla="*/ 80 h 82"/>
                <a:gd name="T102" fmla="*/ 40 w 117"/>
                <a:gd name="T103" fmla="*/ 79 h 82"/>
                <a:gd name="T104" fmla="*/ 40 w 117"/>
                <a:gd name="T105" fmla="*/ 79 h 82"/>
                <a:gd name="T106" fmla="*/ 47 w 117"/>
                <a:gd name="T107" fmla="*/ 79 h 82"/>
                <a:gd name="T108" fmla="*/ 47 w 117"/>
                <a:gd name="T109" fmla="*/ 80 h 82"/>
                <a:gd name="T110" fmla="*/ 48 w 117"/>
                <a:gd name="T11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82">
                  <a:moveTo>
                    <a:pt x="48" y="81"/>
                  </a:moveTo>
                  <a:cubicBezTo>
                    <a:pt x="49" y="81"/>
                    <a:pt x="51" y="80"/>
                    <a:pt x="52" y="79"/>
                  </a:cubicBezTo>
                  <a:cubicBezTo>
                    <a:pt x="54" y="77"/>
                    <a:pt x="56" y="76"/>
                    <a:pt x="58" y="76"/>
                  </a:cubicBezTo>
                  <a:cubicBezTo>
                    <a:pt x="62" y="76"/>
                    <a:pt x="64" y="79"/>
                    <a:pt x="66" y="81"/>
                  </a:cubicBezTo>
                  <a:cubicBezTo>
                    <a:pt x="66" y="81"/>
                    <a:pt x="66" y="81"/>
                    <a:pt x="66" y="82"/>
                  </a:cubicBezTo>
                  <a:cubicBezTo>
                    <a:pt x="67" y="81"/>
                    <a:pt x="69" y="80"/>
                    <a:pt x="71" y="80"/>
                  </a:cubicBezTo>
                  <a:lnTo>
                    <a:pt x="101" y="80"/>
                  </a:lnTo>
                  <a:cubicBezTo>
                    <a:pt x="104" y="80"/>
                    <a:pt x="105" y="79"/>
                    <a:pt x="106" y="76"/>
                  </a:cubicBezTo>
                  <a:lnTo>
                    <a:pt x="106" y="75"/>
                  </a:lnTo>
                  <a:lnTo>
                    <a:pt x="107" y="75"/>
                  </a:lnTo>
                  <a:cubicBezTo>
                    <a:pt x="111" y="76"/>
                    <a:pt x="113" y="76"/>
                    <a:pt x="116" y="74"/>
                  </a:cubicBezTo>
                  <a:cubicBezTo>
                    <a:pt x="116" y="74"/>
                    <a:pt x="116" y="74"/>
                    <a:pt x="117" y="74"/>
                  </a:cubicBezTo>
                  <a:lnTo>
                    <a:pt x="117" y="74"/>
                  </a:lnTo>
                  <a:cubicBezTo>
                    <a:pt x="114" y="72"/>
                    <a:pt x="114" y="68"/>
                    <a:pt x="114" y="65"/>
                  </a:cubicBezTo>
                  <a:cubicBezTo>
                    <a:pt x="114" y="63"/>
                    <a:pt x="113" y="61"/>
                    <a:pt x="113" y="60"/>
                  </a:cubicBezTo>
                  <a:cubicBezTo>
                    <a:pt x="112" y="60"/>
                    <a:pt x="111" y="59"/>
                    <a:pt x="110" y="59"/>
                  </a:cubicBezTo>
                  <a:cubicBezTo>
                    <a:pt x="108" y="58"/>
                    <a:pt x="106" y="57"/>
                    <a:pt x="104" y="55"/>
                  </a:cubicBezTo>
                  <a:cubicBezTo>
                    <a:pt x="103" y="53"/>
                    <a:pt x="102" y="52"/>
                    <a:pt x="102" y="50"/>
                  </a:cubicBezTo>
                  <a:cubicBezTo>
                    <a:pt x="100" y="46"/>
                    <a:pt x="98" y="43"/>
                    <a:pt x="95" y="41"/>
                  </a:cubicBezTo>
                  <a:cubicBezTo>
                    <a:pt x="92" y="40"/>
                    <a:pt x="90" y="40"/>
                    <a:pt x="89" y="40"/>
                  </a:cubicBezTo>
                  <a:lnTo>
                    <a:pt x="87" y="40"/>
                  </a:lnTo>
                  <a:cubicBezTo>
                    <a:pt x="84" y="40"/>
                    <a:pt x="82" y="40"/>
                    <a:pt x="79" y="38"/>
                  </a:cubicBezTo>
                  <a:cubicBezTo>
                    <a:pt x="76" y="37"/>
                    <a:pt x="77" y="34"/>
                    <a:pt x="77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5" y="26"/>
                    <a:pt x="74" y="25"/>
                    <a:pt x="73" y="24"/>
                  </a:cubicBezTo>
                  <a:cubicBezTo>
                    <a:pt x="72" y="23"/>
                    <a:pt x="70" y="21"/>
                    <a:pt x="70" y="17"/>
                  </a:cubicBezTo>
                  <a:lnTo>
                    <a:pt x="70" y="8"/>
                  </a:ln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7"/>
                    <a:pt x="65" y="7"/>
                  </a:cubicBezTo>
                  <a:cubicBezTo>
                    <a:pt x="64" y="7"/>
                    <a:pt x="63" y="8"/>
                    <a:pt x="61" y="9"/>
                  </a:cubicBezTo>
                  <a:cubicBezTo>
                    <a:pt x="60" y="10"/>
                    <a:pt x="58" y="12"/>
                    <a:pt x="56" y="12"/>
                  </a:cubicBezTo>
                  <a:cubicBezTo>
                    <a:pt x="53" y="12"/>
                    <a:pt x="49" y="10"/>
                    <a:pt x="44" y="7"/>
                  </a:cubicBezTo>
                  <a:cubicBezTo>
                    <a:pt x="39" y="3"/>
                    <a:pt x="33" y="0"/>
                    <a:pt x="29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4" y="3"/>
                    <a:pt x="22" y="5"/>
                    <a:pt x="18" y="5"/>
                  </a:cubicBezTo>
                  <a:lnTo>
                    <a:pt x="18" y="5"/>
                  </a:lnTo>
                  <a:cubicBezTo>
                    <a:pt x="18" y="10"/>
                    <a:pt x="19" y="15"/>
                    <a:pt x="19" y="20"/>
                  </a:cubicBezTo>
                  <a:cubicBezTo>
                    <a:pt x="19" y="28"/>
                    <a:pt x="14" y="33"/>
                    <a:pt x="9" y="38"/>
                  </a:cubicBezTo>
                  <a:cubicBezTo>
                    <a:pt x="5" y="42"/>
                    <a:pt x="2" y="45"/>
                    <a:pt x="0" y="50"/>
                  </a:cubicBezTo>
                  <a:cubicBezTo>
                    <a:pt x="3" y="51"/>
                    <a:pt x="4" y="51"/>
                    <a:pt x="6" y="50"/>
                  </a:cubicBezTo>
                  <a:lnTo>
                    <a:pt x="7" y="49"/>
                  </a:lnTo>
                  <a:lnTo>
                    <a:pt x="7" y="51"/>
                  </a:lnTo>
                  <a:cubicBezTo>
                    <a:pt x="7" y="54"/>
                    <a:pt x="8" y="54"/>
                    <a:pt x="9" y="55"/>
                  </a:cubicBezTo>
                  <a:cubicBezTo>
                    <a:pt x="10" y="55"/>
                    <a:pt x="11" y="56"/>
                    <a:pt x="13" y="56"/>
                  </a:cubicBezTo>
                  <a:lnTo>
                    <a:pt x="17" y="55"/>
                  </a:lnTo>
                  <a:lnTo>
                    <a:pt x="17" y="61"/>
                  </a:lnTo>
                  <a:cubicBezTo>
                    <a:pt x="17" y="64"/>
                    <a:pt x="17" y="65"/>
                    <a:pt x="16" y="68"/>
                  </a:cubicBezTo>
                  <a:cubicBezTo>
                    <a:pt x="15" y="68"/>
                    <a:pt x="15" y="69"/>
                    <a:pt x="14" y="70"/>
                  </a:cubicBezTo>
                  <a:lnTo>
                    <a:pt x="15" y="74"/>
                  </a:lnTo>
                  <a:cubicBezTo>
                    <a:pt x="19" y="75"/>
                    <a:pt x="22" y="76"/>
                    <a:pt x="25" y="77"/>
                  </a:cubicBezTo>
                  <a:cubicBezTo>
                    <a:pt x="29" y="79"/>
                    <a:pt x="32" y="80"/>
                    <a:pt x="35" y="80"/>
                  </a:cubicBezTo>
                  <a:cubicBezTo>
                    <a:pt x="37" y="80"/>
                    <a:pt x="38" y="80"/>
                    <a:pt x="40" y="79"/>
                  </a:cubicBezTo>
                  <a:lnTo>
                    <a:pt x="40" y="79"/>
                  </a:lnTo>
                  <a:lnTo>
                    <a:pt x="47" y="79"/>
                  </a:lnTo>
                  <a:lnTo>
                    <a:pt x="47" y="80"/>
                  </a:lnTo>
                  <a:cubicBezTo>
                    <a:pt x="47" y="80"/>
                    <a:pt x="48" y="81"/>
                    <a:pt x="4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9" name="Freeform 1158"/>
            <p:cNvSpPr>
              <a:spLocks/>
            </p:cNvSpPr>
            <p:nvPr/>
          </p:nvSpPr>
          <p:spPr bwMode="auto">
            <a:xfrm>
              <a:off x="7952661" y="4664445"/>
              <a:ext cx="41348" cy="54505"/>
            </a:xfrm>
            <a:custGeom>
              <a:avLst/>
              <a:gdLst>
                <a:gd name="T0" fmla="*/ 98 w 100"/>
                <a:gd name="T1" fmla="*/ 78 h 130"/>
                <a:gd name="T2" fmla="*/ 96 w 100"/>
                <a:gd name="T3" fmla="*/ 75 h 130"/>
                <a:gd name="T4" fmla="*/ 88 w 100"/>
                <a:gd name="T5" fmla="*/ 70 h 130"/>
                <a:gd name="T6" fmla="*/ 81 w 100"/>
                <a:gd name="T7" fmla="*/ 69 h 130"/>
                <a:gd name="T8" fmla="*/ 90 w 100"/>
                <a:gd name="T9" fmla="*/ 53 h 130"/>
                <a:gd name="T10" fmla="*/ 98 w 100"/>
                <a:gd name="T11" fmla="*/ 21 h 130"/>
                <a:gd name="T12" fmla="*/ 91 w 100"/>
                <a:gd name="T13" fmla="*/ 15 h 130"/>
                <a:gd name="T14" fmla="*/ 83 w 100"/>
                <a:gd name="T15" fmla="*/ 14 h 130"/>
                <a:gd name="T16" fmla="*/ 73 w 100"/>
                <a:gd name="T17" fmla="*/ 10 h 130"/>
                <a:gd name="T18" fmla="*/ 56 w 100"/>
                <a:gd name="T19" fmla="*/ 0 h 130"/>
                <a:gd name="T20" fmla="*/ 54 w 100"/>
                <a:gd name="T21" fmla="*/ 8 h 130"/>
                <a:gd name="T22" fmla="*/ 54 w 100"/>
                <a:gd name="T23" fmla="*/ 23 h 130"/>
                <a:gd name="T24" fmla="*/ 54 w 100"/>
                <a:gd name="T25" fmla="*/ 25 h 130"/>
                <a:gd name="T26" fmla="*/ 38 w 100"/>
                <a:gd name="T27" fmla="*/ 28 h 130"/>
                <a:gd name="T28" fmla="*/ 31 w 100"/>
                <a:gd name="T29" fmla="*/ 34 h 130"/>
                <a:gd name="T30" fmla="*/ 24 w 100"/>
                <a:gd name="T31" fmla="*/ 28 h 130"/>
                <a:gd name="T32" fmla="*/ 18 w 100"/>
                <a:gd name="T33" fmla="*/ 27 h 130"/>
                <a:gd name="T34" fmla="*/ 17 w 100"/>
                <a:gd name="T35" fmla="*/ 26 h 130"/>
                <a:gd name="T36" fmla="*/ 22 w 100"/>
                <a:gd name="T37" fmla="*/ 18 h 130"/>
                <a:gd name="T38" fmla="*/ 6 w 100"/>
                <a:gd name="T39" fmla="*/ 25 h 130"/>
                <a:gd name="T40" fmla="*/ 23 w 100"/>
                <a:gd name="T41" fmla="*/ 44 h 130"/>
                <a:gd name="T42" fmla="*/ 43 w 100"/>
                <a:gd name="T43" fmla="*/ 43 h 130"/>
                <a:gd name="T44" fmla="*/ 49 w 100"/>
                <a:gd name="T45" fmla="*/ 42 h 130"/>
                <a:gd name="T46" fmla="*/ 36 w 100"/>
                <a:gd name="T47" fmla="*/ 67 h 130"/>
                <a:gd name="T48" fmla="*/ 29 w 100"/>
                <a:gd name="T49" fmla="*/ 65 h 130"/>
                <a:gd name="T50" fmla="*/ 13 w 100"/>
                <a:gd name="T51" fmla="*/ 82 h 130"/>
                <a:gd name="T52" fmla="*/ 5 w 100"/>
                <a:gd name="T53" fmla="*/ 97 h 130"/>
                <a:gd name="T54" fmla="*/ 3 w 100"/>
                <a:gd name="T55" fmla="*/ 110 h 130"/>
                <a:gd name="T56" fmla="*/ 22 w 100"/>
                <a:gd name="T57" fmla="*/ 120 h 130"/>
                <a:gd name="T58" fmla="*/ 16 w 100"/>
                <a:gd name="T59" fmla="*/ 126 h 130"/>
                <a:gd name="T60" fmla="*/ 18 w 100"/>
                <a:gd name="T61" fmla="*/ 128 h 130"/>
                <a:gd name="T62" fmla="*/ 32 w 100"/>
                <a:gd name="T63" fmla="*/ 124 h 130"/>
                <a:gd name="T64" fmla="*/ 51 w 100"/>
                <a:gd name="T65" fmla="*/ 114 h 130"/>
                <a:gd name="T66" fmla="*/ 62 w 100"/>
                <a:gd name="T67" fmla="*/ 115 h 130"/>
                <a:gd name="T68" fmla="*/ 50 w 100"/>
                <a:gd name="T69" fmla="*/ 104 h 130"/>
                <a:gd name="T70" fmla="*/ 50 w 100"/>
                <a:gd name="T71" fmla="*/ 98 h 130"/>
                <a:gd name="T72" fmla="*/ 57 w 100"/>
                <a:gd name="T73" fmla="*/ 98 h 130"/>
                <a:gd name="T74" fmla="*/ 50 w 100"/>
                <a:gd name="T75" fmla="*/ 92 h 130"/>
                <a:gd name="T76" fmla="*/ 78 w 100"/>
                <a:gd name="T77" fmla="*/ 91 h 130"/>
                <a:gd name="T78" fmla="*/ 95 w 100"/>
                <a:gd name="T79" fmla="*/ 87 h 130"/>
                <a:gd name="T80" fmla="*/ 96 w 100"/>
                <a:gd name="T81" fmla="*/ 8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30">
                  <a:moveTo>
                    <a:pt x="96" y="84"/>
                  </a:moveTo>
                  <a:cubicBezTo>
                    <a:pt x="97" y="82"/>
                    <a:pt x="98" y="80"/>
                    <a:pt x="98" y="78"/>
                  </a:cubicBezTo>
                  <a:lnTo>
                    <a:pt x="98" y="75"/>
                  </a:lnTo>
                  <a:lnTo>
                    <a:pt x="96" y="75"/>
                  </a:lnTo>
                  <a:cubicBezTo>
                    <a:pt x="94" y="75"/>
                    <a:pt x="92" y="75"/>
                    <a:pt x="90" y="74"/>
                  </a:cubicBezTo>
                  <a:cubicBezTo>
                    <a:pt x="89" y="73"/>
                    <a:pt x="88" y="72"/>
                    <a:pt x="88" y="70"/>
                  </a:cubicBezTo>
                  <a:cubicBezTo>
                    <a:pt x="86" y="70"/>
                    <a:pt x="85" y="70"/>
                    <a:pt x="82" y="69"/>
                  </a:cubicBezTo>
                  <a:lnTo>
                    <a:pt x="81" y="69"/>
                  </a:lnTo>
                  <a:lnTo>
                    <a:pt x="81" y="68"/>
                  </a:lnTo>
                  <a:cubicBezTo>
                    <a:pt x="82" y="62"/>
                    <a:pt x="86" y="57"/>
                    <a:pt x="90" y="53"/>
                  </a:cubicBezTo>
                  <a:cubicBezTo>
                    <a:pt x="95" y="48"/>
                    <a:pt x="100" y="44"/>
                    <a:pt x="100" y="37"/>
                  </a:cubicBezTo>
                  <a:cubicBezTo>
                    <a:pt x="100" y="32"/>
                    <a:pt x="99" y="26"/>
                    <a:pt x="98" y="21"/>
                  </a:cubicBezTo>
                  <a:cubicBezTo>
                    <a:pt x="96" y="20"/>
                    <a:pt x="95" y="19"/>
                    <a:pt x="94" y="18"/>
                  </a:cubicBezTo>
                  <a:cubicBezTo>
                    <a:pt x="93" y="16"/>
                    <a:pt x="92" y="15"/>
                    <a:pt x="91" y="15"/>
                  </a:cubicBezTo>
                  <a:cubicBezTo>
                    <a:pt x="89" y="14"/>
                    <a:pt x="87" y="14"/>
                    <a:pt x="85" y="14"/>
                  </a:cubicBezTo>
                  <a:lnTo>
                    <a:pt x="83" y="14"/>
                  </a:lnTo>
                  <a:cubicBezTo>
                    <a:pt x="80" y="14"/>
                    <a:pt x="77" y="14"/>
                    <a:pt x="74" y="12"/>
                  </a:cubicBezTo>
                  <a:lnTo>
                    <a:pt x="73" y="10"/>
                  </a:lnTo>
                  <a:cubicBezTo>
                    <a:pt x="69" y="7"/>
                    <a:pt x="6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4" y="6"/>
                    <a:pt x="54" y="8"/>
                  </a:cubicBezTo>
                  <a:cubicBezTo>
                    <a:pt x="53" y="10"/>
                    <a:pt x="52" y="12"/>
                    <a:pt x="52" y="15"/>
                  </a:cubicBezTo>
                  <a:cubicBezTo>
                    <a:pt x="52" y="20"/>
                    <a:pt x="52" y="21"/>
                    <a:pt x="54" y="23"/>
                  </a:cubicBezTo>
                  <a:lnTo>
                    <a:pt x="54" y="24"/>
                  </a:lnTo>
                  <a:lnTo>
                    <a:pt x="54" y="25"/>
                  </a:lnTo>
                  <a:cubicBezTo>
                    <a:pt x="52" y="27"/>
                    <a:pt x="49" y="28"/>
                    <a:pt x="43" y="28"/>
                  </a:cubicBezTo>
                  <a:cubicBezTo>
                    <a:pt x="42" y="28"/>
                    <a:pt x="40" y="28"/>
                    <a:pt x="38" y="28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36" y="31"/>
                    <a:pt x="35" y="34"/>
                    <a:pt x="31" y="34"/>
                  </a:cubicBezTo>
                  <a:cubicBezTo>
                    <a:pt x="27" y="34"/>
                    <a:pt x="25" y="30"/>
                    <a:pt x="25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1" y="28"/>
                    <a:pt x="20" y="28"/>
                    <a:pt x="18" y="27"/>
                  </a:cubicBezTo>
                  <a:lnTo>
                    <a:pt x="17" y="27"/>
                  </a:lnTo>
                  <a:lnTo>
                    <a:pt x="17" y="26"/>
                  </a:lnTo>
                  <a:cubicBezTo>
                    <a:pt x="18" y="24"/>
                    <a:pt x="19" y="23"/>
                    <a:pt x="20" y="22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2" y="16"/>
                    <a:pt x="19" y="16"/>
                    <a:pt x="15" y="16"/>
                  </a:cubicBezTo>
                  <a:cubicBezTo>
                    <a:pt x="9" y="16"/>
                    <a:pt x="6" y="18"/>
                    <a:pt x="6" y="25"/>
                  </a:cubicBezTo>
                  <a:cubicBezTo>
                    <a:pt x="6" y="38"/>
                    <a:pt x="9" y="42"/>
                    <a:pt x="17" y="42"/>
                  </a:cubicBezTo>
                  <a:cubicBezTo>
                    <a:pt x="20" y="42"/>
                    <a:pt x="22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5" y="46"/>
                    <a:pt x="41" y="44"/>
                    <a:pt x="43" y="43"/>
                  </a:cubicBezTo>
                  <a:lnTo>
                    <a:pt x="43" y="42"/>
                  </a:lnTo>
                  <a:lnTo>
                    <a:pt x="49" y="42"/>
                  </a:lnTo>
                  <a:lnTo>
                    <a:pt x="49" y="44"/>
                  </a:lnTo>
                  <a:cubicBezTo>
                    <a:pt x="49" y="45"/>
                    <a:pt x="40" y="67"/>
                    <a:pt x="36" y="67"/>
                  </a:cubicBezTo>
                  <a:cubicBezTo>
                    <a:pt x="35" y="67"/>
                    <a:pt x="33" y="66"/>
                    <a:pt x="32" y="66"/>
                  </a:cubicBezTo>
                  <a:cubicBezTo>
                    <a:pt x="31" y="65"/>
                    <a:pt x="30" y="65"/>
                    <a:pt x="29" y="65"/>
                  </a:cubicBezTo>
                  <a:cubicBezTo>
                    <a:pt x="27" y="65"/>
                    <a:pt x="17" y="72"/>
                    <a:pt x="16" y="73"/>
                  </a:cubicBezTo>
                  <a:cubicBezTo>
                    <a:pt x="13" y="77"/>
                    <a:pt x="13" y="79"/>
                    <a:pt x="13" y="82"/>
                  </a:cubicBezTo>
                  <a:cubicBezTo>
                    <a:pt x="12" y="85"/>
                    <a:pt x="12" y="88"/>
                    <a:pt x="9" y="92"/>
                  </a:cubicBezTo>
                  <a:cubicBezTo>
                    <a:pt x="8" y="94"/>
                    <a:pt x="6" y="96"/>
                    <a:pt x="5" y="97"/>
                  </a:cubicBezTo>
                  <a:cubicBezTo>
                    <a:pt x="2" y="100"/>
                    <a:pt x="0" y="102"/>
                    <a:pt x="0" y="107"/>
                  </a:cubicBezTo>
                  <a:cubicBezTo>
                    <a:pt x="0" y="109"/>
                    <a:pt x="1" y="110"/>
                    <a:pt x="3" y="110"/>
                  </a:cubicBezTo>
                  <a:lnTo>
                    <a:pt x="9" y="110"/>
                  </a:lnTo>
                  <a:cubicBezTo>
                    <a:pt x="11" y="110"/>
                    <a:pt x="22" y="114"/>
                    <a:pt x="22" y="120"/>
                  </a:cubicBezTo>
                  <a:cubicBezTo>
                    <a:pt x="22" y="121"/>
                    <a:pt x="21" y="122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15" y="129"/>
                  </a:lnTo>
                  <a:cubicBezTo>
                    <a:pt x="16" y="129"/>
                    <a:pt x="17" y="128"/>
                    <a:pt x="18" y="128"/>
                  </a:cubicBezTo>
                  <a:cubicBezTo>
                    <a:pt x="22" y="128"/>
                    <a:pt x="28" y="130"/>
                    <a:pt x="30" y="130"/>
                  </a:cubicBezTo>
                  <a:cubicBezTo>
                    <a:pt x="31" y="129"/>
                    <a:pt x="31" y="126"/>
                    <a:pt x="32" y="124"/>
                  </a:cubicBezTo>
                  <a:cubicBezTo>
                    <a:pt x="33" y="117"/>
                    <a:pt x="34" y="110"/>
                    <a:pt x="41" y="110"/>
                  </a:cubicBezTo>
                  <a:cubicBezTo>
                    <a:pt x="45" y="110"/>
                    <a:pt x="48" y="112"/>
                    <a:pt x="51" y="114"/>
                  </a:cubicBezTo>
                  <a:cubicBezTo>
                    <a:pt x="54" y="116"/>
                    <a:pt x="56" y="117"/>
                    <a:pt x="60" y="117"/>
                  </a:cubicBezTo>
                  <a:cubicBezTo>
                    <a:pt x="61" y="117"/>
                    <a:pt x="62" y="117"/>
                    <a:pt x="62" y="115"/>
                  </a:cubicBezTo>
                  <a:cubicBezTo>
                    <a:pt x="62" y="113"/>
                    <a:pt x="58" y="111"/>
                    <a:pt x="56" y="109"/>
                  </a:cubicBezTo>
                  <a:cubicBezTo>
                    <a:pt x="54" y="108"/>
                    <a:pt x="51" y="106"/>
                    <a:pt x="50" y="104"/>
                  </a:cubicBezTo>
                  <a:lnTo>
                    <a:pt x="50" y="104"/>
                  </a:lnTo>
                  <a:lnTo>
                    <a:pt x="50" y="98"/>
                  </a:lnTo>
                  <a:lnTo>
                    <a:pt x="51" y="98"/>
                  </a:lnTo>
                  <a:cubicBezTo>
                    <a:pt x="54" y="98"/>
                    <a:pt x="56" y="98"/>
                    <a:pt x="57" y="98"/>
                  </a:cubicBezTo>
                  <a:cubicBezTo>
                    <a:pt x="56" y="98"/>
                    <a:pt x="55" y="97"/>
                    <a:pt x="55" y="97"/>
                  </a:cubicBezTo>
                  <a:cubicBezTo>
                    <a:pt x="52" y="96"/>
                    <a:pt x="50" y="94"/>
                    <a:pt x="50" y="92"/>
                  </a:cubicBezTo>
                  <a:cubicBezTo>
                    <a:pt x="50" y="87"/>
                    <a:pt x="54" y="82"/>
                    <a:pt x="60" y="82"/>
                  </a:cubicBezTo>
                  <a:cubicBezTo>
                    <a:pt x="63" y="82"/>
                    <a:pt x="75" y="89"/>
                    <a:pt x="78" y="91"/>
                  </a:cubicBezTo>
                  <a:lnTo>
                    <a:pt x="96" y="91"/>
                  </a:lnTo>
                  <a:lnTo>
                    <a:pt x="95" y="87"/>
                  </a:lnTo>
                  <a:lnTo>
                    <a:pt x="95" y="87"/>
                  </a:lnTo>
                  <a:cubicBezTo>
                    <a:pt x="96" y="85"/>
                    <a:pt x="96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0" name="Freeform 1159"/>
            <p:cNvSpPr>
              <a:spLocks/>
            </p:cNvSpPr>
            <p:nvPr/>
          </p:nvSpPr>
          <p:spPr bwMode="auto">
            <a:xfrm>
              <a:off x="7888759" y="4662566"/>
              <a:ext cx="77059" cy="77059"/>
            </a:xfrm>
            <a:custGeom>
              <a:avLst/>
              <a:gdLst>
                <a:gd name="T0" fmla="*/ 137 w 181"/>
                <a:gd name="T1" fmla="*/ 174 h 183"/>
                <a:gd name="T2" fmla="*/ 145 w 181"/>
                <a:gd name="T3" fmla="*/ 171 h 183"/>
                <a:gd name="T4" fmla="*/ 160 w 181"/>
                <a:gd name="T5" fmla="*/ 183 h 183"/>
                <a:gd name="T6" fmla="*/ 176 w 181"/>
                <a:gd name="T7" fmla="*/ 163 h 183"/>
                <a:gd name="T8" fmla="*/ 172 w 181"/>
                <a:gd name="T9" fmla="*/ 157 h 183"/>
                <a:gd name="T10" fmla="*/ 171 w 181"/>
                <a:gd name="T11" fmla="*/ 154 h 183"/>
                <a:gd name="T12" fmla="*/ 164 w 181"/>
                <a:gd name="T13" fmla="*/ 149 h 183"/>
                <a:gd name="T14" fmla="*/ 166 w 181"/>
                <a:gd name="T15" fmla="*/ 145 h 183"/>
                <a:gd name="T16" fmla="*/ 161 w 181"/>
                <a:gd name="T17" fmla="*/ 137 h 183"/>
                <a:gd name="T18" fmla="*/ 163 w 181"/>
                <a:gd name="T19" fmla="*/ 130 h 183"/>
                <a:gd name="T20" fmla="*/ 169 w 181"/>
                <a:gd name="T21" fmla="*/ 124 h 183"/>
                <a:gd name="T22" fmla="*/ 153 w 181"/>
                <a:gd name="T23" fmla="*/ 117 h 183"/>
                <a:gd name="T24" fmla="*/ 151 w 181"/>
                <a:gd name="T25" fmla="*/ 117 h 183"/>
                <a:gd name="T26" fmla="*/ 149 w 181"/>
                <a:gd name="T27" fmla="*/ 116 h 183"/>
                <a:gd name="T28" fmla="*/ 133 w 181"/>
                <a:gd name="T29" fmla="*/ 128 h 183"/>
                <a:gd name="T30" fmla="*/ 119 w 181"/>
                <a:gd name="T31" fmla="*/ 121 h 183"/>
                <a:gd name="T32" fmla="*/ 112 w 181"/>
                <a:gd name="T33" fmla="*/ 123 h 183"/>
                <a:gd name="T34" fmla="*/ 102 w 181"/>
                <a:gd name="T35" fmla="*/ 110 h 183"/>
                <a:gd name="T36" fmla="*/ 102 w 181"/>
                <a:gd name="T37" fmla="*/ 102 h 183"/>
                <a:gd name="T38" fmla="*/ 104 w 181"/>
                <a:gd name="T39" fmla="*/ 93 h 183"/>
                <a:gd name="T40" fmla="*/ 103 w 181"/>
                <a:gd name="T41" fmla="*/ 83 h 183"/>
                <a:gd name="T42" fmla="*/ 96 w 181"/>
                <a:gd name="T43" fmla="*/ 86 h 183"/>
                <a:gd name="T44" fmla="*/ 93 w 181"/>
                <a:gd name="T45" fmla="*/ 71 h 183"/>
                <a:gd name="T46" fmla="*/ 80 w 181"/>
                <a:gd name="T47" fmla="*/ 26 h 183"/>
                <a:gd name="T48" fmla="*/ 79 w 181"/>
                <a:gd name="T49" fmla="*/ 19 h 183"/>
                <a:gd name="T50" fmla="*/ 73 w 181"/>
                <a:gd name="T51" fmla="*/ 11 h 183"/>
                <a:gd name="T52" fmla="*/ 77 w 181"/>
                <a:gd name="T53" fmla="*/ 4 h 183"/>
                <a:gd name="T54" fmla="*/ 69 w 181"/>
                <a:gd name="T55" fmla="*/ 0 h 183"/>
                <a:gd name="T56" fmla="*/ 64 w 181"/>
                <a:gd name="T57" fmla="*/ 11 h 183"/>
                <a:gd name="T58" fmla="*/ 54 w 181"/>
                <a:gd name="T59" fmla="*/ 19 h 183"/>
                <a:gd name="T60" fmla="*/ 50 w 181"/>
                <a:gd name="T61" fmla="*/ 25 h 183"/>
                <a:gd name="T62" fmla="*/ 25 w 181"/>
                <a:gd name="T63" fmla="*/ 44 h 183"/>
                <a:gd name="T64" fmla="*/ 11 w 181"/>
                <a:gd name="T65" fmla="*/ 52 h 183"/>
                <a:gd name="T66" fmla="*/ 1 w 181"/>
                <a:gd name="T67" fmla="*/ 58 h 183"/>
                <a:gd name="T68" fmla="*/ 6 w 181"/>
                <a:gd name="T69" fmla="*/ 64 h 183"/>
                <a:gd name="T70" fmla="*/ 17 w 181"/>
                <a:gd name="T71" fmla="*/ 70 h 183"/>
                <a:gd name="T72" fmla="*/ 26 w 181"/>
                <a:gd name="T73" fmla="*/ 79 h 183"/>
                <a:gd name="T74" fmla="*/ 31 w 181"/>
                <a:gd name="T75" fmla="*/ 86 h 183"/>
                <a:gd name="T76" fmla="*/ 50 w 181"/>
                <a:gd name="T77" fmla="*/ 118 h 183"/>
                <a:gd name="T78" fmla="*/ 57 w 181"/>
                <a:gd name="T79" fmla="*/ 127 h 183"/>
                <a:gd name="T80" fmla="*/ 77 w 181"/>
                <a:gd name="T81" fmla="*/ 135 h 183"/>
                <a:gd name="T82" fmla="*/ 98 w 181"/>
                <a:gd name="T83" fmla="*/ 140 h 183"/>
                <a:gd name="T84" fmla="*/ 117 w 181"/>
                <a:gd name="T85" fmla="*/ 146 h 183"/>
                <a:gd name="T86" fmla="*/ 124 w 181"/>
                <a:gd name="T87" fmla="*/ 1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183">
                  <a:moveTo>
                    <a:pt x="124" y="159"/>
                  </a:moveTo>
                  <a:cubicBezTo>
                    <a:pt x="126" y="167"/>
                    <a:pt x="129" y="174"/>
                    <a:pt x="137" y="174"/>
                  </a:cubicBezTo>
                  <a:cubicBezTo>
                    <a:pt x="138" y="174"/>
                    <a:pt x="139" y="174"/>
                    <a:pt x="140" y="173"/>
                  </a:cubicBezTo>
                  <a:cubicBezTo>
                    <a:pt x="141" y="172"/>
                    <a:pt x="143" y="171"/>
                    <a:pt x="145" y="171"/>
                  </a:cubicBezTo>
                  <a:cubicBezTo>
                    <a:pt x="149" y="171"/>
                    <a:pt x="152" y="174"/>
                    <a:pt x="153" y="177"/>
                  </a:cubicBezTo>
                  <a:cubicBezTo>
                    <a:pt x="155" y="180"/>
                    <a:pt x="157" y="183"/>
                    <a:pt x="160" y="183"/>
                  </a:cubicBezTo>
                  <a:cubicBezTo>
                    <a:pt x="174" y="183"/>
                    <a:pt x="178" y="178"/>
                    <a:pt x="181" y="170"/>
                  </a:cubicBezTo>
                  <a:cubicBezTo>
                    <a:pt x="181" y="165"/>
                    <a:pt x="179" y="164"/>
                    <a:pt x="176" y="163"/>
                  </a:cubicBezTo>
                  <a:cubicBezTo>
                    <a:pt x="175" y="163"/>
                    <a:pt x="173" y="162"/>
                    <a:pt x="172" y="160"/>
                  </a:cubicBezTo>
                  <a:cubicBezTo>
                    <a:pt x="171" y="159"/>
                    <a:pt x="171" y="158"/>
                    <a:pt x="172" y="157"/>
                  </a:cubicBezTo>
                  <a:cubicBezTo>
                    <a:pt x="172" y="156"/>
                    <a:pt x="172" y="155"/>
                    <a:pt x="171" y="155"/>
                  </a:cubicBezTo>
                  <a:lnTo>
                    <a:pt x="171" y="154"/>
                  </a:lnTo>
                  <a:cubicBezTo>
                    <a:pt x="171" y="154"/>
                    <a:pt x="169" y="153"/>
                    <a:pt x="168" y="153"/>
                  </a:cubicBezTo>
                  <a:cubicBezTo>
                    <a:pt x="166" y="152"/>
                    <a:pt x="164" y="151"/>
                    <a:pt x="164" y="149"/>
                  </a:cubicBezTo>
                  <a:cubicBezTo>
                    <a:pt x="164" y="148"/>
                    <a:pt x="165" y="147"/>
                    <a:pt x="165" y="146"/>
                  </a:cubicBezTo>
                  <a:cubicBezTo>
                    <a:pt x="166" y="146"/>
                    <a:pt x="166" y="145"/>
                    <a:pt x="166" y="145"/>
                  </a:cubicBezTo>
                  <a:cubicBezTo>
                    <a:pt x="166" y="143"/>
                    <a:pt x="165" y="142"/>
                    <a:pt x="164" y="141"/>
                  </a:cubicBezTo>
                  <a:cubicBezTo>
                    <a:pt x="163" y="140"/>
                    <a:pt x="161" y="139"/>
                    <a:pt x="161" y="137"/>
                  </a:cubicBezTo>
                  <a:lnTo>
                    <a:pt x="162" y="131"/>
                  </a:lnTo>
                  <a:lnTo>
                    <a:pt x="163" y="130"/>
                  </a:lnTo>
                  <a:cubicBezTo>
                    <a:pt x="163" y="130"/>
                    <a:pt x="164" y="129"/>
                    <a:pt x="165" y="128"/>
                  </a:cubicBezTo>
                  <a:cubicBezTo>
                    <a:pt x="166" y="127"/>
                    <a:pt x="169" y="125"/>
                    <a:pt x="169" y="124"/>
                  </a:cubicBezTo>
                  <a:cubicBezTo>
                    <a:pt x="169" y="119"/>
                    <a:pt x="161" y="117"/>
                    <a:pt x="159" y="117"/>
                  </a:cubicBezTo>
                  <a:lnTo>
                    <a:pt x="153" y="117"/>
                  </a:lnTo>
                  <a:cubicBezTo>
                    <a:pt x="153" y="117"/>
                    <a:pt x="152" y="117"/>
                    <a:pt x="152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49" y="117"/>
                    <a:pt x="149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7" y="117"/>
                    <a:pt x="146" y="119"/>
                    <a:pt x="144" y="120"/>
                  </a:cubicBezTo>
                  <a:cubicBezTo>
                    <a:pt x="141" y="124"/>
                    <a:pt x="137" y="128"/>
                    <a:pt x="133" y="128"/>
                  </a:cubicBezTo>
                  <a:cubicBezTo>
                    <a:pt x="129" y="128"/>
                    <a:pt x="126" y="126"/>
                    <a:pt x="125" y="124"/>
                  </a:cubicBezTo>
                  <a:cubicBezTo>
                    <a:pt x="123" y="122"/>
                    <a:pt x="122" y="121"/>
                    <a:pt x="119" y="121"/>
                  </a:cubicBezTo>
                  <a:cubicBezTo>
                    <a:pt x="118" y="121"/>
                    <a:pt x="117" y="121"/>
                    <a:pt x="116" y="122"/>
                  </a:cubicBezTo>
                  <a:cubicBezTo>
                    <a:pt x="115" y="122"/>
                    <a:pt x="114" y="123"/>
                    <a:pt x="112" y="123"/>
                  </a:cubicBezTo>
                  <a:cubicBezTo>
                    <a:pt x="110" y="123"/>
                    <a:pt x="100" y="118"/>
                    <a:pt x="100" y="115"/>
                  </a:cubicBezTo>
                  <a:cubicBezTo>
                    <a:pt x="100" y="112"/>
                    <a:pt x="101" y="111"/>
                    <a:pt x="102" y="110"/>
                  </a:cubicBezTo>
                  <a:cubicBezTo>
                    <a:pt x="103" y="109"/>
                    <a:pt x="104" y="108"/>
                    <a:pt x="104" y="106"/>
                  </a:cubicBezTo>
                  <a:cubicBezTo>
                    <a:pt x="104" y="104"/>
                    <a:pt x="103" y="103"/>
                    <a:pt x="102" y="102"/>
                  </a:cubicBezTo>
                  <a:cubicBezTo>
                    <a:pt x="100" y="100"/>
                    <a:pt x="99" y="99"/>
                    <a:pt x="99" y="97"/>
                  </a:cubicBezTo>
                  <a:cubicBezTo>
                    <a:pt x="99" y="95"/>
                    <a:pt x="102" y="94"/>
                    <a:pt x="104" y="93"/>
                  </a:cubicBezTo>
                  <a:cubicBezTo>
                    <a:pt x="106" y="92"/>
                    <a:pt x="108" y="91"/>
                    <a:pt x="108" y="89"/>
                  </a:cubicBezTo>
                  <a:cubicBezTo>
                    <a:pt x="108" y="87"/>
                    <a:pt x="104" y="83"/>
                    <a:pt x="103" y="83"/>
                  </a:cubicBezTo>
                  <a:cubicBezTo>
                    <a:pt x="102" y="83"/>
                    <a:pt x="102" y="83"/>
                    <a:pt x="101" y="84"/>
                  </a:cubicBezTo>
                  <a:cubicBezTo>
                    <a:pt x="100" y="85"/>
                    <a:pt x="99" y="86"/>
                    <a:pt x="96" y="86"/>
                  </a:cubicBezTo>
                  <a:cubicBezTo>
                    <a:pt x="93" y="86"/>
                    <a:pt x="93" y="82"/>
                    <a:pt x="93" y="78"/>
                  </a:cubicBezTo>
                  <a:lnTo>
                    <a:pt x="93" y="71"/>
                  </a:lnTo>
                  <a:cubicBezTo>
                    <a:pt x="93" y="62"/>
                    <a:pt x="90" y="56"/>
                    <a:pt x="87" y="50"/>
                  </a:cubicBezTo>
                  <a:cubicBezTo>
                    <a:pt x="84" y="44"/>
                    <a:pt x="80" y="38"/>
                    <a:pt x="80" y="26"/>
                  </a:cubicBezTo>
                  <a:cubicBezTo>
                    <a:pt x="80" y="25"/>
                    <a:pt x="80" y="24"/>
                    <a:pt x="80" y="23"/>
                  </a:cubicBezTo>
                  <a:cubicBezTo>
                    <a:pt x="79" y="22"/>
                    <a:pt x="79" y="20"/>
                    <a:pt x="79" y="19"/>
                  </a:cubicBezTo>
                  <a:cubicBezTo>
                    <a:pt x="78" y="18"/>
                    <a:pt x="78" y="18"/>
                    <a:pt x="77" y="17"/>
                  </a:cubicBezTo>
                  <a:cubicBezTo>
                    <a:pt x="75" y="16"/>
                    <a:pt x="73" y="14"/>
                    <a:pt x="73" y="11"/>
                  </a:cubicBezTo>
                  <a:cubicBezTo>
                    <a:pt x="73" y="8"/>
                    <a:pt x="74" y="7"/>
                    <a:pt x="75" y="6"/>
                  </a:cubicBezTo>
                  <a:cubicBezTo>
                    <a:pt x="76" y="6"/>
                    <a:pt x="76" y="5"/>
                    <a:pt x="77" y="4"/>
                  </a:cubicBezTo>
                  <a:cubicBezTo>
                    <a:pt x="75" y="4"/>
                    <a:pt x="74" y="3"/>
                    <a:pt x="73" y="2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66" y="0"/>
                    <a:pt x="66" y="2"/>
                    <a:pt x="66" y="6"/>
                  </a:cubicBezTo>
                  <a:cubicBezTo>
                    <a:pt x="66" y="8"/>
                    <a:pt x="65" y="10"/>
                    <a:pt x="64" y="11"/>
                  </a:cubicBezTo>
                  <a:cubicBezTo>
                    <a:pt x="63" y="14"/>
                    <a:pt x="60" y="15"/>
                    <a:pt x="58" y="16"/>
                  </a:cubicBezTo>
                  <a:cubicBezTo>
                    <a:pt x="57" y="17"/>
                    <a:pt x="55" y="18"/>
                    <a:pt x="54" y="19"/>
                  </a:cubicBezTo>
                  <a:lnTo>
                    <a:pt x="54" y="19"/>
                  </a:lnTo>
                  <a:cubicBezTo>
                    <a:pt x="53" y="21"/>
                    <a:pt x="52" y="23"/>
                    <a:pt x="50" y="25"/>
                  </a:cubicBezTo>
                  <a:cubicBezTo>
                    <a:pt x="48" y="29"/>
                    <a:pt x="45" y="35"/>
                    <a:pt x="37" y="35"/>
                  </a:cubicBezTo>
                  <a:cubicBezTo>
                    <a:pt x="32" y="35"/>
                    <a:pt x="28" y="40"/>
                    <a:pt x="25" y="44"/>
                  </a:cubicBezTo>
                  <a:cubicBezTo>
                    <a:pt x="23" y="46"/>
                    <a:pt x="22" y="48"/>
                    <a:pt x="21" y="49"/>
                  </a:cubicBezTo>
                  <a:cubicBezTo>
                    <a:pt x="18" y="51"/>
                    <a:pt x="14" y="51"/>
                    <a:pt x="11" y="52"/>
                  </a:cubicBezTo>
                  <a:cubicBezTo>
                    <a:pt x="5" y="53"/>
                    <a:pt x="1" y="54"/>
                    <a:pt x="1" y="57"/>
                  </a:cubicBezTo>
                  <a:lnTo>
                    <a:pt x="1" y="58"/>
                  </a:lnTo>
                  <a:lnTo>
                    <a:pt x="0" y="58"/>
                  </a:lnTo>
                  <a:cubicBezTo>
                    <a:pt x="3" y="59"/>
                    <a:pt x="4" y="62"/>
                    <a:pt x="6" y="64"/>
                  </a:cubicBezTo>
                  <a:cubicBezTo>
                    <a:pt x="7" y="67"/>
                    <a:pt x="9" y="70"/>
                    <a:pt x="14" y="70"/>
                  </a:cubicBezTo>
                  <a:cubicBezTo>
                    <a:pt x="15" y="70"/>
                    <a:pt x="16" y="70"/>
                    <a:pt x="17" y="70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6" y="72"/>
                    <a:pt x="26" y="76"/>
                    <a:pt x="26" y="79"/>
                  </a:cubicBezTo>
                  <a:cubicBezTo>
                    <a:pt x="26" y="80"/>
                    <a:pt x="26" y="82"/>
                    <a:pt x="26" y="83"/>
                  </a:cubicBezTo>
                  <a:cubicBezTo>
                    <a:pt x="26" y="84"/>
                    <a:pt x="29" y="85"/>
                    <a:pt x="31" y="86"/>
                  </a:cubicBezTo>
                  <a:cubicBezTo>
                    <a:pt x="35" y="87"/>
                    <a:pt x="40" y="88"/>
                    <a:pt x="40" y="93"/>
                  </a:cubicBezTo>
                  <a:cubicBezTo>
                    <a:pt x="40" y="100"/>
                    <a:pt x="44" y="115"/>
                    <a:pt x="50" y="118"/>
                  </a:cubicBezTo>
                  <a:cubicBezTo>
                    <a:pt x="56" y="119"/>
                    <a:pt x="57" y="123"/>
                    <a:pt x="57" y="126"/>
                  </a:cubicBezTo>
                  <a:lnTo>
                    <a:pt x="57" y="127"/>
                  </a:lnTo>
                  <a:cubicBezTo>
                    <a:pt x="58" y="133"/>
                    <a:pt x="63" y="137"/>
                    <a:pt x="69" y="137"/>
                  </a:cubicBezTo>
                  <a:cubicBezTo>
                    <a:pt x="72" y="137"/>
                    <a:pt x="74" y="136"/>
                    <a:pt x="77" y="135"/>
                  </a:cubicBezTo>
                  <a:cubicBezTo>
                    <a:pt x="80" y="134"/>
                    <a:pt x="83" y="132"/>
                    <a:pt x="87" y="132"/>
                  </a:cubicBezTo>
                  <a:cubicBezTo>
                    <a:pt x="94" y="132"/>
                    <a:pt x="96" y="136"/>
                    <a:pt x="98" y="140"/>
                  </a:cubicBezTo>
                  <a:cubicBezTo>
                    <a:pt x="99" y="142"/>
                    <a:pt x="101" y="145"/>
                    <a:pt x="103" y="146"/>
                  </a:cubicBezTo>
                  <a:lnTo>
                    <a:pt x="117" y="146"/>
                  </a:lnTo>
                  <a:lnTo>
                    <a:pt x="117" y="146"/>
                  </a:lnTo>
                  <a:cubicBezTo>
                    <a:pt x="121" y="149"/>
                    <a:pt x="122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1" name="Freeform 1160"/>
            <p:cNvSpPr>
              <a:spLocks/>
            </p:cNvSpPr>
            <p:nvPr/>
          </p:nvSpPr>
          <p:spPr bwMode="auto">
            <a:xfrm>
              <a:off x="7963938" y="4465221"/>
              <a:ext cx="110889" cy="65782"/>
            </a:xfrm>
            <a:custGeom>
              <a:avLst/>
              <a:gdLst>
                <a:gd name="T0" fmla="*/ 243 w 260"/>
                <a:gd name="T1" fmla="*/ 81 h 153"/>
                <a:gd name="T2" fmla="*/ 218 w 260"/>
                <a:gd name="T3" fmla="*/ 70 h 153"/>
                <a:gd name="T4" fmla="*/ 219 w 260"/>
                <a:gd name="T5" fmla="*/ 82 h 153"/>
                <a:gd name="T6" fmla="*/ 212 w 260"/>
                <a:gd name="T7" fmla="*/ 99 h 153"/>
                <a:gd name="T8" fmla="*/ 204 w 260"/>
                <a:gd name="T9" fmla="*/ 97 h 153"/>
                <a:gd name="T10" fmla="*/ 193 w 260"/>
                <a:gd name="T11" fmla="*/ 111 h 153"/>
                <a:gd name="T12" fmla="*/ 185 w 260"/>
                <a:gd name="T13" fmla="*/ 98 h 153"/>
                <a:gd name="T14" fmla="*/ 194 w 260"/>
                <a:gd name="T15" fmla="*/ 85 h 153"/>
                <a:gd name="T16" fmla="*/ 154 w 260"/>
                <a:gd name="T17" fmla="*/ 79 h 153"/>
                <a:gd name="T18" fmla="*/ 135 w 260"/>
                <a:gd name="T19" fmla="*/ 81 h 153"/>
                <a:gd name="T20" fmla="*/ 119 w 260"/>
                <a:gd name="T21" fmla="*/ 69 h 153"/>
                <a:gd name="T22" fmla="*/ 134 w 260"/>
                <a:gd name="T23" fmla="*/ 56 h 153"/>
                <a:gd name="T24" fmla="*/ 117 w 260"/>
                <a:gd name="T25" fmla="*/ 65 h 153"/>
                <a:gd name="T26" fmla="*/ 87 w 260"/>
                <a:gd name="T27" fmla="*/ 58 h 153"/>
                <a:gd name="T28" fmla="*/ 64 w 260"/>
                <a:gd name="T29" fmla="*/ 56 h 153"/>
                <a:gd name="T30" fmla="*/ 36 w 260"/>
                <a:gd name="T31" fmla="*/ 75 h 153"/>
                <a:gd name="T32" fmla="*/ 22 w 260"/>
                <a:gd name="T33" fmla="*/ 64 h 153"/>
                <a:gd name="T34" fmla="*/ 17 w 260"/>
                <a:gd name="T35" fmla="*/ 39 h 153"/>
                <a:gd name="T36" fmla="*/ 20 w 260"/>
                <a:gd name="T37" fmla="*/ 34 h 153"/>
                <a:gd name="T38" fmla="*/ 31 w 260"/>
                <a:gd name="T39" fmla="*/ 28 h 153"/>
                <a:gd name="T40" fmla="*/ 47 w 260"/>
                <a:gd name="T41" fmla="*/ 32 h 153"/>
                <a:gd name="T42" fmla="*/ 47 w 260"/>
                <a:gd name="T43" fmla="*/ 12 h 153"/>
                <a:gd name="T44" fmla="*/ 16 w 260"/>
                <a:gd name="T45" fmla="*/ 24 h 153"/>
                <a:gd name="T46" fmla="*/ 12 w 260"/>
                <a:gd name="T47" fmla="*/ 34 h 153"/>
                <a:gd name="T48" fmla="*/ 7 w 260"/>
                <a:gd name="T49" fmla="*/ 54 h 153"/>
                <a:gd name="T50" fmla="*/ 0 w 260"/>
                <a:gd name="T51" fmla="*/ 56 h 153"/>
                <a:gd name="T52" fmla="*/ 18 w 260"/>
                <a:gd name="T53" fmla="*/ 86 h 153"/>
                <a:gd name="T54" fmla="*/ 23 w 260"/>
                <a:gd name="T55" fmla="*/ 96 h 153"/>
                <a:gd name="T56" fmla="*/ 36 w 260"/>
                <a:gd name="T57" fmla="*/ 92 h 153"/>
                <a:gd name="T58" fmla="*/ 53 w 260"/>
                <a:gd name="T59" fmla="*/ 99 h 153"/>
                <a:gd name="T60" fmla="*/ 95 w 260"/>
                <a:gd name="T61" fmla="*/ 94 h 153"/>
                <a:gd name="T62" fmla="*/ 120 w 260"/>
                <a:gd name="T63" fmla="*/ 114 h 153"/>
                <a:gd name="T64" fmla="*/ 203 w 260"/>
                <a:gd name="T65" fmla="*/ 153 h 153"/>
                <a:gd name="T66" fmla="*/ 259 w 260"/>
                <a:gd name="T67" fmla="*/ 126 h 153"/>
                <a:gd name="T68" fmla="*/ 256 w 260"/>
                <a:gd name="T69" fmla="*/ 119 h 153"/>
                <a:gd name="T70" fmla="*/ 258 w 260"/>
                <a:gd name="T71" fmla="*/ 99 h 153"/>
                <a:gd name="T72" fmla="*/ 258 w 260"/>
                <a:gd name="T73" fmla="*/ 9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53">
                  <a:moveTo>
                    <a:pt x="258" y="93"/>
                  </a:moveTo>
                  <a:cubicBezTo>
                    <a:pt x="255" y="89"/>
                    <a:pt x="249" y="85"/>
                    <a:pt x="243" y="81"/>
                  </a:cubicBezTo>
                  <a:cubicBezTo>
                    <a:pt x="236" y="78"/>
                    <a:pt x="229" y="74"/>
                    <a:pt x="224" y="68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218" y="70"/>
                    <a:pt x="218" y="71"/>
                    <a:pt x="219" y="73"/>
                  </a:cubicBezTo>
                  <a:cubicBezTo>
                    <a:pt x="219" y="76"/>
                    <a:pt x="220" y="79"/>
                    <a:pt x="219" y="82"/>
                  </a:cubicBezTo>
                  <a:cubicBezTo>
                    <a:pt x="221" y="89"/>
                    <a:pt x="220" y="94"/>
                    <a:pt x="218" y="97"/>
                  </a:cubicBezTo>
                  <a:cubicBezTo>
                    <a:pt x="216" y="98"/>
                    <a:pt x="215" y="99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5" y="98"/>
                    <a:pt x="205" y="97"/>
                    <a:pt x="204" y="97"/>
                  </a:cubicBezTo>
                  <a:cubicBezTo>
                    <a:pt x="204" y="100"/>
                    <a:pt x="203" y="104"/>
                    <a:pt x="201" y="106"/>
                  </a:cubicBezTo>
                  <a:cubicBezTo>
                    <a:pt x="199" y="109"/>
                    <a:pt x="196" y="111"/>
                    <a:pt x="193" y="111"/>
                  </a:cubicBezTo>
                  <a:cubicBezTo>
                    <a:pt x="191" y="111"/>
                    <a:pt x="189" y="110"/>
                    <a:pt x="188" y="109"/>
                  </a:cubicBezTo>
                  <a:cubicBezTo>
                    <a:pt x="186" y="106"/>
                    <a:pt x="185" y="103"/>
                    <a:pt x="185" y="98"/>
                  </a:cubicBezTo>
                  <a:cubicBezTo>
                    <a:pt x="185" y="93"/>
                    <a:pt x="189" y="90"/>
                    <a:pt x="192" y="88"/>
                  </a:cubicBezTo>
                  <a:cubicBezTo>
                    <a:pt x="194" y="87"/>
                    <a:pt x="195" y="86"/>
                    <a:pt x="194" y="85"/>
                  </a:cubicBezTo>
                  <a:cubicBezTo>
                    <a:pt x="187" y="87"/>
                    <a:pt x="181" y="88"/>
                    <a:pt x="175" y="88"/>
                  </a:cubicBezTo>
                  <a:cubicBezTo>
                    <a:pt x="167" y="88"/>
                    <a:pt x="162" y="85"/>
                    <a:pt x="154" y="79"/>
                  </a:cubicBezTo>
                  <a:cubicBezTo>
                    <a:pt x="148" y="83"/>
                    <a:pt x="144" y="85"/>
                    <a:pt x="141" y="85"/>
                  </a:cubicBezTo>
                  <a:cubicBezTo>
                    <a:pt x="137" y="85"/>
                    <a:pt x="136" y="82"/>
                    <a:pt x="135" y="81"/>
                  </a:cubicBezTo>
                  <a:cubicBezTo>
                    <a:pt x="135" y="80"/>
                    <a:pt x="134" y="80"/>
                    <a:pt x="134" y="80"/>
                  </a:cubicBezTo>
                  <a:cubicBezTo>
                    <a:pt x="123" y="76"/>
                    <a:pt x="119" y="73"/>
                    <a:pt x="119" y="69"/>
                  </a:cubicBezTo>
                  <a:cubicBezTo>
                    <a:pt x="119" y="65"/>
                    <a:pt x="124" y="63"/>
                    <a:pt x="128" y="62"/>
                  </a:cubicBezTo>
                  <a:cubicBezTo>
                    <a:pt x="129" y="60"/>
                    <a:pt x="132" y="58"/>
                    <a:pt x="134" y="56"/>
                  </a:cubicBezTo>
                  <a:lnTo>
                    <a:pt x="127" y="56"/>
                  </a:lnTo>
                  <a:cubicBezTo>
                    <a:pt x="124" y="63"/>
                    <a:pt x="121" y="65"/>
                    <a:pt x="117" y="65"/>
                  </a:cubicBezTo>
                  <a:cubicBezTo>
                    <a:pt x="114" y="65"/>
                    <a:pt x="111" y="63"/>
                    <a:pt x="109" y="57"/>
                  </a:cubicBezTo>
                  <a:cubicBezTo>
                    <a:pt x="102" y="57"/>
                    <a:pt x="92" y="58"/>
                    <a:pt x="87" y="58"/>
                  </a:cubicBezTo>
                  <a:cubicBezTo>
                    <a:pt x="81" y="58"/>
                    <a:pt x="76" y="57"/>
                    <a:pt x="72" y="57"/>
                  </a:cubicBezTo>
                  <a:cubicBezTo>
                    <a:pt x="69" y="56"/>
                    <a:pt x="66" y="56"/>
                    <a:pt x="64" y="56"/>
                  </a:cubicBezTo>
                  <a:cubicBezTo>
                    <a:pt x="58" y="56"/>
                    <a:pt x="52" y="58"/>
                    <a:pt x="42" y="71"/>
                  </a:cubicBezTo>
                  <a:cubicBezTo>
                    <a:pt x="40" y="74"/>
                    <a:pt x="38" y="75"/>
                    <a:pt x="36" y="75"/>
                  </a:cubicBezTo>
                  <a:cubicBezTo>
                    <a:pt x="32" y="75"/>
                    <a:pt x="29" y="71"/>
                    <a:pt x="26" y="68"/>
                  </a:cubicBezTo>
                  <a:cubicBezTo>
                    <a:pt x="24" y="66"/>
                    <a:pt x="23" y="65"/>
                    <a:pt x="22" y="64"/>
                  </a:cubicBezTo>
                  <a:cubicBezTo>
                    <a:pt x="20" y="63"/>
                    <a:pt x="20" y="61"/>
                    <a:pt x="20" y="59"/>
                  </a:cubicBezTo>
                  <a:cubicBezTo>
                    <a:pt x="22" y="51"/>
                    <a:pt x="17" y="39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0"/>
                    <a:pt x="26" y="28"/>
                    <a:pt x="31" y="28"/>
                  </a:cubicBezTo>
                  <a:cubicBezTo>
                    <a:pt x="35" y="28"/>
                    <a:pt x="40" y="29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18"/>
                    <a:pt x="47" y="12"/>
                  </a:cubicBezTo>
                  <a:cubicBezTo>
                    <a:pt x="43" y="9"/>
                    <a:pt x="39" y="4"/>
                    <a:pt x="36" y="0"/>
                  </a:cubicBezTo>
                  <a:cubicBezTo>
                    <a:pt x="36" y="10"/>
                    <a:pt x="33" y="14"/>
                    <a:pt x="16" y="24"/>
                  </a:cubicBezTo>
                  <a:cubicBezTo>
                    <a:pt x="11" y="28"/>
                    <a:pt x="10" y="30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3" y="37"/>
                    <a:pt x="15" y="40"/>
                    <a:pt x="15" y="44"/>
                  </a:cubicBezTo>
                  <a:cubicBezTo>
                    <a:pt x="14" y="47"/>
                    <a:pt x="12" y="50"/>
                    <a:pt x="7" y="54"/>
                  </a:cubicBezTo>
                  <a:cubicBezTo>
                    <a:pt x="6" y="55"/>
                    <a:pt x="5" y="55"/>
                    <a:pt x="3" y="55"/>
                  </a:cubicBezTo>
                  <a:cubicBezTo>
                    <a:pt x="2" y="55"/>
                    <a:pt x="2" y="55"/>
                    <a:pt x="0" y="56"/>
                  </a:cubicBezTo>
                  <a:cubicBezTo>
                    <a:pt x="1" y="64"/>
                    <a:pt x="5" y="68"/>
                    <a:pt x="10" y="73"/>
                  </a:cubicBezTo>
                  <a:cubicBezTo>
                    <a:pt x="13" y="77"/>
                    <a:pt x="16" y="80"/>
                    <a:pt x="18" y="86"/>
                  </a:cubicBezTo>
                  <a:cubicBezTo>
                    <a:pt x="19" y="87"/>
                    <a:pt x="19" y="88"/>
                    <a:pt x="20" y="90"/>
                  </a:cubicBezTo>
                  <a:cubicBezTo>
                    <a:pt x="21" y="94"/>
                    <a:pt x="22" y="96"/>
                    <a:pt x="23" y="96"/>
                  </a:cubicBezTo>
                  <a:cubicBezTo>
                    <a:pt x="25" y="96"/>
                    <a:pt x="26" y="95"/>
                    <a:pt x="28" y="94"/>
                  </a:cubicBezTo>
                  <a:cubicBezTo>
                    <a:pt x="30" y="93"/>
                    <a:pt x="33" y="92"/>
                    <a:pt x="36" y="92"/>
                  </a:cubicBezTo>
                  <a:cubicBezTo>
                    <a:pt x="38" y="92"/>
                    <a:pt x="39" y="93"/>
                    <a:pt x="40" y="94"/>
                  </a:cubicBezTo>
                  <a:cubicBezTo>
                    <a:pt x="42" y="98"/>
                    <a:pt x="45" y="99"/>
                    <a:pt x="53" y="99"/>
                  </a:cubicBezTo>
                  <a:cubicBezTo>
                    <a:pt x="67" y="99"/>
                    <a:pt x="79" y="99"/>
                    <a:pt x="90" y="94"/>
                  </a:cubicBezTo>
                  <a:cubicBezTo>
                    <a:pt x="92" y="94"/>
                    <a:pt x="93" y="94"/>
                    <a:pt x="95" y="94"/>
                  </a:cubicBezTo>
                  <a:cubicBezTo>
                    <a:pt x="102" y="94"/>
                    <a:pt x="107" y="99"/>
                    <a:pt x="111" y="105"/>
                  </a:cubicBezTo>
                  <a:cubicBezTo>
                    <a:pt x="114" y="108"/>
                    <a:pt x="117" y="112"/>
                    <a:pt x="120" y="114"/>
                  </a:cubicBezTo>
                  <a:cubicBezTo>
                    <a:pt x="139" y="125"/>
                    <a:pt x="194" y="151"/>
                    <a:pt x="200" y="153"/>
                  </a:cubicBezTo>
                  <a:cubicBezTo>
                    <a:pt x="201" y="153"/>
                    <a:pt x="202" y="153"/>
                    <a:pt x="203" y="153"/>
                  </a:cubicBezTo>
                  <a:cubicBezTo>
                    <a:pt x="213" y="153"/>
                    <a:pt x="221" y="147"/>
                    <a:pt x="228" y="141"/>
                  </a:cubicBezTo>
                  <a:cubicBezTo>
                    <a:pt x="237" y="134"/>
                    <a:pt x="246" y="127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3"/>
                    <a:pt x="257" y="121"/>
                    <a:pt x="256" y="119"/>
                  </a:cubicBezTo>
                  <a:cubicBezTo>
                    <a:pt x="254" y="117"/>
                    <a:pt x="252" y="114"/>
                    <a:pt x="252" y="110"/>
                  </a:cubicBezTo>
                  <a:cubicBezTo>
                    <a:pt x="252" y="105"/>
                    <a:pt x="255" y="102"/>
                    <a:pt x="258" y="99"/>
                  </a:cubicBezTo>
                  <a:cubicBezTo>
                    <a:pt x="259" y="99"/>
                    <a:pt x="260" y="98"/>
                    <a:pt x="260" y="97"/>
                  </a:cubicBezTo>
                  <a:lnTo>
                    <a:pt x="258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2" name="Freeform 1161"/>
            <p:cNvSpPr>
              <a:spLocks/>
            </p:cNvSpPr>
            <p:nvPr/>
          </p:nvSpPr>
          <p:spPr bwMode="auto">
            <a:xfrm>
              <a:off x="8114295" y="4459584"/>
              <a:ext cx="7518" cy="3759"/>
            </a:xfrm>
            <a:custGeom>
              <a:avLst/>
              <a:gdLst>
                <a:gd name="T0" fmla="*/ 9 w 15"/>
                <a:gd name="T1" fmla="*/ 10 h 11"/>
                <a:gd name="T2" fmla="*/ 15 w 15"/>
                <a:gd name="T3" fmla="*/ 10 h 11"/>
                <a:gd name="T4" fmla="*/ 15 w 15"/>
                <a:gd name="T5" fmla="*/ 9 h 11"/>
                <a:gd name="T6" fmla="*/ 12 w 15"/>
                <a:gd name="T7" fmla="*/ 8 h 11"/>
                <a:gd name="T8" fmla="*/ 12 w 15"/>
                <a:gd name="T9" fmla="*/ 7 h 11"/>
                <a:gd name="T10" fmla="*/ 7 w 15"/>
                <a:gd name="T11" fmla="*/ 7 h 11"/>
                <a:gd name="T12" fmla="*/ 11 w 15"/>
                <a:gd name="T13" fmla="*/ 5 h 11"/>
                <a:gd name="T14" fmla="*/ 13 w 15"/>
                <a:gd name="T15" fmla="*/ 3 h 11"/>
                <a:gd name="T16" fmla="*/ 13 w 15"/>
                <a:gd name="T17" fmla="*/ 0 h 11"/>
                <a:gd name="T18" fmla="*/ 9 w 15"/>
                <a:gd name="T19" fmla="*/ 0 h 11"/>
                <a:gd name="T20" fmla="*/ 0 w 15"/>
                <a:gd name="T21" fmla="*/ 8 h 11"/>
                <a:gd name="T22" fmla="*/ 5 w 15"/>
                <a:gd name="T23" fmla="*/ 11 h 11"/>
                <a:gd name="T24" fmla="*/ 9 w 15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9" y="10"/>
                  </a:moveTo>
                  <a:cubicBezTo>
                    <a:pt x="11" y="10"/>
                    <a:pt x="13" y="10"/>
                    <a:pt x="15" y="10"/>
                  </a:cubicBezTo>
                  <a:lnTo>
                    <a:pt x="15" y="9"/>
                  </a:ln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lnTo>
                    <a:pt x="7" y="7"/>
                  </a:lnTo>
                  <a:lnTo>
                    <a:pt x="11" y="5"/>
                  </a:lnTo>
                  <a:cubicBezTo>
                    <a:pt x="12" y="5"/>
                    <a:pt x="13" y="3"/>
                    <a:pt x="13" y="3"/>
                  </a:cubicBezTo>
                  <a:lnTo>
                    <a:pt x="13" y="0"/>
                  </a:lnTo>
                  <a:lnTo>
                    <a:pt x="9" y="0"/>
                  </a:lnTo>
                  <a:cubicBezTo>
                    <a:pt x="6" y="0"/>
                    <a:pt x="0" y="3"/>
                    <a:pt x="0" y="8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6" y="11"/>
                    <a:pt x="7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3" name="Freeform 1162"/>
            <p:cNvSpPr>
              <a:spLocks/>
            </p:cNvSpPr>
            <p:nvPr/>
          </p:nvSpPr>
          <p:spPr bwMode="auto">
            <a:xfrm>
              <a:off x="8150004" y="4472739"/>
              <a:ext cx="3759" cy="3759"/>
            </a:xfrm>
            <a:custGeom>
              <a:avLst/>
              <a:gdLst>
                <a:gd name="T0" fmla="*/ 0 w 9"/>
                <a:gd name="T1" fmla="*/ 6 h 10"/>
                <a:gd name="T2" fmla="*/ 9 w 9"/>
                <a:gd name="T3" fmla="*/ 10 h 10"/>
                <a:gd name="T4" fmla="*/ 9 w 9"/>
                <a:gd name="T5" fmla="*/ 7 h 10"/>
                <a:gd name="T6" fmla="*/ 8 w 9"/>
                <a:gd name="T7" fmla="*/ 6 h 10"/>
                <a:gd name="T8" fmla="*/ 8 w 9"/>
                <a:gd name="T9" fmla="*/ 5 h 10"/>
                <a:gd name="T10" fmla="*/ 6 w 9"/>
                <a:gd name="T11" fmla="*/ 4 h 10"/>
                <a:gd name="T12" fmla="*/ 6 w 9"/>
                <a:gd name="T13" fmla="*/ 0 h 10"/>
                <a:gd name="T14" fmla="*/ 0 w 9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cubicBezTo>
                    <a:pt x="0" y="9"/>
                    <a:pt x="5" y="10"/>
                    <a:pt x="9" y="10"/>
                  </a:cubicBezTo>
                  <a:lnTo>
                    <a:pt x="9" y="7"/>
                  </a:ln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4" name="Freeform 1163"/>
            <p:cNvSpPr>
              <a:spLocks/>
            </p:cNvSpPr>
            <p:nvPr/>
          </p:nvSpPr>
          <p:spPr bwMode="auto">
            <a:xfrm>
              <a:off x="8131209" y="4467101"/>
              <a:ext cx="1880" cy="1880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3 h 3"/>
                <a:gd name="T4" fmla="*/ 4 w 4"/>
                <a:gd name="T5" fmla="*/ 2 h 3"/>
                <a:gd name="T6" fmla="*/ 1 w 4"/>
                <a:gd name="T7" fmla="*/ 1 h 3"/>
                <a:gd name="T8" fmla="*/ 0 w 4"/>
                <a:gd name="T9" fmla="*/ 0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5" name="Freeform 1164"/>
            <p:cNvSpPr>
              <a:spLocks/>
            </p:cNvSpPr>
            <p:nvPr/>
          </p:nvSpPr>
          <p:spPr bwMode="auto">
            <a:xfrm>
              <a:off x="8140607" y="4478378"/>
              <a:ext cx="5639" cy="1880"/>
            </a:xfrm>
            <a:custGeom>
              <a:avLst/>
              <a:gdLst>
                <a:gd name="T0" fmla="*/ 4 w 14"/>
                <a:gd name="T1" fmla="*/ 2 h 7"/>
                <a:gd name="T2" fmla="*/ 0 w 14"/>
                <a:gd name="T3" fmla="*/ 4 h 7"/>
                <a:gd name="T4" fmla="*/ 3 w 14"/>
                <a:gd name="T5" fmla="*/ 7 h 7"/>
                <a:gd name="T6" fmla="*/ 14 w 14"/>
                <a:gd name="T7" fmla="*/ 3 h 7"/>
                <a:gd name="T8" fmla="*/ 10 w 14"/>
                <a:gd name="T9" fmla="*/ 0 h 7"/>
                <a:gd name="T10" fmla="*/ 4 w 14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4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14" y="5"/>
                    <a:pt x="14" y="3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2"/>
                    <a:pt x="6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6" name="Freeform 1165"/>
            <p:cNvSpPr>
              <a:spLocks/>
            </p:cNvSpPr>
            <p:nvPr/>
          </p:nvSpPr>
          <p:spPr bwMode="auto">
            <a:xfrm>
              <a:off x="8052272" y="4482137"/>
              <a:ext cx="5639" cy="11277"/>
            </a:xfrm>
            <a:custGeom>
              <a:avLst/>
              <a:gdLst>
                <a:gd name="T0" fmla="*/ 13 w 17"/>
                <a:gd name="T1" fmla="*/ 11 h 24"/>
                <a:gd name="T2" fmla="*/ 11 w 17"/>
                <a:gd name="T3" fmla="*/ 10 h 24"/>
                <a:gd name="T4" fmla="*/ 11 w 17"/>
                <a:gd name="T5" fmla="*/ 4 h 24"/>
                <a:gd name="T6" fmla="*/ 8 w 17"/>
                <a:gd name="T7" fmla="*/ 1 h 24"/>
                <a:gd name="T8" fmla="*/ 7 w 17"/>
                <a:gd name="T9" fmla="*/ 0 h 24"/>
                <a:gd name="T10" fmla="*/ 3 w 17"/>
                <a:gd name="T11" fmla="*/ 4 h 24"/>
                <a:gd name="T12" fmla="*/ 0 w 17"/>
                <a:gd name="T13" fmla="*/ 8 h 24"/>
                <a:gd name="T14" fmla="*/ 11 w 17"/>
                <a:gd name="T15" fmla="*/ 24 h 24"/>
                <a:gd name="T16" fmla="*/ 17 w 17"/>
                <a:gd name="T17" fmla="*/ 18 h 24"/>
                <a:gd name="T18" fmla="*/ 13 w 17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13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10" y="9"/>
                    <a:pt x="11" y="6"/>
                    <a:pt x="11" y="4"/>
                  </a:cubicBezTo>
                  <a:cubicBezTo>
                    <a:pt x="11" y="3"/>
                    <a:pt x="9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6" y="2"/>
                    <a:pt x="5" y="3"/>
                    <a:pt x="3" y="4"/>
                  </a:cubicBezTo>
                  <a:cubicBezTo>
                    <a:pt x="2" y="5"/>
                    <a:pt x="0" y="6"/>
                    <a:pt x="0" y="8"/>
                  </a:cubicBezTo>
                  <a:cubicBezTo>
                    <a:pt x="0" y="10"/>
                    <a:pt x="9" y="22"/>
                    <a:pt x="11" y="24"/>
                  </a:cubicBezTo>
                  <a:cubicBezTo>
                    <a:pt x="15" y="24"/>
                    <a:pt x="17" y="21"/>
                    <a:pt x="17" y="18"/>
                  </a:cubicBezTo>
                  <a:cubicBezTo>
                    <a:pt x="17" y="16"/>
                    <a:pt x="14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7" name="Freeform 1166"/>
            <p:cNvSpPr>
              <a:spLocks/>
            </p:cNvSpPr>
            <p:nvPr/>
          </p:nvSpPr>
          <p:spPr bwMode="auto">
            <a:xfrm>
              <a:off x="7999647" y="4468980"/>
              <a:ext cx="11277" cy="9398"/>
            </a:xfrm>
            <a:custGeom>
              <a:avLst/>
              <a:gdLst>
                <a:gd name="T0" fmla="*/ 21 w 24"/>
                <a:gd name="T1" fmla="*/ 12 h 21"/>
                <a:gd name="T2" fmla="*/ 15 w 24"/>
                <a:gd name="T3" fmla="*/ 2 h 21"/>
                <a:gd name="T4" fmla="*/ 14 w 24"/>
                <a:gd name="T5" fmla="*/ 0 h 21"/>
                <a:gd name="T6" fmla="*/ 0 w 24"/>
                <a:gd name="T7" fmla="*/ 15 h 21"/>
                <a:gd name="T8" fmla="*/ 3 w 24"/>
                <a:gd name="T9" fmla="*/ 21 h 21"/>
                <a:gd name="T10" fmla="*/ 8 w 24"/>
                <a:gd name="T11" fmla="*/ 19 h 21"/>
                <a:gd name="T12" fmla="*/ 13 w 24"/>
                <a:gd name="T13" fmla="*/ 18 h 21"/>
                <a:gd name="T14" fmla="*/ 21 w 24"/>
                <a:gd name="T15" fmla="*/ 18 h 21"/>
                <a:gd name="T16" fmla="*/ 24 w 24"/>
                <a:gd name="T17" fmla="*/ 16 h 21"/>
                <a:gd name="T18" fmla="*/ 21 w 24"/>
                <a:gd name="T1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21" y="12"/>
                  </a:moveTo>
                  <a:cubicBezTo>
                    <a:pt x="20" y="12"/>
                    <a:pt x="18" y="10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9" y="1"/>
                    <a:pt x="0" y="5"/>
                    <a:pt x="0" y="15"/>
                  </a:cubicBezTo>
                  <a:cubicBezTo>
                    <a:pt x="0" y="20"/>
                    <a:pt x="0" y="21"/>
                    <a:pt x="3" y="21"/>
                  </a:cubicBezTo>
                  <a:cubicBezTo>
                    <a:pt x="5" y="21"/>
                    <a:pt x="7" y="20"/>
                    <a:pt x="8" y="19"/>
                  </a:cubicBezTo>
                  <a:cubicBezTo>
                    <a:pt x="10" y="19"/>
                    <a:pt x="11" y="18"/>
                    <a:pt x="13" y="18"/>
                  </a:cubicBezTo>
                  <a:lnTo>
                    <a:pt x="21" y="18"/>
                  </a:lnTo>
                  <a:cubicBezTo>
                    <a:pt x="24" y="18"/>
                    <a:pt x="24" y="17"/>
                    <a:pt x="24" y="16"/>
                  </a:cubicBezTo>
                  <a:cubicBezTo>
                    <a:pt x="24" y="14"/>
                    <a:pt x="22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8" name="Freeform 1167"/>
            <p:cNvSpPr>
              <a:spLocks/>
            </p:cNvSpPr>
            <p:nvPr/>
          </p:nvSpPr>
          <p:spPr bwMode="auto">
            <a:xfrm>
              <a:off x="7905674" y="4403200"/>
              <a:ext cx="54505" cy="73300"/>
            </a:xfrm>
            <a:custGeom>
              <a:avLst/>
              <a:gdLst>
                <a:gd name="T0" fmla="*/ 97 w 131"/>
                <a:gd name="T1" fmla="*/ 169 h 169"/>
                <a:gd name="T2" fmla="*/ 121 w 131"/>
                <a:gd name="T3" fmla="*/ 159 h 169"/>
                <a:gd name="T4" fmla="*/ 129 w 131"/>
                <a:gd name="T5" fmla="*/ 124 h 169"/>
                <a:gd name="T6" fmla="*/ 125 w 131"/>
                <a:gd name="T7" fmla="*/ 111 h 169"/>
                <a:gd name="T8" fmla="*/ 118 w 131"/>
                <a:gd name="T9" fmla="*/ 68 h 169"/>
                <a:gd name="T10" fmla="*/ 111 w 131"/>
                <a:gd name="T11" fmla="*/ 55 h 169"/>
                <a:gd name="T12" fmla="*/ 105 w 131"/>
                <a:gd name="T13" fmla="*/ 44 h 169"/>
                <a:gd name="T14" fmla="*/ 87 w 131"/>
                <a:gd name="T15" fmla="*/ 40 h 169"/>
                <a:gd name="T16" fmla="*/ 92 w 131"/>
                <a:gd name="T17" fmla="*/ 37 h 169"/>
                <a:gd name="T18" fmla="*/ 99 w 131"/>
                <a:gd name="T19" fmla="*/ 34 h 169"/>
                <a:gd name="T20" fmla="*/ 96 w 131"/>
                <a:gd name="T21" fmla="*/ 31 h 169"/>
                <a:gd name="T22" fmla="*/ 96 w 131"/>
                <a:gd name="T23" fmla="*/ 31 h 169"/>
                <a:gd name="T24" fmla="*/ 95 w 131"/>
                <a:gd name="T25" fmla="*/ 31 h 169"/>
                <a:gd name="T26" fmla="*/ 96 w 131"/>
                <a:gd name="T27" fmla="*/ 16 h 169"/>
                <a:gd name="T28" fmla="*/ 98 w 131"/>
                <a:gd name="T29" fmla="*/ 15 h 169"/>
                <a:gd name="T30" fmla="*/ 103 w 131"/>
                <a:gd name="T31" fmla="*/ 22 h 169"/>
                <a:gd name="T32" fmla="*/ 107 w 131"/>
                <a:gd name="T33" fmla="*/ 28 h 169"/>
                <a:gd name="T34" fmla="*/ 104 w 131"/>
                <a:gd name="T35" fmla="*/ 20 h 169"/>
                <a:gd name="T36" fmla="*/ 95 w 131"/>
                <a:gd name="T37" fmla="*/ 10 h 169"/>
                <a:gd name="T38" fmla="*/ 91 w 131"/>
                <a:gd name="T39" fmla="*/ 11 h 169"/>
                <a:gd name="T40" fmla="*/ 78 w 131"/>
                <a:gd name="T41" fmla="*/ 5 h 169"/>
                <a:gd name="T42" fmla="*/ 70 w 131"/>
                <a:gd name="T43" fmla="*/ 1 h 169"/>
                <a:gd name="T44" fmla="*/ 60 w 131"/>
                <a:gd name="T45" fmla="*/ 0 h 169"/>
                <a:gd name="T46" fmla="*/ 42 w 131"/>
                <a:gd name="T47" fmla="*/ 6 h 169"/>
                <a:gd name="T48" fmla="*/ 36 w 131"/>
                <a:gd name="T49" fmla="*/ 29 h 169"/>
                <a:gd name="T50" fmla="*/ 19 w 131"/>
                <a:gd name="T51" fmla="*/ 46 h 169"/>
                <a:gd name="T52" fmla="*/ 7 w 131"/>
                <a:gd name="T53" fmla="*/ 49 h 169"/>
                <a:gd name="T54" fmla="*/ 0 w 131"/>
                <a:gd name="T55" fmla="*/ 60 h 169"/>
                <a:gd name="T56" fmla="*/ 21 w 131"/>
                <a:gd name="T57" fmla="*/ 83 h 169"/>
                <a:gd name="T58" fmla="*/ 21 w 131"/>
                <a:gd name="T59" fmla="*/ 91 h 169"/>
                <a:gd name="T60" fmla="*/ 32 w 131"/>
                <a:gd name="T61" fmla="*/ 95 h 169"/>
                <a:gd name="T62" fmla="*/ 32 w 131"/>
                <a:gd name="T63" fmla="*/ 90 h 169"/>
                <a:gd name="T64" fmla="*/ 37 w 131"/>
                <a:gd name="T65" fmla="*/ 76 h 169"/>
                <a:gd name="T66" fmla="*/ 41 w 131"/>
                <a:gd name="T67" fmla="*/ 87 h 169"/>
                <a:gd name="T68" fmla="*/ 49 w 131"/>
                <a:gd name="T69" fmla="*/ 114 h 169"/>
                <a:gd name="T70" fmla="*/ 49 w 131"/>
                <a:gd name="T71" fmla="*/ 114 h 169"/>
                <a:gd name="T72" fmla="*/ 97 w 131"/>
                <a:gd name="T7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69">
                  <a:moveTo>
                    <a:pt x="97" y="169"/>
                  </a:moveTo>
                  <a:cubicBezTo>
                    <a:pt x="107" y="169"/>
                    <a:pt x="116" y="166"/>
                    <a:pt x="121" y="159"/>
                  </a:cubicBezTo>
                  <a:cubicBezTo>
                    <a:pt x="128" y="151"/>
                    <a:pt x="131" y="139"/>
                    <a:pt x="129" y="124"/>
                  </a:cubicBezTo>
                  <a:cubicBezTo>
                    <a:pt x="128" y="120"/>
                    <a:pt x="127" y="116"/>
                    <a:pt x="125" y="111"/>
                  </a:cubicBezTo>
                  <a:cubicBezTo>
                    <a:pt x="121" y="102"/>
                    <a:pt x="117" y="90"/>
                    <a:pt x="118" y="68"/>
                  </a:cubicBezTo>
                  <a:cubicBezTo>
                    <a:pt x="113" y="62"/>
                    <a:pt x="112" y="59"/>
                    <a:pt x="111" y="55"/>
                  </a:cubicBezTo>
                  <a:cubicBezTo>
                    <a:pt x="110" y="52"/>
                    <a:pt x="109" y="49"/>
                    <a:pt x="105" y="44"/>
                  </a:cubicBezTo>
                  <a:cubicBezTo>
                    <a:pt x="87" y="42"/>
                    <a:pt x="87" y="41"/>
                    <a:pt x="87" y="40"/>
                  </a:cubicBezTo>
                  <a:cubicBezTo>
                    <a:pt x="87" y="39"/>
                    <a:pt x="89" y="38"/>
                    <a:pt x="92" y="37"/>
                  </a:cubicBezTo>
                  <a:cubicBezTo>
                    <a:pt x="94" y="37"/>
                    <a:pt x="99" y="35"/>
                    <a:pt x="99" y="34"/>
                  </a:cubicBezTo>
                  <a:cubicBezTo>
                    <a:pt x="99" y="34"/>
                    <a:pt x="99" y="33"/>
                    <a:pt x="96" y="31"/>
                  </a:cubicBezTo>
                  <a:lnTo>
                    <a:pt x="96" y="31"/>
                  </a:lnTo>
                  <a:lnTo>
                    <a:pt x="95" y="31"/>
                  </a:lnTo>
                  <a:cubicBezTo>
                    <a:pt x="95" y="19"/>
                    <a:pt x="95" y="17"/>
                    <a:pt x="96" y="16"/>
                  </a:cubicBezTo>
                  <a:cubicBezTo>
                    <a:pt x="97" y="16"/>
                    <a:pt x="97" y="15"/>
                    <a:pt x="98" y="15"/>
                  </a:cubicBezTo>
                  <a:cubicBezTo>
                    <a:pt x="99" y="15"/>
                    <a:pt x="100" y="18"/>
                    <a:pt x="103" y="22"/>
                  </a:cubicBezTo>
                  <a:cubicBezTo>
                    <a:pt x="104" y="23"/>
                    <a:pt x="106" y="27"/>
                    <a:pt x="107" y="28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3" y="14"/>
                    <a:pt x="102" y="10"/>
                    <a:pt x="95" y="10"/>
                  </a:cubicBezTo>
                  <a:cubicBezTo>
                    <a:pt x="94" y="11"/>
                    <a:pt x="93" y="11"/>
                    <a:pt x="91" y="11"/>
                  </a:cubicBezTo>
                  <a:cubicBezTo>
                    <a:pt x="87" y="11"/>
                    <a:pt x="82" y="8"/>
                    <a:pt x="78" y="5"/>
                  </a:cubicBezTo>
                  <a:cubicBezTo>
                    <a:pt x="75" y="3"/>
                    <a:pt x="72" y="1"/>
                    <a:pt x="70" y="1"/>
                  </a:cubicBezTo>
                  <a:cubicBezTo>
                    <a:pt x="66" y="0"/>
                    <a:pt x="63" y="0"/>
                    <a:pt x="60" y="0"/>
                  </a:cubicBezTo>
                  <a:cubicBezTo>
                    <a:pt x="51" y="0"/>
                    <a:pt x="46" y="2"/>
                    <a:pt x="42" y="6"/>
                  </a:cubicBezTo>
                  <a:cubicBezTo>
                    <a:pt x="37" y="11"/>
                    <a:pt x="35" y="18"/>
                    <a:pt x="36" y="29"/>
                  </a:cubicBezTo>
                  <a:cubicBezTo>
                    <a:pt x="37" y="44"/>
                    <a:pt x="28" y="45"/>
                    <a:pt x="19" y="46"/>
                  </a:cubicBezTo>
                  <a:cubicBezTo>
                    <a:pt x="15" y="46"/>
                    <a:pt x="10" y="47"/>
                    <a:pt x="7" y="49"/>
                  </a:cubicBezTo>
                  <a:cubicBezTo>
                    <a:pt x="4" y="52"/>
                    <a:pt x="2" y="56"/>
                    <a:pt x="0" y="60"/>
                  </a:cubicBezTo>
                  <a:cubicBezTo>
                    <a:pt x="4" y="62"/>
                    <a:pt x="21" y="74"/>
                    <a:pt x="21" y="83"/>
                  </a:cubicBezTo>
                  <a:lnTo>
                    <a:pt x="21" y="91"/>
                  </a:lnTo>
                  <a:cubicBezTo>
                    <a:pt x="21" y="94"/>
                    <a:pt x="24" y="95"/>
                    <a:pt x="32" y="95"/>
                  </a:cubicBezTo>
                  <a:lnTo>
                    <a:pt x="32" y="90"/>
                  </a:lnTo>
                  <a:cubicBezTo>
                    <a:pt x="34" y="77"/>
                    <a:pt x="35" y="76"/>
                    <a:pt x="37" y="76"/>
                  </a:cubicBezTo>
                  <a:cubicBezTo>
                    <a:pt x="39" y="76"/>
                    <a:pt x="39" y="78"/>
                    <a:pt x="41" y="87"/>
                  </a:cubicBezTo>
                  <a:cubicBezTo>
                    <a:pt x="43" y="96"/>
                    <a:pt x="45" y="108"/>
                    <a:pt x="49" y="114"/>
                  </a:cubicBezTo>
                  <a:lnTo>
                    <a:pt x="49" y="114"/>
                  </a:lnTo>
                  <a:cubicBezTo>
                    <a:pt x="56" y="149"/>
                    <a:pt x="74" y="169"/>
                    <a:pt x="9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9" name="Freeform 1168"/>
            <p:cNvSpPr>
              <a:spLocks/>
            </p:cNvSpPr>
            <p:nvPr/>
          </p:nvSpPr>
          <p:spPr bwMode="auto">
            <a:xfrm>
              <a:off x="7851170" y="4429512"/>
              <a:ext cx="69541" cy="88335"/>
            </a:xfrm>
            <a:custGeom>
              <a:avLst/>
              <a:gdLst>
                <a:gd name="T0" fmla="*/ 144 w 162"/>
                <a:gd name="T1" fmla="*/ 78 h 203"/>
                <a:gd name="T2" fmla="*/ 160 w 162"/>
                <a:gd name="T3" fmla="*/ 35 h 203"/>
                <a:gd name="T4" fmla="*/ 145 w 162"/>
                <a:gd name="T5" fmla="*/ 21 h 203"/>
                <a:gd name="T6" fmla="*/ 126 w 162"/>
                <a:gd name="T7" fmla="*/ 1 h 203"/>
                <a:gd name="T8" fmla="*/ 100 w 162"/>
                <a:gd name="T9" fmla="*/ 23 h 203"/>
                <a:gd name="T10" fmla="*/ 89 w 162"/>
                <a:gd name="T11" fmla="*/ 34 h 203"/>
                <a:gd name="T12" fmla="*/ 80 w 162"/>
                <a:gd name="T13" fmla="*/ 51 h 203"/>
                <a:gd name="T14" fmla="*/ 63 w 162"/>
                <a:gd name="T15" fmla="*/ 69 h 203"/>
                <a:gd name="T16" fmla="*/ 54 w 162"/>
                <a:gd name="T17" fmla="*/ 106 h 203"/>
                <a:gd name="T18" fmla="*/ 1 w 162"/>
                <a:gd name="T19" fmla="*/ 120 h 203"/>
                <a:gd name="T20" fmla="*/ 11 w 162"/>
                <a:gd name="T21" fmla="*/ 118 h 203"/>
                <a:gd name="T22" fmla="*/ 12 w 162"/>
                <a:gd name="T23" fmla="*/ 119 h 203"/>
                <a:gd name="T24" fmla="*/ 15 w 162"/>
                <a:gd name="T25" fmla="*/ 121 h 203"/>
                <a:gd name="T26" fmla="*/ 24 w 162"/>
                <a:gd name="T27" fmla="*/ 119 h 203"/>
                <a:gd name="T28" fmla="*/ 25 w 162"/>
                <a:gd name="T29" fmla="*/ 121 h 203"/>
                <a:gd name="T30" fmla="*/ 26 w 162"/>
                <a:gd name="T31" fmla="*/ 124 h 203"/>
                <a:gd name="T32" fmla="*/ 23 w 162"/>
                <a:gd name="T33" fmla="*/ 135 h 203"/>
                <a:gd name="T34" fmla="*/ 26 w 162"/>
                <a:gd name="T35" fmla="*/ 150 h 203"/>
                <a:gd name="T36" fmla="*/ 38 w 162"/>
                <a:gd name="T37" fmla="*/ 172 h 203"/>
                <a:gd name="T38" fmla="*/ 39 w 162"/>
                <a:gd name="T39" fmla="*/ 164 h 203"/>
                <a:gd name="T40" fmla="*/ 41 w 162"/>
                <a:gd name="T41" fmla="*/ 164 h 203"/>
                <a:gd name="T42" fmla="*/ 60 w 162"/>
                <a:gd name="T43" fmla="*/ 184 h 203"/>
                <a:gd name="T44" fmla="*/ 59 w 162"/>
                <a:gd name="T45" fmla="*/ 172 h 203"/>
                <a:gd name="T46" fmla="*/ 60 w 162"/>
                <a:gd name="T47" fmla="*/ 158 h 203"/>
                <a:gd name="T48" fmla="*/ 65 w 162"/>
                <a:gd name="T49" fmla="*/ 159 h 203"/>
                <a:gd name="T50" fmla="*/ 70 w 162"/>
                <a:gd name="T51" fmla="*/ 139 h 203"/>
                <a:gd name="T52" fmla="*/ 71 w 162"/>
                <a:gd name="T53" fmla="*/ 141 h 203"/>
                <a:gd name="T54" fmla="*/ 70 w 162"/>
                <a:gd name="T55" fmla="*/ 151 h 203"/>
                <a:gd name="T56" fmla="*/ 77 w 162"/>
                <a:gd name="T57" fmla="*/ 145 h 203"/>
                <a:gd name="T58" fmla="*/ 78 w 162"/>
                <a:gd name="T59" fmla="*/ 146 h 203"/>
                <a:gd name="T60" fmla="*/ 78 w 162"/>
                <a:gd name="T61" fmla="*/ 149 h 203"/>
                <a:gd name="T62" fmla="*/ 75 w 162"/>
                <a:gd name="T63" fmla="*/ 158 h 203"/>
                <a:gd name="T64" fmla="*/ 75 w 162"/>
                <a:gd name="T65" fmla="*/ 158 h 203"/>
                <a:gd name="T66" fmla="*/ 79 w 162"/>
                <a:gd name="T67" fmla="*/ 157 h 203"/>
                <a:gd name="T68" fmla="*/ 80 w 162"/>
                <a:gd name="T69" fmla="*/ 160 h 203"/>
                <a:gd name="T70" fmla="*/ 85 w 162"/>
                <a:gd name="T71" fmla="*/ 154 h 203"/>
                <a:gd name="T72" fmla="*/ 81 w 162"/>
                <a:gd name="T73" fmla="*/ 145 h 203"/>
                <a:gd name="T74" fmla="*/ 95 w 162"/>
                <a:gd name="T75" fmla="*/ 152 h 203"/>
                <a:gd name="T76" fmla="*/ 81 w 162"/>
                <a:gd name="T77" fmla="*/ 170 h 203"/>
                <a:gd name="T78" fmla="*/ 74 w 162"/>
                <a:gd name="T79" fmla="*/ 187 h 203"/>
                <a:gd name="T80" fmla="*/ 74 w 162"/>
                <a:gd name="T81" fmla="*/ 190 h 203"/>
                <a:gd name="T82" fmla="*/ 85 w 162"/>
                <a:gd name="T83" fmla="*/ 192 h 203"/>
                <a:gd name="T84" fmla="*/ 93 w 162"/>
                <a:gd name="T85" fmla="*/ 203 h 203"/>
                <a:gd name="T86" fmla="*/ 96 w 162"/>
                <a:gd name="T87" fmla="*/ 199 h 203"/>
                <a:gd name="T88" fmla="*/ 109 w 162"/>
                <a:gd name="T89" fmla="*/ 177 h 203"/>
                <a:gd name="T90" fmla="*/ 110 w 162"/>
                <a:gd name="T91" fmla="*/ 171 h 203"/>
                <a:gd name="T92" fmla="*/ 111 w 162"/>
                <a:gd name="T93" fmla="*/ 150 h 203"/>
                <a:gd name="T94" fmla="*/ 117 w 162"/>
                <a:gd name="T95" fmla="*/ 133 h 203"/>
                <a:gd name="T96" fmla="*/ 122 w 162"/>
                <a:gd name="T97" fmla="*/ 134 h 203"/>
                <a:gd name="T98" fmla="*/ 125 w 162"/>
                <a:gd name="T99" fmla="*/ 137 h 203"/>
                <a:gd name="T100" fmla="*/ 132 w 162"/>
                <a:gd name="T101" fmla="*/ 134 h 203"/>
                <a:gd name="T102" fmla="*/ 132 w 162"/>
                <a:gd name="T103" fmla="*/ 109 h 203"/>
                <a:gd name="T104" fmla="*/ 143 w 162"/>
                <a:gd name="T105" fmla="*/ 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203">
                  <a:moveTo>
                    <a:pt x="143" y="78"/>
                  </a:moveTo>
                  <a:cubicBezTo>
                    <a:pt x="143" y="78"/>
                    <a:pt x="143" y="78"/>
                    <a:pt x="144" y="78"/>
                  </a:cubicBezTo>
                  <a:cubicBezTo>
                    <a:pt x="162" y="71"/>
                    <a:pt x="161" y="62"/>
                    <a:pt x="160" y="44"/>
                  </a:cubicBezTo>
                  <a:cubicBezTo>
                    <a:pt x="160" y="42"/>
                    <a:pt x="160" y="38"/>
                    <a:pt x="160" y="35"/>
                  </a:cubicBezTo>
                  <a:cubicBezTo>
                    <a:pt x="152" y="35"/>
                    <a:pt x="145" y="35"/>
                    <a:pt x="145" y="29"/>
                  </a:cubicBezTo>
                  <a:lnTo>
                    <a:pt x="145" y="21"/>
                  </a:lnTo>
                  <a:cubicBezTo>
                    <a:pt x="145" y="14"/>
                    <a:pt x="133" y="4"/>
                    <a:pt x="126" y="0"/>
                  </a:cubicBezTo>
                  <a:lnTo>
                    <a:pt x="126" y="1"/>
                  </a:lnTo>
                  <a:cubicBezTo>
                    <a:pt x="120" y="12"/>
                    <a:pt x="115" y="23"/>
                    <a:pt x="103" y="23"/>
                  </a:cubicBezTo>
                  <a:cubicBezTo>
                    <a:pt x="102" y="23"/>
                    <a:pt x="101" y="23"/>
                    <a:pt x="100" y="23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8" y="28"/>
                    <a:pt x="96" y="34"/>
                    <a:pt x="89" y="34"/>
                  </a:cubicBezTo>
                  <a:cubicBezTo>
                    <a:pt x="90" y="41"/>
                    <a:pt x="89" y="46"/>
                    <a:pt x="86" y="48"/>
                  </a:cubicBezTo>
                  <a:cubicBezTo>
                    <a:pt x="85" y="50"/>
                    <a:pt x="82" y="51"/>
                    <a:pt x="80" y="51"/>
                  </a:cubicBezTo>
                  <a:cubicBezTo>
                    <a:pt x="80" y="68"/>
                    <a:pt x="74" y="69"/>
                    <a:pt x="64" y="69"/>
                  </a:cubicBezTo>
                  <a:lnTo>
                    <a:pt x="63" y="69"/>
                  </a:lnTo>
                  <a:cubicBezTo>
                    <a:pt x="65" y="93"/>
                    <a:pt x="60" y="101"/>
                    <a:pt x="58" y="104"/>
                  </a:cubicBezTo>
                  <a:cubicBezTo>
                    <a:pt x="57" y="105"/>
                    <a:pt x="56" y="106"/>
                    <a:pt x="54" y="106"/>
                  </a:cubicBezTo>
                  <a:cubicBezTo>
                    <a:pt x="54" y="106"/>
                    <a:pt x="25" y="111"/>
                    <a:pt x="0" y="111"/>
                  </a:cubicBezTo>
                  <a:cubicBezTo>
                    <a:pt x="0" y="114"/>
                    <a:pt x="0" y="117"/>
                    <a:pt x="1" y="120"/>
                  </a:cubicBezTo>
                  <a:cubicBezTo>
                    <a:pt x="4" y="120"/>
                    <a:pt x="8" y="119"/>
                    <a:pt x="10" y="118"/>
                  </a:cubicBezTo>
                  <a:cubicBezTo>
                    <a:pt x="10" y="118"/>
                    <a:pt x="10" y="118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lnTo>
                    <a:pt x="12" y="119"/>
                  </a:lnTo>
                  <a:cubicBezTo>
                    <a:pt x="12" y="121"/>
                    <a:pt x="13" y="122"/>
                    <a:pt x="14" y="122"/>
                  </a:cubicBezTo>
                  <a:cubicBezTo>
                    <a:pt x="14" y="122"/>
                    <a:pt x="15" y="121"/>
                    <a:pt x="15" y="121"/>
                  </a:cubicBezTo>
                  <a:cubicBezTo>
                    <a:pt x="16" y="120"/>
                    <a:pt x="17" y="119"/>
                    <a:pt x="18" y="119"/>
                  </a:cubicBezTo>
                  <a:lnTo>
                    <a:pt x="24" y="119"/>
                  </a:lnTo>
                  <a:cubicBezTo>
                    <a:pt x="25" y="119"/>
                    <a:pt x="25" y="119"/>
                    <a:pt x="25" y="120"/>
                  </a:cubicBezTo>
                  <a:cubicBezTo>
                    <a:pt x="26" y="120"/>
                    <a:pt x="26" y="121"/>
                    <a:pt x="25" y="121"/>
                  </a:cubicBezTo>
                  <a:cubicBezTo>
                    <a:pt x="25" y="122"/>
                    <a:pt x="25" y="123"/>
                    <a:pt x="25" y="123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6" y="127"/>
                    <a:pt x="25" y="128"/>
                    <a:pt x="24" y="130"/>
                  </a:cubicBezTo>
                  <a:cubicBezTo>
                    <a:pt x="24" y="131"/>
                    <a:pt x="23" y="133"/>
                    <a:pt x="23" y="135"/>
                  </a:cubicBezTo>
                  <a:cubicBezTo>
                    <a:pt x="23" y="137"/>
                    <a:pt x="24" y="140"/>
                    <a:pt x="24" y="142"/>
                  </a:cubicBezTo>
                  <a:cubicBezTo>
                    <a:pt x="25" y="145"/>
                    <a:pt x="26" y="147"/>
                    <a:pt x="26" y="150"/>
                  </a:cubicBezTo>
                  <a:cubicBezTo>
                    <a:pt x="26" y="156"/>
                    <a:pt x="23" y="163"/>
                    <a:pt x="20" y="167"/>
                  </a:cubicBezTo>
                  <a:cubicBezTo>
                    <a:pt x="25" y="170"/>
                    <a:pt x="33" y="172"/>
                    <a:pt x="38" y="172"/>
                  </a:cubicBezTo>
                  <a:cubicBezTo>
                    <a:pt x="38" y="171"/>
                    <a:pt x="38" y="169"/>
                    <a:pt x="38" y="168"/>
                  </a:cubicBezTo>
                  <a:cubicBezTo>
                    <a:pt x="39" y="167"/>
                    <a:pt x="39" y="165"/>
                    <a:pt x="39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3"/>
                    <a:pt x="40" y="163"/>
                    <a:pt x="41" y="164"/>
                  </a:cubicBezTo>
                  <a:cubicBezTo>
                    <a:pt x="46" y="167"/>
                    <a:pt x="50" y="172"/>
                    <a:pt x="54" y="177"/>
                  </a:cubicBezTo>
                  <a:cubicBezTo>
                    <a:pt x="56" y="180"/>
                    <a:pt x="58" y="182"/>
                    <a:pt x="60" y="184"/>
                  </a:cubicBezTo>
                  <a:cubicBezTo>
                    <a:pt x="60" y="183"/>
                    <a:pt x="60" y="182"/>
                    <a:pt x="60" y="180"/>
                  </a:cubicBezTo>
                  <a:cubicBezTo>
                    <a:pt x="60" y="177"/>
                    <a:pt x="60" y="174"/>
                    <a:pt x="59" y="172"/>
                  </a:cubicBezTo>
                  <a:cubicBezTo>
                    <a:pt x="59" y="169"/>
                    <a:pt x="59" y="167"/>
                    <a:pt x="59" y="163"/>
                  </a:cubicBezTo>
                  <a:cubicBezTo>
                    <a:pt x="59" y="161"/>
                    <a:pt x="60" y="159"/>
                    <a:pt x="60" y="158"/>
                  </a:cubicBezTo>
                  <a:cubicBezTo>
                    <a:pt x="61" y="157"/>
                    <a:pt x="62" y="157"/>
                    <a:pt x="62" y="158"/>
                  </a:cubicBezTo>
                  <a:cubicBezTo>
                    <a:pt x="63" y="158"/>
                    <a:pt x="63" y="159"/>
                    <a:pt x="65" y="159"/>
                  </a:cubicBezTo>
                  <a:cubicBezTo>
                    <a:pt x="65" y="153"/>
                    <a:pt x="67" y="144"/>
                    <a:pt x="69" y="140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71" y="139"/>
                    <a:pt x="71" y="139"/>
                    <a:pt x="71" y="140"/>
                  </a:cubicBezTo>
                  <a:lnTo>
                    <a:pt x="71" y="141"/>
                  </a:lnTo>
                  <a:cubicBezTo>
                    <a:pt x="73" y="145"/>
                    <a:pt x="74" y="147"/>
                    <a:pt x="70" y="149"/>
                  </a:cubicBezTo>
                  <a:lnTo>
                    <a:pt x="70" y="151"/>
                  </a:lnTo>
                  <a:cubicBezTo>
                    <a:pt x="71" y="151"/>
                    <a:pt x="71" y="150"/>
                    <a:pt x="72" y="149"/>
                  </a:cubicBezTo>
                  <a:cubicBezTo>
                    <a:pt x="73" y="148"/>
                    <a:pt x="74" y="146"/>
                    <a:pt x="77" y="145"/>
                  </a:cubicBezTo>
                  <a:cubicBezTo>
                    <a:pt x="77" y="144"/>
                    <a:pt x="78" y="144"/>
                    <a:pt x="78" y="145"/>
                  </a:cubicBezTo>
                  <a:cubicBezTo>
                    <a:pt x="78" y="145"/>
                    <a:pt x="78" y="145"/>
                    <a:pt x="78" y="146"/>
                  </a:cubicBezTo>
                  <a:lnTo>
                    <a:pt x="78" y="149"/>
                  </a:lnTo>
                  <a:cubicBezTo>
                    <a:pt x="78" y="149"/>
                    <a:pt x="78" y="149"/>
                    <a:pt x="78" y="149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2"/>
                    <a:pt x="75" y="155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7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60"/>
                    <a:pt x="80" y="160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3" y="160"/>
                    <a:pt x="85" y="159"/>
                    <a:pt x="85" y="154"/>
                  </a:cubicBezTo>
                  <a:cubicBezTo>
                    <a:pt x="85" y="151"/>
                    <a:pt x="84" y="150"/>
                    <a:pt x="83" y="148"/>
                  </a:cubicBezTo>
                  <a:cubicBezTo>
                    <a:pt x="82" y="147"/>
                    <a:pt x="81" y="146"/>
                    <a:pt x="81" y="145"/>
                  </a:cubicBezTo>
                  <a:cubicBezTo>
                    <a:pt x="81" y="143"/>
                    <a:pt x="84" y="137"/>
                    <a:pt x="87" y="137"/>
                  </a:cubicBezTo>
                  <a:cubicBezTo>
                    <a:pt x="92" y="137"/>
                    <a:pt x="95" y="148"/>
                    <a:pt x="95" y="152"/>
                  </a:cubicBezTo>
                  <a:cubicBezTo>
                    <a:pt x="95" y="158"/>
                    <a:pt x="91" y="161"/>
                    <a:pt x="87" y="164"/>
                  </a:cubicBezTo>
                  <a:cubicBezTo>
                    <a:pt x="85" y="166"/>
                    <a:pt x="82" y="168"/>
                    <a:pt x="81" y="170"/>
                  </a:cubicBezTo>
                  <a:cubicBezTo>
                    <a:pt x="80" y="180"/>
                    <a:pt x="78" y="180"/>
                    <a:pt x="77" y="180"/>
                  </a:cubicBezTo>
                  <a:cubicBezTo>
                    <a:pt x="75" y="180"/>
                    <a:pt x="75" y="183"/>
                    <a:pt x="74" y="187"/>
                  </a:cubicBezTo>
                  <a:cubicBezTo>
                    <a:pt x="74" y="188"/>
                    <a:pt x="74" y="189"/>
                    <a:pt x="73" y="190"/>
                  </a:cubicBezTo>
                  <a:cubicBezTo>
                    <a:pt x="74" y="190"/>
                    <a:pt x="74" y="190"/>
                    <a:pt x="74" y="190"/>
                  </a:cubicBezTo>
                  <a:lnTo>
                    <a:pt x="76" y="190"/>
                  </a:lnTo>
                  <a:cubicBezTo>
                    <a:pt x="79" y="190"/>
                    <a:pt x="82" y="190"/>
                    <a:pt x="85" y="192"/>
                  </a:cubicBezTo>
                  <a:cubicBezTo>
                    <a:pt x="87" y="193"/>
                    <a:pt x="88" y="195"/>
                    <a:pt x="89" y="197"/>
                  </a:cubicBezTo>
                  <a:cubicBezTo>
                    <a:pt x="91" y="199"/>
                    <a:pt x="92" y="202"/>
                    <a:pt x="93" y="203"/>
                  </a:cubicBezTo>
                  <a:cubicBezTo>
                    <a:pt x="93" y="203"/>
                    <a:pt x="93" y="203"/>
                    <a:pt x="94" y="203"/>
                  </a:cubicBezTo>
                  <a:cubicBezTo>
                    <a:pt x="94" y="202"/>
                    <a:pt x="95" y="200"/>
                    <a:pt x="96" y="199"/>
                  </a:cubicBezTo>
                  <a:cubicBezTo>
                    <a:pt x="100" y="194"/>
                    <a:pt x="104" y="189"/>
                    <a:pt x="105" y="182"/>
                  </a:cubicBezTo>
                  <a:cubicBezTo>
                    <a:pt x="106" y="179"/>
                    <a:pt x="107" y="178"/>
                    <a:pt x="109" y="177"/>
                  </a:cubicBezTo>
                  <a:cubicBezTo>
                    <a:pt x="110" y="176"/>
                    <a:pt x="111" y="175"/>
                    <a:pt x="111" y="173"/>
                  </a:cubicBezTo>
                  <a:cubicBezTo>
                    <a:pt x="111" y="172"/>
                    <a:pt x="111" y="172"/>
                    <a:pt x="110" y="171"/>
                  </a:cubicBezTo>
                  <a:cubicBezTo>
                    <a:pt x="108" y="170"/>
                    <a:pt x="107" y="169"/>
                    <a:pt x="107" y="166"/>
                  </a:cubicBezTo>
                  <a:cubicBezTo>
                    <a:pt x="107" y="159"/>
                    <a:pt x="109" y="154"/>
                    <a:pt x="111" y="150"/>
                  </a:cubicBezTo>
                  <a:cubicBezTo>
                    <a:pt x="114" y="146"/>
                    <a:pt x="116" y="142"/>
                    <a:pt x="116" y="135"/>
                  </a:cubicBezTo>
                  <a:cubicBezTo>
                    <a:pt x="116" y="134"/>
                    <a:pt x="117" y="133"/>
                    <a:pt x="117" y="133"/>
                  </a:cubicBezTo>
                  <a:lnTo>
                    <a:pt x="121" y="133"/>
                  </a:lnTo>
                  <a:cubicBezTo>
                    <a:pt x="122" y="133"/>
                    <a:pt x="122" y="134"/>
                    <a:pt x="122" y="134"/>
                  </a:cubicBezTo>
                  <a:cubicBezTo>
                    <a:pt x="122" y="134"/>
                    <a:pt x="123" y="134"/>
                    <a:pt x="123" y="135"/>
                  </a:cubicBezTo>
                  <a:cubicBezTo>
                    <a:pt x="124" y="136"/>
                    <a:pt x="125" y="137"/>
                    <a:pt x="125" y="137"/>
                  </a:cubicBezTo>
                  <a:cubicBezTo>
                    <a:pt x="127" y="137"/>
                    <a:pt x="129" y="136"/>
                    <a:pt x="131" y="135"/>
                  </a:cubicBezTo>
                  <a:cubicBezTo>
                    <a:pt x="131" y="135"/>
                    <a:pt x="131" y="134"/>
                    <a:pt x="132" y="134"/>
                  </a:cubicBezTo>
                  <a:cubicBezTo>
                    <a:pt x="131" y="128"/>
                    <a:pt x="131" y="121"/>
                    <a:pt x="132" y="115"/>
                  </a:cubicBezTo>
                  <a:cubicBezTo>
                    <a:pt x="132" y="113"/>
                    <a:pt x="132" y="111"/>
                    <a:pt x="132" y="109"/>
                  </a:cubicBezTo>
                  <a:cubicBezTo>
                    <a:pt x="131" y="102"/>
                    <a:pt x="133" y="97"/>
                    <a:pt x="138" y="88"/>
                  </a:cubicBezTo>
                  <a:cubicBezTo>
                    <a:pt x="140" y="85"/>
                    <a:pt x="141" y="82"/>
                    <a:pt x="14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0" name="Freeform 1169"/>
            <p:cNvSpPr>
              <a:spLocks/>
            </p:cNvSpPr>
            <p:nvPr/>
          </p:nvSpPr>
          <p:spPr bwMode="auto">
            <a:xfrm>
              <a:off x="8086102" y="4692637"/>
              <a:ext cx="73300" cy="56384"/>
            </a:xfrm>
            <a:custGeom>
              <a:avLst/>
              <a:gdLst>
                <a:gd name="T0" fmla="*/ 160 w 175"/>
                <a:gd name="T1" fmla="*/ 116 h 135"/>
                <a:gd name="T2" fmla="*/ 170 w 175"/>
                <a:gd name="T3" fmla="*/ 113 h 135"/>
                <a:gd name="T4" fmla="*/ 173 w 175"/>
                <a:gd name="T5" fmla="*/ 101 h 135"/>
                <a:gd name="T6" fmla="*/ 175 w 175"/>
                <a:gd name="T7" fmla="*/ 96 h 135"/>
                <a:gd name="T8" fmla="*/ 171 w 175"/>
                <a:gd name="T9" fmla="*/ 78 h 135"/>
                <a:gd name="T10" fmla="*/ 169 w 175"/>
                <a:gd name="T11" fmla="*/ 65 h 135"/>
                <a:gd name="T12" fmla="*/ 168 w 175"/>
                <a:gd name="T13" fmla="*/ 58 h 135"/>
                <a:gd name="T14" fmla="*/ 154 w 175"/>
                <a:gd name="T15" fmla="*/ 69 h 135"/>
                <a:gd name="T16" fmla="*/ 147 w 175"/>
                <a:gd name="T17" fmla="*/ 68 h 135"/>
                <a:gd name="T18" fmla="*/ 149 w 175"/>
                <a:gd name="T19" fmla="*/ 59 h 135"/>
                <a:gd name="T20" fmla="*/ 145 w 175"/>
                <a:gd name="T21" fmla="*/ 51 h 135"/>
                <a:gd name="T22" fmla="*/ 147 w 175"/>
                <a:gd name="T23" fmla="*/ 44 h 135"/>
                <a:gd name="T24" fmla="*/ 138 w 175"/>
                <a:gd name="T25" fmla="*/ 43 h 135"/>
                <a:gd name="T26" fmla="*/ 117 w 175"/>
                <a:gd name="T27" fmla="*/ 40 h 135"/>
                <a:gd name="T28" fmla="*/ 107 w 175"/>
                <a:gd name="T29" fmla="*/ 36 h 135"/>
                <a:gd name="T30" fmla="*/ 95 w 175"/>
                <a:gd name="T31" fmla="*/ 35 h 135"/>
                <a:gd name="T32" fmla="*/ 86 w 175"/>
                <a:gd name="T33" fmla="*/ 19 h 135"/>
                <a:gd name="T34" fmla="*/ 61 w 175"/>
                <a:gd name="T35" fmla="*/ 8 h 135"/>
                <a:gd name="T36" fmla="*/ 37 w 175"/>
                <a:gd name="T37" fmla="*/ 1 h 135"/>
                <a:gd name="T38" fmla="*/ 32 w 175"/>
                <a:gd name="T39" fmla="*/ 3 h 135"/>
                <a:gd name="T40" fmla="*/ 25 w 175"/>
                <a:gd name="T41" fmla="*/ 22 h 135"/>
                <a:gd name="T42" fmla="*/ 27 w 175"/>
                <a:gd name="T43" fmla="*/ 27 h 135"/>
                <a:gd name="T44" fmla="*/ 19 w 175"/>
                <a:gd name="T45" fmla="*/ 33 h 135"/>
                <a:gd name="T46" fmla="*/ 9 w 175"/>
                <a:gd name="T47" fmla="*/ 42 h 135"/>
                <a:gd name="T48" fmla="*/ 3 w 175"/>
                <a:gd name="T49" fmla="*/ 59 h 135"/>
                <a:gd name="T50" fmla="*/ 9 w 175"/>
                <a:gd name="T51" fmla="*/ 80 h 135"/>
                <a:gd name="T52" fmla="*/ 6 w 175"/>
                <a:gd name="T53" fmla="*/ 84 h 135"/>
                <a:gd name="T54" fmla="*/ 8 w 175"/>
                <a:gd name="T55" fmla="*/ 92 h 135"/>
                <a:gd name="T56" fmla="*/ 27 w 175"/>
                <a:gd name="T57" fmla="*/ 90 h 135"/>
                <a:gd name="T58" fmla="*/ 20 w 175"/>
                <a:gd name="T59" fmla="*/ 99 h 135"/>
                <a:gd name="T60" fmla="*/ 27 w 175"/>
                <a:gd name="T61" fmla="*/ 112 h 135"/>
                <a:gd name="T62" fmla="*/ 40 w 175"/>
                <a:gd name="T63" fmla="*/ 124 h 135"/>
                <a:gd name="T64" fmla="*/ 50 w 175"/>
                <a:gd name="T65" fmla="*/ 124 h 135"/>
                <a:gd name="T66" fmla="*/ 62 w 175"/>
                <a:gd name="T67" fmla="*/ 121 h 135"/>
                <a:gd name="T68" fmla="*/ 69 w 175"/>
                <a:gd name="T69" fmla="*/ 122 h 135"/>
                <a:gd name="T70" fmla="*/ 83 w 175"/>
                <a:gd name="T71" fmla="*/ 115 h 135"/>
                <a:gd name="T72" fmla="*/ 109 w 175"/>
                <a:gd name="T73" fmla="*/ 113 h 135"/>
                <a:gd name="T74" fmla="*/ 115 w 175"/>
                <a:gd name="T75" fmla="*/ 118 h 135"/>
                <a:gd name="T76" fmla="*/ 126 w 175"/>
                <a:gd name="T77" fmla="*/ 135 h 135"/>
                <a:gd name="T78" fmla="*/ 137 w 175"/>
                <a:gd name="T79" fmla="*/ 120 h 135"/>
                <a:gd name="T80" fmla="*/ 148 w 175"/>
                <a:gd name="T81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35">
                  <a:moveTo>
                    <a:pt x="150" y="117"/>
                  </a:moveTo>
                  <a:cubicBezTo>
                    <a:pt x="153" y="115"/>
                    <a:pt x="157" y="116"/>
                    <a:pt x="160" y="116"/>
                  </a:cubicBezTo>
                  <a:cubicBezTo>
                    <a:pt x="163" y="116"/>
                    <a:pt x="164" y="117"/>
                    <a:pt x="166" y="117"/>
                  </a:cubicBezTo>
                  <a:cubicBezTo>
                    <a:pt x="169" y="116"/>
                    <a:pt x="169" y="115"/>
                    <a:pt x="170" y="113"/>
                  </a:cubicBezTo>
                  <a:cubicBezTo>
                    <a:pt x="171" y="111"/>
                    <a:pt x="172" y="109"/>
                    <a:pt x="174" y="108"/>
                  </a:cubicBezTo>
                  <a:cubicBezTo>
                    <a:pt x="174" y="106"/>
                    <a:pt x="173" y="103"/>
                    <a:pt x="173" y="101"/>
                  </a:cubicBezTo>
                  <a:cubicBezTo>
                    <a:pt x="173" y="100"/>
                    <a:pt x="174" y="99"/>
                    <a:pt x="174" y="98"/>
                  </a:cubicBezTo>
                  <a:cubicBezTo>
                    <a:pt x="175" y="97"/>
                    <a:pt x="175" y="97"/>
                    <a:pt x="175" y="96"/>
                  </a:cubicBezTo>
                  <a:cubicBezTo>
                    <a:pt x="175" y="93"/>
                    <a:pt x="174" y="89"/>
                    <a:pt x="173" y="86"/>
                  </a:cubicBezTo>
                  <a:cubicBezTo>
                    <a:pt x="172" y="83"/>
                    <a:pt x="171" y="80"/>
                    <a:pt x="171" y="78"/>
                  </a:cubicBezTo>
                  <a:lnTo>
                    <a:pt x="171" y="74"/>
                  </a:lnTo>
                  <a:cubicBezTo>
                    <a:pt x="171" y="70"/>
                    <a:pt x="170" y="68"/>
                    <a:pt x="169" y="65"/>
                  </a:cubicBezTo>
                  <a:lnTo>
                    <a:pt x="168" y="64"/>
                  </a:lnTo>
                  <a:lnTo>
                    <a:pt x="168" y="58"/>
                  </a:lnTo>
                  <a:cubicBezTo>
                    <a:pt x="163" y="58"/>
                    <a:pt x="155" y="60"/>
                    <a:pt x="154" y="68"/>
                  </a:cubicBezTo>
                  <a:lnTo>
                    <a:pt x="154" y="69"/>
                  </a:lnTo>
                  <a:lnTo>
                    <a:pt x="147" y="69"/>
                  </a:lnTo>
                  <a:lnTo>
                    <a:pt x="147" y="68"/>
                  </a:lnTo>
                  <a:cubicBezTo>
                    <a:pt x="147" y="66"/>
                    <a:pt x="148" y="65"/>
                    <a:pt x="148" y="63"/>
                  </a:cubicBezTo>
                  <a:cubicBezTo>
                    <a:pt x="148" y="62"/>
                    <a:pt x="149" y="61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5"/>
                    <a:pt x="145" y="53"/>
                    <a:pt x="145" y="51"/>
                  </a:cubicBezTo>
                  <a:cubicBezTo>
                    <a:pt x="145" y="49"/>
                    <a:pt x="146" y="48"/>
                    <a:pt x="146" y="47"/>
                  </a:cubicBezTo>
                  <a:cubicBezTo>
                    <a:pt x="147" y="46"/>
                    <a:pt x="147" y="45"/>
                    <a:pt x="147" y="44"/>
                  </a:cubicBezTo>
                  <a:cubicBezTo>
                    <a:pt x="147" y="41"/>
                    <a:pt x="146" y="41"/>
                    <a:pt x="144" y="41"/>
                  </a:cubicBezTo>
                  <a:cubicBezTo>
                    <a:pt x="142" y="41"/>
                    <a:pt x="140" y="42"/>
                    <a:pt x="138" y="43"/>
                  </a:cubicBezTo>
                  <a:cubicBezTo>
                    <a:pt x="136" y="44"/>
                    <a:pt x="133" y="45"/>
                    <a:pt x="130" y="45"/>
                  </a:cubicBezTo>
                  <a:cubicBezTo>
                    <a:pt x="124" y="45"/>
                    <a:pt x="120" y="42"/>
                    <a:pt x="117" y="40"/>
                  </a:cubicBezTo>
                  <a:cubicBezTo>
                    <a:pt x="114" y="38"/>
                    <a:pt x="112" y="36"/>
                    <a:pt x="110" y="36"/>
                  </a:cubicBezTo>
                  <a:cubicBezTo>
                    <a:pt x="109" y="36"/>
                    <a:pt x="108" y="36"/>
                    <a:pt x="107" y="36"/>
                  </a:cubicBezTo>
                  <a:cubicBezTo>
                    <a:pt x="105" y="36"/>
                    <a:pt x="104" y="36"/>
                    <a:pt x="102" y="36"/>
                  </a:cubicBezTo>
                  <a:cubicBezTo>
                    <a:pt x="98" y="36"/>
                    <a:pt x="96" y="36"/>
                    <a:pt x="95" y="35"/>
                  </a:cubicBezTo>
                  <a:cubicBezTo>
                    <a:pt x="92" y="33"/>
                    <a:pt x="92" y="30"/>
                    <a:pt x="91" y="27"/>
                  </a:cubicBezTo>
                  <a:cubicBezTo>
                    <a:pt x="90" y="24"/>
                    <a:pt x="89" y="21"/>
                    <a:pt x="86" y="19"/>
                  </a:cubicBezTo>
                  <a:cubicBezTo>
                    <a:pt x="85" y="18"/>
                    <a:pt x="84" y="18"/>
                    <a:pt x="84" y="17"/>
                  </a:cubicBezTo>
                  <a:cubicBezTo>
                    <a:pt x="77" y="13"/>
                    <a:pt x="69" y="9"/>
                    <a:pt x="61" y="8"/>
                  </a:cubicBezTo>
                  <a:cubicBezTo>
                    <a:pt x="60" y="8"/>
                    <a:pt x="58" y="7"/>
                    <a:pt x="57" y="7"/>
                  </a:cubicBezTo>
                  <a:cubicBezTo>
                    <a:pt x="45" y="5"/>
                    <a:pt x="39" y="4"/>
                    <a:pt x="37" y="1"/>
                  </a:cubicBezTo>
                  <a:lnTo>
                    <a:pt x="32" y="0"/>
                  </a:lnTo>
                  <a:cubicBezTo>
                    <a:pt x="32" y="1"/>
                    <a:pt x="32" y="2"/>
                    <a:pt x="32" y="3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6" y="18"/>
                    <a:pt x="25" y="20"/>
                    <a:pt x="25" y="22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4"/>
                    <a:pt x="27" y="25"/>
                    <a:pt x="27" y="27"/>
                  </a:cubicBezTo>
                  <a:cubicBezTo>
                    <a:pt x="27" y="33"/>
                    <a:pt x="22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7" y="33"/>
                    <a:pt x="14" y="33"/>
                    <a:pt x="13" y="34"/>
                  </a:cubicBezTo>
                  <a:cubicBezTo>
                    <a:pt x="10" y="36"/>
                    <a:pt x="10" y="39"/>
                    <a:pt x="9" y="42"/>
                  </a:cubicBezTo>
                  <a:cubicBezTo>
                    <a:pt x="9" y="44"/>
                    <a:pt x="9" y="46"/>
                    <a:pt x="7" y="48"/>
                  </a:cubicBezTo>
                  <a:cubicBezTo>
                    <a:pt x="5" y="51"/>
                    <a:pt x="3" y="55"/>
                    <a:pt x="3" y="59"/>
                  </a:cubicBezTo>
                  <a:cubicBezTo>
                    <a:pt x="3" y="65"/>
                    <a:pt x="5" y="68"/>
                    <a:pt x="6" y="70"/>
                  </a:cubicBezTo>
                  <a:cubicBezTo>
                    <a:pt x="8" y="73"/>
                    <a:pt x="9" y="76"/>
                    <a:pt x="9" y="80"/>
                  </a:cubicBezTo>
                  <a:cubicBezTo>
                    <a:pt x="9" y="83"/>
                    <a:pt x="8" y="83"/>
                    <a:pt x="7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9"/>
                    <a:pt x="3" y="92"/>
                    <a:pt x="0" y="95"/>
                  </a:cubicBezTo>
                  <a:cubicBezTo>
                    <a:pt x="3" y="94"/>
                    <a:pt x="6" y="93"/>
                    <a:pt x="8" y="92"/>
                  </a:cubicBezTo>
                  <a:cubicBezTo>
                    <a:pt x="12" y="91"/>
                    <a:pt x="16" y="90"/>
                    <a:pt x="21" y="90"/>
                  </a:cubicBezTo>
                  <a:lnTo>
                    <a:pt x="27" y="90"/>
                  </a:lnTo>
                  <a:lnTo>
                    <a:pt x="27" y="91"/>
                  </a:lnTo>
                  <a:cubicBezTo>
                    <a:pt x="27" y="96"/>
                    <a:pt x="25" y="99"/>
                    <a:pt x="20" y="99"/>
                  </a:cubicBezTo>
                  <a:lnTo>
                    <a:pt x="20" y="103"/>
                  </a:lnTo>
                  <a:cubicBezTo>
                    <a:pt x="22" y="106"/>
                    <a:pt x="24" y="109"/>
                    <a:pt x="27" y="112"/>
                  </a:cubicBezTo>
                  <a:cubicBezTo>
                    <a:pt x="31" y="116"/>
                    <a:pt x="35" y="120"/>
                    <a:pt x="38" y="126"/>
                  </a:cubicBezTo>
                  <a:cubicBezTo>
                    <a:pt x="39" y="126"/>
                    <a:pt x="40" y="125"/>
                    <a:pt x="40" y="124"/>
                  </a:cubicBezTo>
                  <a:cubicBezTo>
                    <a:pt x="41" y="123"/>
                    <a:pt x="43" y="121"/>
                    <a:pt x="45" y="121"/>
                  </a:cubicBezTo>
                  <a:cubicBezTo>
                    <a:pt x="47" y="121"/>
                    <a:pt x="49" y="123"/>
                    <a:pt x="50" y="124"/>
                  </a:cubicBezTo>
                  <a:cubicBezTo>
                    <a:pt x="51" y="124"/>
                    <a:pt x="51" y="125"/>
                    <a:pt x="51" y="125"/>
                  </a:cubicBezTo>
                  <a:cubicBezTo>
                    <a:pt x="54" y="122"/>
                    <a:pt x="58" y="121"/>
                    <a:pt x="62" y="121"/>
                  </a:cubicBezTo>
                  <a:cubicBezTo>
                    <a:pt x="63" y="121"/>
                    <a:pt x="64" y="121"/>
                    <a:pt x="65" y="122"/>
                  </a:cubicBezTo>
                  <a:cubicBezTo>
                    <a:pt x="66" y="122"/>
                    <a:pt x="67" y="122"/>
                    <a:pt x="69" y="122"/>
                  </a:cubicBezTo>
                  <a:cubicBezTo>
                    <a:pt x="70" y="122"/>
                    <a:pt x="72" y="122"/>
                    <a:pt x="73" y="121"/>
                  </a:cubicBezTo>
                  <a:cubicBezTo>
                    <a:pt x="77" y="120"/>
                    <a:pt x="80" y="118"/>
                    <a:pt x="83" y="115"/>
                  </a:cubicBezTo>
                  <a:cubicBezTo>
                    <a:pt x="88" y="111"/>
                    <a:pt x="93" y="107"/>
                    <a:pt x="101" y="107"/>
                  </a:cubicBezTo>
                  <a:cubicBezTo>
                    <a:pt x="105" y="107"/>
                    <a:pt x="107" y="110"/>
                    <a:pt x="109" y="113"/>
                  </a:cubicBezTo>
                  <a:cubicBezTo>
                    <a:pt x="111" y="115"/>
                    <a:pt x="112" y="118"/>
                    <a:pt x="114" y="118"/>
                  </a:cubicBezTo>
                  <a:lnTo>
                    <a:pt x="115" y="118"/>
                  </a:lnTo>
                  <a:lnTo>
                    <a:pt x="115" y="125"/>
                  </a:lnTo>
                  <a:cubicBezTo>
                    <a:pt x="115" y="127"/>
                    <a:pt x="124" y="135"/>
                    <a:pt x="126" y="135"/>
                  </a:cubicBezTo>
                  <a:cubicBezTo>
                    <a:pt x="130" y="135"/>
                    <a:pt x="135" y="126"/>
                    <a:pt x="137" y="120"/>
                  </a:cubicBezTo>
                  <a:lnTo>
                    <a:pt x="137" y="120"/>
                  </a:lnTo>
                  <a:lnTo>
                    <a:pt x="146" y="120"/>
                  </a:lnTo>
                  <a:cubicBezTo>
                    <a:pt x="146" y="120"/>
                    <a:pt x="147" y="119"/>
                    <a:pt x="148" y="118"/>
                  </a:cubicBezTo>
                  <a:cubicBezTo>
                    <a:pt x="148" y="117"/>
                    <a:pt x="149" y="117"/>
                    <a:pt x="15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1" name="Freeform 1170"/>
            <p:cNvSpPr>
              <a:spLocks/>
            </p:cNvSpPr>
            <p:nvPr/>
          </p:nvSpPr>
          <p:spPr bwMode="auto">
            <a:xfrm>
              <a:off x="8157522" y="4707673"/>
              <a:ext cx="37589" cy="62023"/>
            </a:xfrm>
            <a:custGeom>
              <a:avLst/>
              <a:gdLst>
                <a:gd name="T0" fmla="*/ 80 w 85"/>
                <a:gd name="T1" fmla="*/ 97 h 146"/>
                <a:gd name="T2" fmla="*/ 85 w 85"/>
                <a:gd name="T3" fmla="*/ 88 h 146"/>
                <a:gd name="T4" fmla="*/ 78 w 85"/>
                <a:gd name="T5" fmla="*/ 82 h 146"/>
                <a:gd name="T6" fmla="*/ 74 w 85"/>
                <a:gd name="T7" fmla="*/ 82 h 146"/>
                <a:gd name="T8" fmla="*/ 73 w 85"/>
                <a:gd name="T9" fmla="*/ 82 h 146"/>
                <a:gd name="T10" fmla="*/ 68 w 85"/>
                <a:gd name="T11" fmla="*/ 81 h 146"/>
                <a:gd name="T12" fmla="*/ 67 w 85"/>
                <a:gd name="T13" fmla="*/ 78 h 146"/>
                <a:gd name="T14" fmla="*/ 70 w 85"/>
                <a:gd name="T15" fmla="*/ 70 h 146"/>
                <a:gd name="T16" fmla="*/ 72 w 85"/>
                <a:gd name="T17" fmla="*/ 61 h 146"/>
                <a:gd name="T18" fmla="*/ 70 w 85"/>
                <a:gd name="T19" fmla="*/ 56 h 146"/>
                <a:gd name="T20" fmla="*/ 67 w 85"/>
                <a:gd name="T21" fmla="*/ 48 h 146"/>
                <a:gd name="T22" fmla="*/ 72 w 85"/>
                <a:gd name="T23" fmla="*/ 44 h 146"/>
                <a:gd name="T24" fmla="*/ 74 w 85"/>
                <a:gd name="T25" fmla="*/ 43 h 146"/>
                <a:gd name="T26" fmla="*/ 79 w 85"/>
                <a:gd name="T27" fmla="*/ 37 h 146"/>
                <a:gd name="T28" fmla="*/ 83 w 85"/>
                <a:gd name="T29" fmla="*/ 31 h 146"/>
                <a:gd name="T30" fmla="*/ 77 w 85"/>
                <a:gd name="T31" fmla="*/ 16 h 146"/>
                <a:gd name="T32" fmla="*/ 72 w 85"/>
                <a:gd name="T33" fmla="*/ 7 h 146"/>
                <a:gd name="T34" fmla="*/ 72 w 85"/>
                <a:gd name="T35" fmla="*/ 5 h 146"/>
                <a:gd name="T36" fmla="*/ 71 w 85"/>
                <a:gd name="T37" fmla="*/ 0 h 146"/>
                <a:gd name="T38" fmla="*/ 65 w 85"/>
                <a:gd name="T39" fmla="*/ 4 h 146"/>
                <a:gd name="T40" fmla="*/ 58 w 85"/>
                <a:gd name="T41" fmla="*/ 8 h 146"/>
                <a:gd name="T42" fmla="*/ 53 w 85"/>
                <a:gd name="T43" fmla="*/ 5 h 146"/>
                <a:gd name="T44" fmla="*/ 52 w 85"/>
                <a:gd name="T45" fmla="*/ 5 h 146"/>
                <a:gd name="T46" fmla="*/ 48 w 85"/>
                <a:gd name="T47" fmla="*/ 5 h 146"/>
                <a:gd name="T48" fmla="*/ 48 w 85"/>
                <a:gd name="T49" fmla="*/ 8 h 146"/>
                <a:gd name="T50" fmla="*/ 42 w 85"/>
                <a:gd name="T51" fmla="*/ 8 h 146"/>
                <a:gd name="T52" fmla="*/ 40 w 85"/>
                <a:gd name="T53" fmla="*/ 6 h 146"/>
                <a:gd name="T54" fmla="*/ 37 w 85"/>
                <a:gd name="T55" fmla="*/ 4 h 146"/>
                <a:gd name="T56" fmla="*/ 32 w 85"/>
                <a:gd name="T57" fmla="*/ 5 h 146"/>
                <a:gd name="T58" fmla="*/ 27 w 85"/>
                <a:gd name="T59" fmla="*/ 6 h 146"/>
                <a:gd name="T60" fmla="*/ 21 w 85"/>
                <a:gd name="T61" fmla="*/ 10 h 146"/>
                <a:gd name="T62" fmla="*/ 11 w 85"/>
                <a:gd name="T63" fmla="*/ 16 h 146"/>
                <a:gd name="T64" fmla="*/ 4 w 85"/>
                <a:gd name="T65" fmla="*/ 18 h 146"/>
                <a:gd name="T66" fmla="*/ 0 w 85"/>
                <a:gd name="T67" fmla="*/ 19 h 146"/>
                <a:gd name="T68" fmla="*/ 0 w 85"/>
                <a:gd name="T69" fmla="*/ 27 h 146"/>
                <a:gd name="T70" fmla="*/ 2 w 85"/>
                <a:gd name="T71" fmla="*/ 37 h 146"/>
                <a:gd name="T72" fmla="*/ 2 w 85"/>
                <a:gd name="T73" fmla="*/ 41 h 146"/>
                <a:gd name="T74" fmla="*/ 4 w 85"/>
                <a:gd name="T75" fmla="*/ 48 h 146"/>
                <a:gd name="T76" fmla="*/ 7 w 85"/>
                <a:gd name="T77" fmla="*/ 59 h 146"/>
                <a:gd name="T78" fmla="*/ 5 w 85"/>
                <a:gd name="T79" fmla="*/ 63 h 146"/>
                <a:gd name="T80" fmla="*/ 4 w 85"/>
                <a:gd name="T81" fmla="*/ 64 h 146"/>
                <a:gd name="T82" fmla="*/ 20 w 85"/>
                <a:gd name="T83" fmla="*/ 84 h 146"/>
                <a:gd name="T84" fmla="*/ 22 w 85"/>
                <a:gd name="T85" fmla="*/ 86 h 146"/>
                <a:gd name="T86" fmla="*/ 28 w 85"/>
                <a:gd name="T87" fmla="*/ 95 h 146"/>
                <a:gd name="T88" fmla="*/ 38 w 85"/>
                <a:gd name="T89" fmla="*/ 105 h 146"/>
                <a:gd name="T90" fmla="*/ 39 w 85"/>
                <a:gd name="T91" fmla="*/ 105 h 146"/>
                <a:gd name="T92" fmla="*/ 39 w 85"/>
                <a:gd name="T93" fmla="*/ 107 h 146"/>
                <a:gd name="T94" fmla="*/ 37 w 85"/>
                <a:gd name="T95" fmla="*/ 112 h 146"/>
                <a:gd name="T96" fmla="*/ 35 w 85"/>
                <a:gd name="T97" fmla="*/ 114 h 146"/>
                <a:gd name="T98" fmla="*/ 38 w 85"/>
                <a:gd name="T99" fmla="*/ 117 h 146"/>
                <a:gd name="T100" fmla="*/ 41 w 85"/>
                <a:gd name="T101" fmla="*/ 122 h 146"/>
                <a:gd name="T102" fmla="*/ 40 w 85"/>
                <a:gd name="T103" fmla="*/ 126 h 146"/>
                <a:gd name="T104" fmla="*/ 39 w 85"/>
                <a:gd name="T105" fmla="*/ 128 h 146"/>
                <a:gd name="T106" fmla="*/ 53 w 85"/>
                <a:gd name="T107" fmla="*/ 137 h 146"/>
                <a:gd name="T108" fmla="*/ 66 w 85"/>
                <a:gd name="T109" fmla="*/ 141 h 146"/>
                <a:gd name="T110" fmla="*/ 67 w 85"/>
                <a:gd name="T111" fmla="*/ 146 h 146"/>
                <a:gd name="T112" fmla="*/ 79 w 85"/>
                <a:gd name="T113" fmla="*/ 131 h 146"/>
                <a:gd name="T114" fmla="*/ 77 w 85"/>
                <a:gd name="T115" fmla="*/ 122 h 146"/>
                <a:gd name="T116" fmla="*/ 74 w 85"/>
                <a:gd name="T117" fmla="*/ 110 h 146"/>
                <a:gd name="T118" fmla="*/ 80 w 85"/>
                <a:gd name="T1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146">
                  <a:moveTo>
                    <a:pt x="80" y="97"/>
                  </a:moveTo>
                  <a:cubicBezTo>
                    <a:pt x="83" y="94"/>
                    <a:pt x="85" y="91"/>
                    <a:pt x="85" y="88"/>
                  </a:cubicBezTo>
                  <a:cubicBezTo>
                    <a:pt x="85" y="83"/>
                    <a:pt x="83" y="82"/>
                    <a:pt x="78" y="82"/>
                  </a:cubicBezTo>
                  <a:cubicBezTo>
                    <a:pt x="77" y="82"/>
                    <a:pt x="75" y="82"/>
                    <a:pt x="74" y="82"/>
                  </a:cubicBezTo>
                  <a:cubicBezTo>
                    <a:pt x="74" y="82"/>
                    <a:pt x="73" y="82"/>
                    <a:pt x="73" y="82"/>
                  </a:cubicBezTo>
                  <a:cubicBezTo>
                    <a:pt x="71" y="82"/>
                    <a:pt x="69" y="82"/>
                    <a:pt x="68" y="81"/>
                  </a:cubicBezTo>
                  <a:cubicBezTo>
                    <a:pt x="68" y="81"/>
                    <a:pt x="67" y="80"/>
                    <a:pt x="67" y="78"/>
                  </a:cubicBezTo>
                  <a:cubicBezTo>
                    <a:pt x="67" y="75"/>
                    <a:pt x="69" y="73"/>
                    <a:pt x="70" y="70"/>
                  </a:cubicBezTo>
                  <a:cubicBezTo>
                    <a:pt x="71" y="67"/>
                    <a:pt x="72" y="64"/>
                    <a:pt x="72" y="61"/>
                  </a:cubicBezTo>
                  <a:cubicBezTo>
                    <a:pt x="72" y="59"/>
                    <a:pt x="71" y="58"/>
                    <a:pt x="70" y="56"/>
                  </a:cubicBezTo>
                  <a:cubicBezTo>
                    <a:pt x="69" y="54"/>
                    <a:pt x="67" y="52"/>
                    <a:pt x="67" y="48"/>
                  </a:cubicBezTo>
                  <a:cubicBezTo>
                    <a:pt x="67" y="45"/>
                    <a:pt x="70" y="44"/>
                    <a:pt x="72" y="44"/>
                  </a:cubicBezTo>
                  <a:cubicBezTo>
                    <a:pt x="73" y="43"/>
                    <a:pt x="73" y="43"/>
                    <a:pt x="74" y="43"/>
                  </a:cubicBezTo>
                  <a:cubicBezTo>
                    <a:pt x="74" y="39"/>
                    <a:pt x="77" y="38"/>
                    <a:pt x="79" y="37"/>
                  </a:cubicBezTo>
                  <a:cubicBezTo>
                    <a:pt x="81" y="36"/>
                    <a:pt x="83" y="35"/>
                    <a:pt x="83" y="31"/>
                  </a:cubicBezTo>
                  <a:cubicBezTo>
                    <a:pt x="83" y="24"/>
                    <a:pt x="80" y="20"/>
                    <a:pt x="77" y="16"/>
                  </a:cubicBezTo>
                  <a:cubicBezTo>
                    <a:pt x="74" y="14"/>
                    <a:pt x="72" y="11"/>
                    <a:pt x="72" y="7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3"/>
                    <a:pt x="72" y="2"/>
                    <a:pt x="71" y="0"/>
                  </a:cubicBezTo>
                  <a:cubicBezTo>
                    <a:pt x="68" y="0"/>
                    <a:pt x="66" y="2"/>
                    <a:pt x="65" y="4"/>
                  </a:cubicBezTo>
                  <a:cubicBezTo>
                    <a:pt x="63" y="6"/>
                    <a:pt x="61" y="8"/>
                    <a:pt x="58" y="8"/>
                  </a:cubicBezTo>
                  <a:cubicBezTo>
                    <a:pt x="55" y="8"/>
                    <a:pt x="54" y="6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lnTo>
                    <a:pt x="48" y="5"/>
                  </a:lnTo>
                  <a:lnTo>
                    <a:pt x="48" y="8"/>
                  </a:lnTo>
                  <a:lnTo>
                    <a:pt x="42" y="8"/>
                  </a:lnTo>
                  <a:cubicBezTo>
                    <a:pt x="41" y="7"/>
                    <a:pt x="41" y="7"/>
                    <a:pt x="40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35" y="4"/>
                    <a:pt x="33" y="4"/>
                    <a:pt x="32" y="5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25" y="6"/>
                    <a:pt x="23" y="8"/>
                    <a:pt x="21" y="10"/>
                  </a:cubicBezTo>
                  <a:cubicBezTo>
                    <a:pt x="19" y="13"/>
                    <a:pt x="16" y="16"/>
                    <a:pt x="11" y="16"/>
                  </a:cubicBezTo>
                  <a:cubicBezTo>
                    <a:pt x="9" y="16"/>
                    <a:pt x="7" y="17"/>
                    <a:pt x="4" y="18"/>
                  </a:cubicBezTo>
                  <a:cubicBezTo>
                    <a:pt x="3" y="19"/>
                    <a:pt x="1" y="19"/>
                    <a:pt x="0" y="19"/>
                  </a:cubicBezTo>
                  <a:lnTo>
                    <a:pt x="0" y="27"/>
                  </a:lnTo>
                  <a:cubicBezTo>
                    <a:pt x="1" y="30"/>
                    <a:pt x="2" y="33"/>
                    <a:pt x="2" y="37"/>
                  </a:cubicBezTo>
                  <a:lnTo>
                    <a:pt x="2" y="41"/>
                  </a:lnTo>
                  <a:cubicBezTo>
                    <a:pt x="2" y="43"/>
                    <a:pt x="3" y="45"/>
                    <a:pt x="4" y="48"/>
                  </a:cubicBezTo>
                  <a:cubicBezTo>
                    <a:pt x="5" y="52"/>
                    <a:pt x="7" y="55"/>
                    <a:pt x="7" y="59"/>
                  </a:cubicBezTo>
                  <a:cubicBezTo>
                    <a:pt x="7" y="61"/>
                    <a:pt x="6" y="62"/>
                    <a:pt x="5" y="63"/>
                  </a:cubicBezTo>
                  <a:cubicBezTo>
                    <a:pt x="5" y="63"/>
                    <a:pt x="4" y="63"/>
                    <a:pt x="4" y="64"/>
                  </a:cubicBezTo>
                  <a:cubicBezTo>
                    <a:pt x="4" y="75"/>
                    <a:pt x="13" y="80"/>
                    <a:pt x="20" y="84"/>
                  </a:cubicBezTo>
                  <a:cubicBezTo>
                    <a:pt x="20" y="85"/>
                    <a:pt x="21" y="85"/>
                    <a:pt x="22" y="86"/>
                  </a:cubicBezTo>
                  <a:cubicBezTo>
                    <a:pt x="25" y="88"/>
                    <a:pt x="26" y="92"/>
                    <a:pt x="28" y="95"/>
                  </a:cubicBezTo>
                  <a:cubicBezTo>
                    <a:pt x="30" y="100"/>
                    <a:pt x="32" y="105"/>
                    <a:pt x="38" y="105"/>
                  </a:cubicBezTo>
                  <a:lnTo>
                    <a:pt x="39" y="105"/>
                  </a:lnTo>
                  <a:lnTo>
                    <a:pt x="39" y="107"/>
                  </a:lnTo>
                  <a:cubicBezTo>
                    <a:pt x="39" y="109"/>
                    <a:pt x="38" y="110"/>
                    <a:pt x="37" y="112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8" y="117"/>
                  </a:cubicBezTo>
                  <a:cubicBezTo>
                    <a:pt x="39" y="118"/>
                    <a:pt x="41" y="120"/>
                    <a:pt x="41" y="122"/>
                  </a:cubicBezTo>
                  <a:cubicBezTo>
                    <a:pt x="41" y="124"/>
                    <a:pt x="40" y="125"/>
                    <a:pt x="40" y="126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34"/>
                    <a:pt x="45" y="135"/>
                    <a:pt x="53" y="137"/>
                  </a:cubicBezTo>
                  <a:cubicBezTo>
                    <a:pt x="58" y="137"/>
                    <a:pt x="63" y="138"/>
                    <a:pt x="66" y="141"/>
                  </a:cubicBezTo>
                  <a:cubicBezTo>
                    <a:pt x="67" y="142"/>
                    <a:pt x="67" y="144"/>
                    <a:pt x="67" y="146"/>
                  </a:cubicBezTo>
                  <a:cubicBezTo>
                    <a:pt x="73" y="142"/>
                    <a:pt x="79" y="139"/>
                    <a:pt x="79" y="131"/>
                  </a:cubicBezTo>
                  <a:cubicBezTo>
                    <a:pt x="79" y="128"/>
                    <a:pt x="78" y="125"/>
                    <a:pt x="77" y="122"/>
                  </a:cubicBezTo>
                  <a:cubicBezTo>
                    <a:pt x="75" y="118"/>
                    <a:pt x="74" y="114"/>
                    <a:pt x="74" y="110"/>
                  </a:cubicBezTo>
                  <a:cubicBezTo>
                    <a:pt x="74" y="104"/>
                    <a:pt x="77" y="100"/>
                    <a:pt x="8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" name="Freeform 1171"/>
            <p:cNvSpPr>
              <a:spLocks/>
            </p:cNvSpPr>
            <p:nvPr/>
          </p:nvSpPr>
          <p:spPr bwMode="auto">
            <a:xfrm>
              <a:off x="8093620" y="4643771"/>
              <a:ext cx="99612" cy="77059"/>
            </a:xfrm>
            <a:custGeom>
              <a:avLst/>
              <a:gdLst>
                <a:gd name="T0" fmla="*/ 208 w 234"/>
                <a:gd name="T1" fmla="*/ 153 h 178"/>
                <a:gd name="T2" fmla="*/ 222 w 234"/>
                <a:gd name="T3" fmla="*/ 147 h 178"/>
                <a:gd name="T4" fmla="*/ 228 w 234"/>
                <a:gd name="T5" fmla="*/ 125 h 178"/>
                <a:gd name="T6" fmla="*/ 225 w 234"/>
                <a:gd name="T7" fmla="*/ 108 h 178"/>
                <a:gd name="T8" fmla="*/ 219 w 234"/>
                <a:gd name="T9" fmla="*/ 82 h 178"/>
                <a:gd name="T10" fmla="*/ 217 w 234"/>
                <a:gd name="T11" fmla="*/ 69 h 178"/>
                <a:gd name="T12" fmla="*/ 205 w 234"/>
                <a:gd name="T13" fmla="*/ 55 h 178"/>
                <a:gd name="T14" fmla="*/ 186 w 234"/>
                <a:gd name="T15" fmla="*/ 44 h 178"/>
                <a:gd name="T16" fmla="*/ 167 w 234"/>
                <a:gd name="T17" fmla="*/ 46 h 178"/>
                <a:gd name="T18" fmla="*/ 162 w 234"/>
                <a:gd name="T19" fmla="*/ 26 h 178"/>
                <a:gd name="T20" fmla="*/ 156 w 234"/>
                <a:gd name="T21" fmla="*/ 14 h 178"/>
                <a:gd name="T22" fmla="*/ 144 w 234"/>
                <a:gd name="T23" fmla="*/ 7 h 178"/>
                <a:gd name="T24" fmla="*/ 123 w 234"/>
                <a:gd name="T25" fmla="*/ 19 h 178"/>
                <a:gd name="T26" fmla="*/ 98 w 234"/>
                <a:gd name="T27" fmla="*/ 9 h 178"/>
                <a:gd name="T28" fmla="*/ 65 w 234"/>
                <a:gd name="T29" fmla="*/ 4 h 178"/>
                <a:gd name="T30" fmla="*/ 52 w 234"/>
                <a:gd name="T31" fmla="*/ 0 h 178"/>
                <a:gd name="T32" fmla="*/ 32 w 234"/>
                <a:gd name="T33" fmla="*/ 32 h 178"/>
                <a:gd name="T34" fmla="*/ 16 w 234"/>
                <a:gd name="T35" fmla="*/ 43 h 178"/>
                <a:gd name="T36" fmla="*/ 9 w 234"/>
                <a:gd name="T37" fmla="*/ 60 h 178"/>
                <a:gd name="T38" fmla="*/ 4 w 234"/>
                <a:gd name="T39" fmla="*/ 60 h 178"/>
                <a:gd name="T40" fmla="*/ 6 w 234"/>
                <a:gd name="T41" fmla="*/ 63 h 178"/>
                <a:gd name="T42" fmla="*/ 6 w 234"/>
                <a:gd name="T43" fmla="*/ 67 h 178"/>
                <a:gd name="T44" fmla="*/ 0 w 234"/>
                <a:gd name="T45" fmla="*/ 77 h 178"/>
                <a:gd name="T46" fmla="*/ 6 w 234"/>
                <a:gd name="T47" fmla="*/ 90 h 178"/>
                <a:gd name="T48" fmla="*/ 6 w 234"/>
                <a:gd name="T49" fmla="*/ 103 h 178"/>
                <a:gd name="T50" fmla="*/ 10 w 234"/>
                <a:gd name="T51" fmla="*/ 108 h 178"/>
                <a:gd name="T52" fmla="*/ 18 w 234"/>
                <a:gd name="T53" fmla="*/ 111 h 178"/>
                <a:gd name="T54" fmla="*/ 40 w 234"/>
                <a:gd name="T55" fmla="*/ 116 h 178"/>
                <a:gd name="T56" fmla="*/ 66 w 234"/>
                <a:gd name="T57" fmla="*/ 128 h 178"/>
                <a:gd name="T58" fmla="*/ 75 w 234"/>
                <a:gd name="T59" fmla="*/ 144 h 178"/>
                <a:gd name="T60" fmla="*/ 85 w 234"/>
                <a:gd name="T61" fmla="*/ 145 h 178"/>
                <a:gd name="T62" fmla="*/ 97 w 234"/>
                <a:gd name="T63" fmla="*/ 149 h 178"/>
                <a:gd name="T64" fmla="*/ 116 w 234"/>
                <a:gd name="T65" fmla="*/ 152 h 178"/>
                <a:gd name="T66" fmla="*/ 129 w 234"/>
                <a:gd name="T67" fmla="*/ 155 h 178"/>
                <a:gd name="T68" fmla="*/ 126 w 234"/>
                <a:gd name="T69" fmla="*/ 162 h 178"/>
                <a:gd name="T70" fmla="*/ 130 w 234"/>
                <a:gd name="T71" fmla="*/ 170 h 178"/>
                <a:gd name="T72" fmla="*/ 129 w 234"/>
                <a:gd name="T73" fmla="*/ 178 h 178"/>
                <a:gd name="T74" fmla="*/ 147 w 234"/>
                <a:gd name="T75" fmla="*/ 167 h 178"/>
                <a:gd name="T76" fmla="*/ 148 w 234"/>
                <a:gd name="T77" fmla="*/ 165 h 178"/>
                <a:gd name="T78" fmla="*/ 161 w 234"/>
                <a:gd name="T79" fmla="*/ 162 h 178"/>
                <a:gd name="T80" fmla="*/ 177 w 234"/>
                <a:gd name="T81" fmla="*/ 152 h 178"/>
                <a:gd name="T82" fmla="*/ 187 w 234"/>
                <a:gd name="T83" fmla="*/ 149 h 178"/>
                <a:gd name="T84" fmla="*/ 193 w 234"/>
                <a:gd name="T85" fmla="*/ 153 h 178"/>
                <a:gd name="T86" fmla="*/ 195 w 234"/>
                <a:gd name="T87" fmla="*/ 150 h 178"/>
                <a:gd name="T88" fmla="*/ 204 w 234"/>
                <a:gd name="T89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78">
                  <a:moveTo>
                    <a:pt x="204" y="152"/>
                  </a:moveTo>
                  <a:cubicBezTo>
                    <a:pt x="205" y="153"/>
                    <a:pt x="206" y="153"/>
                    <a:pt x="208" y="153"/>
                  </a:cubicBezTo>
                  <a:cubicBezTo>
                    <a:pt x="210" y="153"/>
                    <a:pt x="212" y="152"/>
                    <a:pt x="213" y="151"/>
                  </a:cubicBezTo>
                  <a:cubicBezTo>
                    <a:pt x="215" y="149"/>
                    <a:pt x="218" y="147"/>
                    <a:pt x="222" y="147"/>
                  </a:cubicBezTo>
                  <a:lnTo>
                    <a:pt x="222" y="135"/>
                  </a:lnTo>
                  <a:cubicBezTo>
                    <a:pt x="222" y="130"/>
                    <a:pt x="225" y="128"/>
                    <a:pt x="228" y="125"/>
                  </a:cubicBezTo>
                  <a:cubicBezTo>
                    <a:pt x="231" y="123"/>
                    <a:pt x="234" y="121"/>
                    <a:pt x="234" y="116"/>
                  </a:cubicBezTo>
                  <a:cubicBezTo>
                    <a:pt x="234" y="111"/>
                    <a:pt x="230" y="109"/>
                    <a:pt x="225" y="108"/>
                  </a:cubicBezTo>
                  <a:cubicBezTo>
                    <a:pt x="219" y="107"/>
                    <a:pt x="213" y="105"/>
                    <a:pt x="213" y="97"/>
                  </a:cubicBezTo>
                  <a:cubicBezTo>
                    <a:pt x="213" y="91"/>
                    <a:pt x="216" y="86"/>
                    <a:pt x="219" y="82"/>
                  </a:cubicBezTo>
                  <a:cubicBezTo>
                    <a:pt x="221" y="80"/>
                    <a:pt x="223" y="77"/>
                    <a:pt x="223" y="74"/>
                  </a:cubicBezTo>
                  <a:cubicBezTo>
                    <a:pt x="223" y="71"/>
                    <a:pt x="221" y="70"/>
                    <a:pt x="217" y="69"/>
                  </a:cubicBezTo>
                  <a:cubicBezTo>
                    <a:pt x="215" y="68"/>
                    <a:pt x="213" y="68"/>
                    <a:pt x="212" y="67"/>
                  </a:cubicBezTo>
                  <a:cubicBezTo>
                    <a:pt x="209" y="64"/>
                    <a:pt x="206" y="58"/>
                    <a:pt x="205" y="55"/>
                  </a:cubicBezTo>
                  <a:cubicBezTo>
                    <a:pt x="201" y="54"/>
                    <a:pt x="199" y="52"/>
                    <a:pt x="197" y="49"/>
                  </a:cubicBezTo>
                  <a:cubicBezTo>
                    <a:pt x="194" y="47"/>
                    <a:pt x="192" y="44"/>
                    <a:pt x="186" y="44"/>
                  </a:cubicBezTo>
                  <a:cubicBezTo>
                    <a:pt x="182" y="44"/>
                    <a:pt x="180" y="45"/>
                    <a:pt x="177" y="45"/>
                  </a:cubicBezTo>
                  <a:cubicBezTo>
                    <a:pt x="174" y="46"/>
                    <a:pt x="171" y="46"/>
                    <a:pt x="167" y="46"/>
                  </a:cubicBezTo>
                  <a:cubicBezTo>
                    <a:pt x="163" y="46"/>
                    <a:pt x="162" y="41"/>
                    <a:pt x="162" y="39"/>
                  </a:cubicBezTo>
                  <a:lnTo>
                    <a:pt x="162" y="26"/>
                  </a:lnTo>
                  <a:cubicBezTo>
                    <a:pt x="162" y="23"/>
                    <a:pt x="160" y="22"/>
                    <a:pt x="159" y="20"/>
                  </a:cubicBezTo>
                  <a:cubicBezTo>
                    <a:pt x="158" y="19"/>
                    <a:pt x="156" y="17"/>
                    <a:pt x="156" y="14"/>
                  </a:cubicBezTo>
                  <a:cubicBezTo>
                    <a:pt x="153" y="14"/>
                    <a:pt x="152" y="12"/>
                    <a:pt x="150" y="10"/>
                  </a:cubicBezTo>
                  <a:cubicBezTo>
                    <a:pt x="148" y="9"/>
                    <a:pt x="146" y="7"/>
                    <a:pt x="144" y="7"/>
                  </a:cubicBezTo>
                  <a:cubicBezTo>
                    <a:pt x="139" y="7"/>
                    <a:pt x="136" y="10"/>
                    <a:pt x="132" y="13"/>
                  </a:cubicBezTo>
                  <a:cubicBezTo>
                    <a:pt x="130" y="16"/>
                    <a:pt x="127" y="19"/>
                    <a:pt x="123" y="19"/>
                  </a:cubicBezTo>
                  <a:cubicBezTo>
                    <a:pt x="118" y="19"/>
                    <a:pt x="114" y="16"/>
                    <a:pt x="111" y="14"/>
                  </a:cubicBezTo>
                  <a:cubicBezTo>
                    <a:pt x="108" y="12"/>
                    <a:pt x="104" y="9"/>
                    <a:pt x="98" y="9"/>
                  </a:cubicBezTo>
                  <a:cubicBezTo>
                    <a:pt x="90" y="9"/>
                    <a:pt x="84" y="8"/>
                    <a:pt x="78" y="4"/>
                  </a:cubicBezTo>
                  <a:lnTo>
                    <a:pt x="65" y="4"/>
                  </a:lnTo>
                  <a:cubicBezTo>
                    <a:pt x="64" y="3"/>
                    <a:pt x="62" y="3"/>
                    <a:pt x="61" y="2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44" y="0"/>
                    <a:pt x="40" y="11"/>
                    <a:pt x="37" y="20"/>
                  </a:cubicBezTo>
                  <a:cubicBezTo>
                    <a:pt x="36" y="25"/>
                    <a:pt x="34" y="29"/>
                    <a:pt x="32" y="32"/>
                  </a:cubicBezTo>
                  <a:cubicBezTo>
                    <a:pt x="30" y="35"/>
                    <a:pt x="27" y="36"/>
                    <a:pt x="24" y="38"/>
                  </a:cubicBezTo>
                  <a:cubicBezTo>
                    <a:pt x="20" y="39"/>
                    <a:pt x="18" y="40"/>
                    <a:pt x="16" y="43"/>
                  </a:cubicBezTo>
                  <a:cubicBezTo>
                    <a:pt x="14" y="46"/>
                    <a:pt x="13" y="48"/>
                    <a:pt x="13" y="50"/>
                  </a:cubicBezTo>
                  <a:cubicBezTo>
                    <a:pt x="12" y="53"/>
                    <a:pt x="11" y="57"/>
                    <a:pt x="9" y="60"/>
                  </a:cubicBezTo>
                  <a:lnTo>
                    <a:pt x="8" y="61"/>
                  </a:lnTo>
                  <a:lnTo>
                    <a:pt x="4" y="60"/>
                  </a:lnTo>
                  <a:lnTo>
                    <a:pt x="5" y="63"/>
                  </a:ln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6" y="65"/>
                    <a:pt x="6" y="65"/>
                  </a:cubicBezTo>
                  <a:cubicBezTo>
                    <a:pt x="6" y="65"/>
                    <a:pt x="6" y="66"/>
                    <a:pt x="6" y="67"/>
                  </a:cubicBezTo>
                  <a:cubicBezTo>
                    <a:pt x="6" y="69"/>
                    <a:pt x="4" y="70"/>
                    <a:pt x="3" y="71"/>
                  </a:cubicBezTo>
                  <a:cubicBezTo>
                    <a:pt x="2" y="73"/>
                    <a:pt x="0" y="74"/>
                    <a:pt x="0" y="77"/>
                  </a:cubicBezTo>
                  <a:cubicBezTo>
                    <a:pt x="0" y="80"/>
                    <a:pt x="2" y="83"/>
                    <a:pt x="4" y="86"/>
                  </a:cubicBezTo>
                  <a:cubicBezTo>
                    <a:pt x="5" y="87"/>
                    <a:pt x="6" y="89"/>
                    <a:pt x="6" y="90"/>
                  </a:cubicBezTo>
                  <a:lnTo>
                    <a:pt x="6" y="90"/>
                  </a:lnTo>
                  <a:lnTo>
                    <a:pt x="6" y="103"/>
                  </a:lnTo>
                  <a:cubicBezTo>
                    <a:pt x="7" y="104"/>
                    <a:pt x="8" y="105"/>
                    <a:pt x="9" y="107"/>
                  </a:cubicBezTo>
                  <a:cubicBezTo>
                    <a:pt x="9" y="107"/>
                    <a:pt x="10" y="107"/>
                    <a:pt x="10" y="108"/>
                  </a:cubicBezTo>
                  <a:lnTo>
                    <a:pt x="18" y="110"/>
                  </a:lnTo>
                  <a:lnTo>
                    <a:pt x="18" y="111"/>
                  </a:lnTo>
                  <a:cubicBezTo>
                    <a:pt x="19" y="113"/>
                    <a:pt x="32" y="115"/>
                    <a:pt x="36" y="116"/>
                  </a:cubicBezTo>
                  <a:cubicBezTo>
                    <a:pt x="38" y="116"/>
                    <a:pt x="39" y="116"/>
                    <a:pt x="40" y="116"/>
                  </a:cubicBezTo>
                  <a:cubicBezTo>
                    <a:pt x="49" y="118"/>
                    <a:pt x="57" y="122"/>
                    <a:pt x="64" y="126"/>
                  </a:cubicBezTo>
                  <a:cubicBezTo>
                    <a:pt x="65" y="127"/>
                    <a:pt x="66" y="127"/>
                    <a:pt x="66" y="128"/>
                  </a:cubicBezTo>
                  <a:cubicBezTo>
                    <a:pt x="70" y="130"/>
                    <a:pt x="71" y="134"/>
                    <a:pt x="72" y="137"/>
                  </a:cubicBezTo>
                  <a:cubicBezTo>
                    <a:pt x="73" y="140"/>
                    <a:pt x="73" y="142"/>
                    <a:pt x="75" y="144"/>
                  </a:cubicBezTo>
                  <a:cubicBezTo>
                    <a:pt x="76" y="145"/>
                    <a:pt x="77" y="145"/>
                    <a:pt x="81" y="145"/>
                  </a:cubicBezTo>
                  <a:cubicBezTo>
                    <a:pt x="83" y="145"/>
                    <a:pt x="84" y="145"/>
                    <a:pt x="85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92" y="145"/>
                    <a:pt x="94" y="147"/>
                    <a:pt x="97" y="149"/>
                  </a:cubicBezTo>
                  <a:cubicBezTo>
                    <a:pt x="100" y="151"/>
                    <a:pt x="104" y="153"/>
                    <a:pt x="109" y="153"/>
                  </a:cubicBezTo>
                  <a:cubicBezTo>
                    <a:pt x="112" y="153"/>
                    <a:pt x="114" y="153"/>
                    <a:pt x="116" y="152"/>
                  </a:cubicBezTo>
                  <a:cubicBezTo>
                    <a:pt x="118" y="151"/>
                    <a:pt x="120" y="149"/>
                    <a:pt x="123" y="149"/>
                  </a:cubicBezTo>
                  <a:cubicBezTo>
                    <a:pt x="127" y="149"/>
                    <a:pt x="129" y="152"/>
                    <a:pt x="129" y="155"/>
                  </a:cubicBezTo>
                  <a:cubicBezTo>
                    <a:pt x="129" y="157"/>
                    <a:pt x="128" y="158"/>
                    <a:pt x="127" y="159"/>
                  </a:cubicBezTo>
                  <a:cubicBezTo>
                    <a:pt x="127" y="160"/>
                    <a:pt x="126" y="161"/>
                    <a:pt x="126" y="162"/>
                  </a:cubicBezTo>
                  <a:cubicBezTo>
                    <a:pt x="126" y="163"/>
                    <a:pt x="127" y="164"/>
                    <a:pt x="128" y="165"/>
                  </a:cubicBezTo>
                  <a:cubicBezTo>
                    <a:pt x="129" y="166"/>
                    <a:pt x="130" y="168"/>
                    <a:pt x="130" y="170"/>
                  </a:cubicBezTo>
                  <a:cubicBezTo>
                    <a:pt x="130" y="172"/>
                    <a:pt x="130" y="174"/>
                    <a:pt x="129" y="175"/>
                  </a:cubicBezTo>
                  <a:cubicBezTo>
                    <a:pt x="129" y="176"/>
                    <a:pt x="129" y="177"/>
                    <a:pt x="129" y="178"/>
                  </a:cubicBezTo>
                  <a:lnTo>
                    <a:pt x="131" y="178"/>
                  </a:lnTo>
                  <a:cubicBezTo>
                    <a:pt x="132" y="171"/>
                    <a:pt x="138" y="167"/>
                    <a:pt x="147" y="167"/>
                  </a:cubicBezTo>
                  <a:lnTo>
                    <a:pt x="147" y="165"/>
                  </a:lnTo>
                  <a:lnTo>
                    <a:pt x="148" y="165"/>
                  </a:lnTo>
                  <a:cubicBezTo>
                    <a:pt x="150" y="165"/>
                    <a:pt x="152" y="164"/>
                    <a:pt x="154" y="164"/>
                  </a:cubicBezTo>
                  <a:cubicBezTo>
                    <a:pt x="156" y="163"/>
                    <a:pt x="158" y="162"/>
                    <a:pt x="161" y="162"/>
                  </a:cubicBezTo>
                  <a:cubicBezTo>
                    <a:pt x="165" y="162"/>
                    <a:pt x="167" y="159"/>
                    <a:pt x="170" y="157"/>
                  </a:cubicBezTo>
                  <a:cubicBezTo>
                    <a:pt x="172" y="154"/>
                    <a:pt x="174" y="152"/>
                    <a:pt x="177" y="152"/>
                  </a:cubicBezTo>
                  <a:cubicBezTo>
                    <a:pt x="179" y="152"/>
                    <a:pt x="180" y="151"/>
                    <a:pt x="181" y="151"/>
                  </a:cubicBezTo>
                  <a:cubicBezTo>
                    <a:pt x="183" y="150"/>
                    <a:pt x="184" y="149"/>
                    <a:pt x="187" y="149"/>
                  </a:cubicBezTo>
                  <a:cubicBezTo>
                    <a:pt x="189" y="149"/>
                    <a:pt x="191" y="151"/>
                    <a:pt x="192" y="152"/>
                  </a:cubicBezTo>
                  <a:cubicBezTo>
                    <a:pt x="192" y="153"/>
                    <a:pt x="193" y="153"/>
                    <a:pt x="193" y="153"/>
                  </a:cubicBezTo>
                  <a:lnTo>
                    <a:pt x="195" y="153"/>
                  </a:lnTo>
                  <a:lnTo>
                    <a:pt x="195" y="150"/>
                  </a:lnTo>
                  <a:lnTo>
                    <a:pt x="203" y="150"/>
                  </a:lnTo>
                  <a:cubicBezTo>
                    <a:pt x="203" y="151"/>
                    <a:pt x="204" y="151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" name="Freeform 1172"/>
            <p:cNvSpPr>
              <a:spLocks/>
            </p:cNvSpPr>
            <p:nvPr/>
          </p:nvSpPr>
          <p:spPr bwMode="auto">
            <a:xfrm>
              <a:off x="8150004" y="4765936"/>
              <a:ext cx="46987" cy="46987"/>
            </a:xfrm>
            <a:custGeom>
              <a:avLst/>
              <a:gdLst>
                <a:gd name="T0" fmla="*/ 105 w 113"/>
                <a:gd name="T1" fmla="*/ 61 h 112"/>
                <a:gd name="T2" fmla="*/ 96 w 113"/>
                <a:gd name="T3" fmla="*/ 50 h 112"/>
                <a:gd name="T4" fmla="*/ 93 w 113"/>
                <a:gd name="T5" fmla="*/ 38 h 112"/>
                <a:gd name="T6" fmla="*/ 92 w 113"/>
                <a:gd name="T7" fmla="*/ 39 h 112"/>
                <a:gd name="T8" fmla="*/ 86 w 113"/>
                <a:gd name="T9" fmla="*/ 44 h 112"/>
                <a:gd name="T10" fmla="*/ 75 w 113"/>
                <a:gd name="T11" fmla="*/ 38 h 112"/>
                <a:gd name="T12" fmla="*/ 76 w 113"/>
                <a:gd name="T13" fmla="*/ 33 h 112"/>
                <a:gd name="T14" fmla="*/ 76 w 113"/>
                <a:gd name="T15" fmla="*/ 31 h 112"/>
                <a:gd name="T16" fmla="*/ 76 w 113"/>
                <a:gd name="T17" fmla="*/ 29 h 112"/>
                <a:gd name="T18" fmla="*/ 74 w 113"/>
                <a:gd name="T19" fmla="*/ 26 h 112"/>
                <a:gd name="T20" fmla="*/ 85 w 113"/>
                <a:gd name="T21" fmla="*/ 12 h 112"/>
                <a:gd name="T22" fmla="*/ 73 w 113"/>
                <a:gd name="T23" fmla="*/ 5 h 112"/>
                <a:gd name="T24" fmla="*/ 60 w 113"/>
                <a:gd name="T25" fmla="*/ 0 h 112"/>
                <a:gd name="T26" fmla="*/ 52 w 113"/>
                <a:gd name="T27" fmla="*/ 6 h 112"/>
                <a:gd name="T28" fmla="*/ 54 w 113"/>
                <a:gd name="T29" fmla="*/ 11 h 112"/>
                <a:gd name="T30" fmla="*/ 56 w 113"/>
                <a:gd name="T31" fmla="*/ 17 h 112"/>
                <a:gd name="T32" fmla="*/ 39 w 113"/>
                <a:gd name="T33" fmla="*/ 26 h 112"/>
                <a:gd name="T34" fmla="*/ 34 w 113"/>
                <a:gd name="T35" fmla="*/ 27 h 112"/>
                <a:gd name="T36" fmla="*/ 30 w 113"/>
                <a:gd name="T37" fmla="*/ 29 h 112"/>
                <a:gd name="T38" fmla="*/ 27 w 113"/>
                <a:gd name="T39" fmla="*/ 30 h 112"/>
                <a:gd name="T40" fmla="*/ 24 w 113"/>
                <a:gd name="T41" fmla="*/ 32 h 112"/>
                <a:gd name="T42" fmla="*/ 0 w 113"/>
                <a:gd name="T43" fmla="*/ 45 h 112"/>
                <a:gd name="T44" fmla="*/ 4 w 113"/>
                <a:gd name="T45" fmla="*/ 49 h 112"/>
                <a:gd name="T46" fmla="*/ 10 w 113"/>
                <a:gd name="T47" fmla="*/ 54 h 112"/>
                <a:gd name="T48" fmla="*/ 4 w 113"/>
                <a:gd name="T49" fmla="*/ 61 h 112"/>
                <a:gd name="T50" fmla="*/ 2 w 113"/>
                <a:gd name="T51" fmla="*/ 63 h 112"/>
                <a:gd name="T52" fmla="*/ 1 w 113"/>
                <a:gd name="T53" fmla="*/ 64 h 112"/>
                <a:gd name="T54" fmla="*/ 0 w 113"/>
                <a:gd name="T55" fmla="*/ 65 h 112"/>
                <a:gd name="T56" fmla="*/ 9 w 113"/>
                <a:gd name="T57" fmla="*/ 75 h 112"/>
                <a:gd name="T58" fmla="*/ 13 w 113"/>
                <a:gd name="T59" fmla="*/ 76 h 112"/>
                <a:gd name="T60" fmla="*/ 15 w 113"/>
                <a:gd name="T61" fmla="*/ 85 h 112"/>
                <a:gd name="T62" fmla="*/ 15 w 113"/>
                <a:gd name="T63" fmla="*/ 88 h 112"/>
                <a:gd name="T64" fmla="*/ 30 w 113"/>
                <a:gd name="T65" fmla="*/ 95 h 112"/>
                <a:gd name="T66" fmla="*/ 32 w 113"/>
                <a:gd name="T67" fmla="*/ 96 h 112"/>
                <a:gd name="T68" fmla="*/ 36 w 113"/>
                <a:gd name="T69" fmla="*/ 100 h 112"/>
                <a:gd name="T70" fmla="*/ 42 w 113"/>
                <a:gd name="T71" fmla="*/ 96 h 112"/>
                <a:gd name="T72" fmla="*/ 51 w 113"/>
                <a:gd name="T73" fmla="*/ 91 h 112"/>
                <a:gd name="T74" fmla="*/ 52 w 113"/>
                <a:gd name="T75" fmla="*/ 91 h 112"/>
                <a:gd name="T76" fmla="*/ 52 w 113"/>
                <a:gd name="T77" fmla="*/ 92 h 112"/>
                <a:gd name="T78" fmla="*/ 52 w 113"/>
                <a:gd name="T79" fmla="*/ 102 h 112"/>
                <a:gd name="T80" fmla="*/ 55 w 113"/>
                <a:gd name="T81" fmla="*/ 107 h 112"/>
                <a:gd name="T82" fmla="*/ 58 w 113"/>
                <a:gd name="T83" fmla="*/ 111 h 112"/>
                <a:gd name="T84" fmla="*/ 74 w 113"/>
                <a:gd name="T85" fmla="*/ 107 h 112"/>
                <a:gd name="T86" fmla="*/ 90 w 113"/>
                <a:gd name="T87" fmla="*/ 97 h 112"/>
                <a:gd name="T88" fmla="*/ 99 w 113"/>
                <a:gd name="T89" fmla="*/ 96 h 112"/>
                <a:gd name="T90" fmla="*/ 108 w 113"/>
                <a:gd name="T91" fmla="*/ 90 h 112"/>
                <a:gd name="T92" fmla="*/ 109 w 113"/>
                <a:gd name="T93" fmla="*/ 89 h 112"/>
                <a:gd name="T94" fmla="*/ 104 w 113"/>
                <a:gd name="T95" fmla="*/ 79 h 112"/>
                <a:gd name="T96" fmla="*/ 110 w 113"/>
                <a:gd name="T97" fmla="*/ 71 h 112"/>
                <a:gd name="T98" fmla="*/ 110 w 113"/>
                <a:gd name="T99" fmla="*/ 70 h 112"/>
                <a:gd name="T100" fmla="*/ 113 w 113"/>
                <a:gd name="T101" fmla="*/ 70 h 112"/>
                <a:gd name="T102" fmla="*/ 105 w 113"/>
                <a:gd name="T103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112">
                  <a:moveTo>
                    <a:pt x="105" y="61"/>
                  </a:moveTo>
                  <a:cubicBezTo>
                    <a:pt x="101" y="58"/>
                    <a:pt x="97" y="55"/>
                    <a:pt x="96" y="50"/>
                  </a:cubicBezTo>
                  <a:cubicBezTo>
                    <a:pt x="96" y="45"/>
                    <a:pt x="94" y="41"/>
                    <a:pt x="93" y="38"/>
                  </a:cubicBezTo>
                  <a:cubicBezTo>
                    <a:pt x="92" y="38"/>
                    <a:pt x="92" y="39"/>
                    <a:pt x="92" y="39"/>
                  </a:cubicBezTo>
                  <a:cubicBezTo>
                    <a:pt x="91" y="41"/>
                    <a:pt x="88" y="44"/>
                    <a:pt x="86" y="44"/>
                  </a:cubicBezTo>
                  <a:cubicBezTo>
                    <a:pt x="82" y="44"/>
                    <a:pt x="75" y="41"/>
                    <a:pt x="75" y="38"/>
                  </a:cubicBezTo>
                  <a:cubicBezTo>
                    <a:pt x="75" y="36"/>
                    <a:pt x="75" y="34"/>
                    <a:pt x="76" y="33"/>
                  </a:cubicBezTo>
                  <a:cubicBezTo>
                    <a:pt x="76" y="32"/>
                    <a:pt x="76" y="32"/>
                    <a:pt x="76" y="31"/>
                  </a:cubicBezTo>
                  <a:lnTo>
                    <a:pt x="76" y="29"/>
                  </a:lnTo>
                  <a:cubicBezTo>
                    <a:pt x="76" y="29"/>
                    <a:pt x="74" y="28"/>
                    <a:pt x="74" y="26"/>
                  </a:cubicBezTo>
                  <a:cubicBezTo>
                    <a:pt x="74" y="19"/>
                    <a:pt x="80" y="15"/>
                    <a:pt x="85" y="12"/>
                  </a:cubicBezTo>
                  <a:cubicBezTo>
                    <a:pt x="86" y="6"/>
                    <a:pt x="81" y="6"/>
                    <a:pt x="73" y="5"/>
                  </a:cubicBezTo>
                  <a:cubicBezTo>
                    <a:pt x="68" y="4"/>
                    <a:pt x="63" y="3"/>
                    <a:pt x="60" y="0"/>
                  </a:cubicBezTo>
                  <a:cubicBezTo>
                    <a:pt x="55" y="1"/>
                    <a:pt x="52" y="3"/>
                    <a:pt x="52" y="6"/>
                  </a:cubicBezTo>
                  <a:cubicBezTo>
                    <a:pt x="52" y="8"/>
                    <a:pt x="53" y="10"/>
                    <a:pt x="54" y="11"/>
                  </a:cubicBezTo>
                  <a:cubicBezTo>
                    <a:pt x="55" y="13"/>
                    <a:pt x="56" y="14"/>
                    <a:pt x="56" y="17"/>
                  </a:cubicBezTo>
                  <a:cubicBezTo>
                    <a:pt x="56" y="24"/>
                    <a:pt x="47" y="25"/>
                    <a:pt x="39" y="26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5" y="40"/>
                    <a:pt x="0" y="44"/>
                    <a:pt x="0" y="45"/>
                  </a:cubicBezTo>
                  <a:cubicBezTo>
                    <a:pt x="0" y="46"/>
                    <a:pt x="2" y="47"/>
                    <a:pt x="4" y="49"/>
                  </a:cubicBezTo>
                  <a:cubicBezTo>
                    <a:pt x="7" y="50"/>
                    <a:pt x="10" y="51"/>
                    <a:pt x="10" y="54"/>
                  </a:cubicBezTo>
                  <a:cubicBezTo>
                    <a:pt x="10" y="59"/>
                    <a:pt x="7" y="60"/>
                    <a:pt x="4" y="61"/>
                  </a:cubicBezTo>
                  <a:cubicBezTo>
                    <a:pt x="3" y="62"/>
                    <a:pt x="2" y="62"/>
                    <a:pt x="2" y="63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3"/>
                    <a:pt x="9" y="75"/>
                  </a:cubicBezTo>
                  <a:cubicBezTo>
                    <a:pt x="11" y="75"/>
                    <a:pt x="12" y="76"/>
                    <a:pt x="13" y="76"/>
                  </a:cubicBezTo>
                  <a:cubicBezTo>
                    <a:pt x="16" y="78"/>
                    <a:pt x="16" y="82"/>
                    <a:pt x="15" y="85"/>
                  </a:cubicBezTo>
                  <a:cubicBezTo>
                    <a:pt x="15" y="86"/>
                    <a:pt x="15" y="87"/>
                    <a:pt x="15" y="88"/>
                  </a:cubicBezTo>
                  <a:cubicBezTo>
                    <a:pt x="16" y="93"/>
                    <a:pt x="21" y="95"/>
                    <a:pt x="30" y="95"/>
                  </a:cubicBezTo>
                  <a:cubicBezTo>
                    <a:pt x="31" y="95"/>
                    <a:pt x="32" y="95"/>
                    <a:pt x="32" y="96"/>
                  </a:cubicBezTo>
                  <a:cubicBezTo>
                    <a:pt x="32" y="99"/>
                    <a:pt x="33" y="100"/>
                    <a:pt x="36" y="100"/>
                  </a:cubicBezTo>
                  <a:cubicBezTo>
                    <a:pt x="39" y="100"/>
                    <a:pt x="40" y="99"/>
                    <a:pt x="42" y="96"/>
                  </a:cubicBezTo>
                  <a:cubicBezTo>
                    <a:pt x="44" y="94"/>
                    <a:pt x="46" y="91"/>
                    <a:pt x="51" y="91"/>
                  </a:cubicBezTo>
                  <a:cubicBezTo>
                    <a:pt x="51" y="91"/>
                    <a:pt x="51" y="91"/>
                    <a:pt x="52" y="91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2"/>
                  </a:lnTo>
                  <a:cubicBezTo>
                    <a:pt x="52" y="104"/>
                    <a:pt x="53" y="105"/>
                    <a:pt x="55" y="107"/>
                  </a:cubicBezTo>
                  <a:cubicBezTo>
                    <a:pt x="56" y="108"/>
                    <a:pt x="57" y="109"/>
                    <a:pt x="58" y="111"/>
                  </a:cubicBezTo>
                  <a:cubicBezTo>
                    <a:pt x="60" y="111"/>
                    <a:pt x="70" y="112"/>
                    <a:pt x="74" y="107"/>
                  </a:cubicBezTo>
                  <a:cubicBezTo>
                    <a:pt x="76" y="98"/>
                    <a:pt x="83" y="98"/>
                    <a:pt x="90" y="97"/>
                  </a:cubicBezTo>
                  <a:cubicBezTo>
                    <a:pt x="94" y="97"/>
                    <a:pt x="97" y="97"/>
                    <a:pt x="99" y="96"/>
                  </a:cubicBezTo>
                  <a:cubicBezTo>
                    <a:pt x="102" y="94"/>
                    <a:pt x="105" y="92"/>
                    <a:pt x="108" y="90"/>
                  </a:cubicBezTo>
                  <a:lnTo>
                    <a:pt x="109" y="89"/>
                  </a:lnTo>
                  <a:cubicBezTo>
                    <a:pt x="107" y="87"/>
                    <a:pt x="104" y="83"/>
                    <a:pt x="104" y="79"/>
                  </a:cubicBezTo>
                  <a:cubicBezTo>
                    <a:pt x="104" y="75"/>
                    <a:pt x="106" y="72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lnTo>
                    <a:pt x="113" y="70"/>
                  </a:lnTo>
                  <a:cubicBezTo>
                    <a:pt x="112" y="67"/>
                    <a:pt x="109" y="64"/>
                    <a:pt x="10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4" name="Freeform 1173"/>
            <p:cNvSpPr>
              <a:spLocks/>
            </p:cNvSpPr>
            <p:nvPr/>
          </p:nvSpPr>
          <p:spPr bwMode="auto">
            <a:xfrm>
              <a:off x="8189473" y="4749021"/>
              <a:ext cx="84576" cy="54505"/>
            </a:xfrm>
            <a:custGeom>
              <a:avLst/>
              <a:gdLst>
                <a:gd name="T0" fmla="*/ 189 w 197"/>
                <a:gd name="T1" fmla="*/ 15 h 128"/>
                <a:gd name="T2" fmla="*/ 187 w 197"/>
                <a:gd name="T3" fmla="*/ 15 h 128"/>
                <a:gd name="T4" fmla="*/ 182 w 197"/>
                <a:gd name="T5" fmla="*/ 17 h 128"/>
                <a:gd name="T6" fmla="*/ 164 w 197"/>
                <a:gd name="T7" fmla="*/ 10 h 128"/>
                <a:gd name="T8" fmla="*/ 159 w 197"/>
                <a:gd name="T9" fmla="*/ 7 h 128"/>
                <a:gd name="T10" fmla="*/ 156 w 197"/>
                <a:gd name="T11" fmla="*/ 4 h 128"/>
                <a:gd name="T12" fmla="*/ 150 w 197"/>
                <a:gd name="T13" fmla="*/ 0 h 128"/>
                <a:gd name="T14" fmla="*/ 146 w 197"/>
                <a:gd name="T15" fmla="*/ 1 h 128"/>
                <a:gd name="T16" fmla="*/ 144 w 197"/>
                <a:gd name="T17" fmla="*/ 2 h 128"/>
                <a:gd name="T18" fmla="*/ 144 w 197"/>
                <a:gd name="T19" fmla="*/ 7 h 128"/>
                <a:gd name="T20" fmla="*/ 143 w 197"/>
                <a:gd name="T21" fmla="*/ 7 h 128"/>
                <a:gd name="T22" fmla="*/ 111 w 197"/>
                <a:gd name="T23" fmla="*/ 14 h 128"/>
                <a:gd name="T24" fmla="*/ 110 w 197"/>
                <a:gd name="T25" fmla="*/ 20 h 128"/>
                <a:gd name="T26" fmla="*/ 108 w 197"/>
                <a:gd name="T27" fmla="*/ 27 h 128"/>
                <a:gd name="T28" fmla="*/ 105 w 197"/>
                <a:gd name="T29" fmla="*/ 28 h 128"/>
                <a:gd name="T30" fmla="*/ 101 w 197"/>
                <a:gd name="T31" fmla="*/ 31 h 128"/>
                <a:gd name="T32" fmla="*/ 63 w 197"/>
                <a:gd name="T33" fmla="*/ 69 h 128"/>
                <a:gd name="T34" fmla="*/ 52 w 197"/>
                <a:gd name="T35" fmla="*/ 65 h 128"/>
                <a:gd name="T36" fmla="*/ 39 w 197"/>
                <a:gd name="T37" fmla="*/ 65 h 128"/>
                <a:gd name="T38" fmla="*/ 39 w 197"/>
                <a:gd name="T39" fmla="*/ 64 h 128"/>
                <a:gd name="T40" fmla="*/ 32 w 197"/>
                <a:gd name="T41" fmla="*/ 57 h 128"/>
                <a:gd name="T42" fmla="*/ 31 w 197"/>
                <a:gd name="T43" fmla="*/ 57 h 128"/>
                <a:gd name="T44" fmla="*/ 26 w 197"/>
                <a:gd name="T45" fmla="*/ 58 h 128"/>
                <a:gd name="T46" fmla="*/ 25 w 197"/>
                <a:gd name="T47" fmla="*/ 62 h 128"/>
                <a:gd name="T48" fmla="*/ 26 w 197"/>
                <a:gd name="T49" fmla="*/ 64 h 128"/>
                <a:gd name="T50" fmla="*/ 10 w 197"/>
                <a:gd name="T51" fmla="*/ 76 h 128"/>
                <a:gd name="T52" fmla="*/ 4 w 197"/>
                <a:gd name="T53" fmla="*/ 74 h 128"/>
                <a:gd name="T54" fmla="*/ 0 w 197"/>
                <a:gd name="T55" fmla="*/ 74 h 128"/>
                <a:gd name="T56" fmla="*/ 0 w 197"/>
                <a:gd name="T57" fmla="*/ 77 h 128"/>
                <a:gd name="T58" fmla="*/ 4 w 197"/>
                <a:gd name="T59" fmla="*/ 89 h 128"/>
                <a:gd name="T60" fmla="*/ 12 w 197"/>
                <a:gd name="T61" fmla="*/ 99 h 128"/>
                <a:gd name="T62" fmla="*/ 20 w 197"/>
                <a:gd name="T63" fmla="*/ 112 h 128"/>
                <a:gd name="T64" fmla="*/ 19 w 197"/>
                <a:gd name="T65" fmla="*/ 113 h 128"/>
                <a:gd name="T66" fmla="*/ 15 w 197"/>
                <a:gd name="T67" fmla="*/ 113 h 128"/>
                <a:gd name="T68" fmla="*/ 11 w 197"/>
                <a:gd name="T69" fmla="*/ 119 h 128"/>
                <a:gd name="T70" fmla="*/ 15 w 197"/>
                <a:gd name="T71" fmla="*/ 126 h 128"/>
                <a:gd name="T72" fmla="*/ 16 w 197"/>
                <a:gd name="T73" fmla="*/ 128 h 128"/>
                <a:gd name="T74" fmla="*/ 28 w 197"/>
                <a:gd name="T75" fmla="*/ 119 h 128"/>
                <a:gd name="T76" fmla="*/ 57 w 197"/>
                <a:gd name="T77" fmla="*/ 101 h 128"/>
                <a:gd name="T78" fmla="*/ 75 w 197"/>
                <a:gd name="T79" fmla="*/ 99 h 128"/>
                <a:gd name="T80" fmla="*/ 109 w 197"/>
                <a:gd name="T81" fmla="*/ 107 h 128"/>
                <a:gd name="T82" fmla="*/ 110 w 197"/>
                <a:gd name="T83" fmla="*/ 111 h 128"/>
                <a:gd name="T84" fmla="*/ 112 w 197"/>
                <a:gd name="T85" fmla="*/ 118 h 128"/>
                <a:gd name="T86" fmla="*/ 139 w 197"/>
                <a:gd name="T87" fmla="*/ 123 h 128"/>
                <a:gd name="T88" fmla="*/ 144 w 197"/>
                <a:gd name="T89" fmla="*/ 123 h 128"/>
                <a:gd name="T90" fmla="*/ 188 w 197"/>
                <a:gd name="T91" fmla="*/ 101 h 128"/>
                <a:gd name="T92" fmla="*/ 184 w 197"/>
                <a:gd name="T93" fmla="*/ 96 h 128"/>
                <a:gd name="T94" fmla="*/ 176 w 197"/>
                <a:gd name="T95" fmla="*/ 83 h 128"/>
                <a:gd name="T96" fmla="*/ 188 w 197"/>
                <a:gd name="T97" fmla="*/ 56 h 128"/>
                <a:gd name="T98" fmla="*/ 193 w 197"/>
                <a:gd name="T99" fmla="*/ 48 h 128"/>
                <a:gd name="T100" fmla="*/ 191 w 197"/>
                <a:gd name="T101" fmla="*/ 46 h 128"/>
                <a:gd name="T102" fmla="*/ 185 w 197"/>
                <a:gd name="T103" fmla="*/ 37 h 128"/>
                <a:gd name="T104" fmla="*/ 187 w 197"/>
                <a:gd name="T105" fmla="*/ 32 h 128"/>
                <a:gd name="T106" fmla="*/ 187 w 197"/>
                <a:gd name="T107" fmla="*/ 31 h 128"/>
                <a:gd name="T108" fmla="*/ 188 w 197"/>
                <a:gd name="T109" fmla="*/ 29 h 128"/>
                <a:gd name="T110" fmla="*/ 189 w 197"/>
                <a:gd name="T111" fmla="*/ 29 h 128"/>
                <a:gd name="T112" fmla="*/ 188 w 197"/>
                <a:gd name="T113" fmla="*/ 26 h 128"/>
                <a:gd name="T114" fmla="*/ 187 w 197"/>
                <a:gd name="T115" fmla="*/ 22 h 128"/>
                <a:gd name="T116" fmla="*/ 188 w 197"/>
                <a:gd name="T117" fmla="*/ 21 h 128"/>
                <a:gd name="T118" fmla="*/ 189 w 197"/>
                <a:gd name="T119" fmla="*/ 21 h 128"/>
                <a:gd name="T120" fmla="*/ 197 w 197"/>
                <a:gd name="T121" fmla="*/ 18 h 128"/>
                <a:gd name="T122" fmla="*/ 189 w 197"/>
                <a:gd name="T123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28">
                  <a:moveTo>
                    <a:pt x="189" y="15"/>
                  </a:moveTo>
                  <a:cubicBezTo>
                    <a:pt x="189" y="15"/>
                    <a:pt x="188" y="15"/>
                    <a:pt x="187" y="15"/>
                  </a:cubicBezTo>
                  <a:cubicBezTo>
                    <a:pt x="186" y="16"/>
                    <a:pt x="185" y="17"/>
                    <a:pt x="182" y="17"/>
                  </a:cubicBezTo>
                  <a:cubicBezTo>
                    <a:pt x="174" y="17"/>
                    <a:pt x="169" y="13"/>
                    <a:pt x="164" y="10"/>
                  </a:cubicBezTo>
                  <a:cubicBezTo>
                    <a:pt x="163" y="9"/>
                    <a:pt x="161" y="8"/>
                    <a:pt x="159" y="7"/>
                  </a:cubicBezTo>
                  <a:cubicBezTo>
                    <a:pt x="158" y="6"/>
                    <a:pt x="157" y="5"/>
                    <a:pt x="156" y="4"/>
                  </a:cubicBezTo>
                  <a:cubicBezTo>
                    <a:pt x="155" y="2"/>
                    <a:pt x="154" y="0"/>
                    <a:pt x="150" y="0"/>
                  </a:cubicBezTo>
                  <a:cubicBezTo>
                    <a:pt x="149" y="0"/>
                    <a:pt x="148" y="1"/>
                    <a:pt x="146" y="1"/>
                  </a:cubicBezTo>
                  <a:cubicBezTo>
                    <a:pt x="146" y="1"/>
                    <a:pt x="145" y="1"/>
                    <a:pt x="144" y="2"/>
                  </a:cubicBezTo>
                  <a:cubicBezTo>
                    <a:pt x="145" y="3"/>
                    <a:pt x="145" y="4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34" y="7"/>
                    <a:pt x="118" y="10"/>
                    <a:pt x="111" y="14"/>
                  </a:cubicBezTo>
                  <a:cubicBezTo>
                    <a:pt x="110" y="15"/>
                    <a:pt x="110" y="18"/>
                    <a:pt x="110" y="20"/>
                  </a:cubicBezTo>
                  <a:cubicBezTo>
                    <a:pt x="109" y="23"/>
                    <a:pt x="109" y="25"/>
                    <a:pt x="108" y="27"/>
                  </a:cubicBezTo>
                  <a:cubicBezTo>
                    <a:pt x="107" y="27"/>
                    <a:pt x="106" y="28"/>
                    <a:pt x="105" y="28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4" y="51"/>
                    <a:pt x="84" y="69"/>
                    <a:pt x="63" y="69"/>
                  </a:cubicBezTo>
                  <a:cubicBezTo>
                    <a:pt x="58" y="69"/>
                    <a:pt x="54" y="67"/>
                    <a:pt x="52" y="65"/>
                  </a:cubicBezTo>
                  <a:lnTo>
                    <a:pt x="39" y="65"/>
                  </a:lnTo>
                  <a:cubicBezTo>
                    <a:pt x="39" y="65"/>
                    <a:pt x="39" y="65"/>
                    <a:pt x="39" y="64"/>
                  </a:cubicBezTo>
                  <a:cubicBezTo>
                    <a:pt x="38" y="64"/>
                    <a:pt x="34" y="59"/>
                    <a:pt x="32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29" y="57"/>
                    <a:pt x="27" y="57"/>
                    <a:pt x="26" y="58"/>
                  </a:cubicBezTo>
                  <a:cubicBezTo>
                    <a:pt x="25" y="58"/>
                    <a:pt x="25" y="60"/>
                    <a:pt x="25" y="62"/>
                  </a:cubicBezTo>
                  <a:cubicBezTo>
                    <a:pt x="26" y="63"/>
                    <a:pt x="26" y="64"/>
                    <a:pt x="26" y="64"/>
                  </a:cubicBezTo>
                  <a:cubicBezTo>
                    <a:pt x="25" y="69"/>
                    <a:pt x="17" y="76"/>
                    <a:pt x="10" y="76"/>
                  </a:cubicBezTo>
                  <a:cubicBezTo>
                    <a:pt x="8" y="76"/>
                    <a:pt x="6" y="75"/>
                    <a:pt x="4" y="74"/>
                  </a:cubicBezTo>
                  <a:lnTo>
                    <a:pt x="0" y="74"/>
                  </a:lnTo>
                  <a:lnTo>
                    <a:pt x="0" y="77"/>
                  </a:lnTo>
                  <a:cubicBezTo>
                    <a:pt x="1" y="80"/>
                    <a:pt x="3" y="83"/>
                    <a:pt x="4" y="89"/>
                  </a:cubicBezTo>
                  <a:cubicBezTo>
                    <a:pt x="4" y="94"/>
                    <a:pt x="8" y="96"/>
                    <a:pt x="12" y="99"/>
                  </a:cubicBezTo>
                  <a:cubicBezTo>
                    <a:pt x="16" y="103"/>
                    <a:pt x="20" y="106"/>
                    <a:pt x="20" y="112"/>
                  </a:cubicBezTo>
                  <a:cubicBezTo>
                    <a:pt x="20" y="112"/>
                    <a:pt x="20" y="113"/>
                    <a:pt x="19" y="113"/>
                  </a:cubicBezTo>
                  <a:lnTo>
                    <a:pt x="15" y="113"/>
                  </a:lnTo>
                  <a:cubicBezTo>
                    <a:pt x="13" y="114"/>
                    <a:pt x="11" y="116"/>
                    <a:pt x="11" y="119"/>
                  </a:cubicBezTo>
                  <a:cubicBezTo>
                    <a:pt x="11" y="122"/>
                    <a:pt x="13" y="124"/>
                    <a:pt x="15" y="126"/>
                  </a:cubicBezTo>
                  <a:cubicBezTo>
                    <a:pt x="16" y="127"/>
                    <a:pt x="16" y="127"/>
                    <a:pt x="16" y="128"/>
                  </a:cubicBezTo>
                  <a:cubicBezTo>
                    <a:pt x="21" y="125"/>
                    <a:pt x="24" y="122"/>
                    <a:pt x="28" y="119"/>
                  </a:cubicBezTo>
                  <a:cubicBezTo>
                    <a:pt x="39" y="111"/>
                    <a:pt x="47" y="104"/>
                    <a:pt x="57" y="101"/>
                  </a:cubicBezTo>
                  <a:cubicBezTo>
                    <a:pt x="62" y="99"/>
                    <a:pt x="68" y="99"/>
                    <a:pt x="75" y="99"/>
                  </a:cubicBezTo>
                  <a:cubicBezTo>
                    <a:pt x="89" y="99"/>
                    <a:pt x="105" y="103"/>
                    <a:pt x="109" y="107"/>
                  </a:cubicBezTo>
                  <a:cubicBezTo>
                    <a:pt x="110" y="109"/>
                    <a:pt x="110" y="110"/>
                    <a:pt x="110" y="111"/>
                  </a:cubicBezTo>
                  <a:cubicBezTo>
                    <a:pt x="110" y="114"/>
                    <a:pt x="110" y="116"/>
                    <a:pt x="112" y="118"/>
                  </a:cubicBezTo>
                  <a:cubicBezTo>
                    <a:pt x="116" y="123"/>
                    <a:pt x="128" y="123"/>
                    <a:pt x="139" y="123"/>
                  </a:cubicBezTo>
                  <a:lnTo>
                    <a:pt x="144" y="123"/>
                  </a:lnTo>
                  <a:cubicBezTo>
                    <a:pt x="174" y="123"/>
                    <a:pt x="188" y="121"/>
                    <a:pt x="188" y="101"/>
                  </a:cubicBezTo>
                  <a:cubicBezTo>
                    <a:pt x="188" y="100"/>
                    <a:pt x="186" y="98"/>
                    <a:pt x="184" y="96"/>
                  </a:cubicBezTo>
                  <a:cubicBezTo>
                    <a:pt x="180" y="93"/>
                    <a:pt x="176" y="89"/>
                    <a:pt x="176" y="83"/>
                  </a:cubicBezTo>
                  <a:cubicBezTo>
                    <a:pt x="176" y="73"/>
                    <a:pt x="182" y="64"/>
                    <a:pt x="188" y="56"/>
                  </a:cubicBezTo>
                  <a:cubicBezTo>
                    <a:pt x="190" y="53"/>
                    <a:pt x="192" y="51"/>
                    <a:pt x="193" y="48"/>
                  </a:cubicBezTo>
                  <a:cubicBezTo>
                    <a:pt x="193" y="48"/>
                    <a:pt x="192" y="47"/>
                    <a:pt x="191" y="46"/>
                  </a:cubicBezTo>
                  <a:cubicBezTo>
                    <a:pt x="189" y="44"/>
                    <a:pt x="185" y="41"/>
                    <a:pt x="185" y="37"/>
                  </a:cubicBezTo>
                  <a:cubicBezTo>
                    <a:pt x="185" y="35"/>
                    <a:pt x="186" y="33"/>
                    <a:pt x="187" y="32"/>
                  </a:cubicBezTo>
                  <a:cubicBezTo>
                    <a:pt x="187" y="32"/>
                    <a:pt x="187" y="31"/>
                    <a:pt x="187" y="31"/>
                  </a:cubicBezTo>
                  <a:cubicBezTo>
                    <a:pt x="187" y="30"/>
                    <a:pt x="187" y="30"/>
                    <a:pt x="188" y="29"/>
                  </a:cubicBezTo>
                  <a:cubicBezTo>
                    <a:pt x="188" y="29"/>
                    <a:pt x="188" y="29"/>
                    <a:pt x="189" y="29"/>
                  </a:cubicBezTo>
                  <a:cubicBezTo>
                    <a:pt x="189" y="28"/>
                    <a:pt x="188" y="27"/>
                    <a:pt x="188" y="26"/>
                  </a:cubicBezTo>
                  <a:cubicBezTo>
                    <a:pt x="187" y="25"/>
                    <a:pt x="187" y="23"/>
                    <a:pt x="187" y="22"/>
                  </a:cubicBezTo>
                  <a:cubicBezTo>
                    <a:pt x="187" y="21"/>
                    <a:pt x="187" y="21"/>
                    <a:pt x="188" y="21"/>
                  </a:cubicBezTo>
                  <a:cubicBezTo>
                    <a:pt x="188" y="21"/>
                    <a:pt x="188" y="21"/>
                    <a:pt x="189" y="21"/>
                  </a:cubicBezTo>
                  <a:cubicBezTo>
                    <a:pt x="192" y="22"/>
                    <a:pt x="195" y="21"/>
                    <a:pt x="197" y="18"/>
                  </a:cubicBezTo>
                  <a:cubicBezTo>
                    <a:pt x="194" y="17"/>
                    <a:pt x="191" y="17"/>
                    <a:pt x="18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5" name="Freeform 1174"/>
            <p:cNvSpPr>
              <a:spLocks/>
            </p:cNvSpPr>
            <p:nvPr/>
          </p:nvSpPr>
          <p:spPr bwMode="auto">
            <a:xfrm>
              <a:off x="8181955" y="4726468"/>
              <a:ext cx="31951" cy="56384"/>
            </a:xfrm>
            <a:custGeom>
              <a:avLst/>
              <a:gdLst>
                <a:gd name="T0" fmla="*/ 76 w 76"/>
                <a:gd name="T1" fmla="*/ 66 h 131"/>
                <a:gd name="T2" fmla="*/ 75 w 76"/>
                <a:gd name="T3" fmla="*/ 63 h 131"/>
                <a:gd name="T4" fmla="*/ 73 w 76"/>
                <a:gd name="T5" fmla="*/ 59 h 131"/>
                <a:gd name="T6" fmla="*/ 64 w 76"/>
                <a:gd name="T7" fmla="*/ 39 h 131"/>
                <a:gd name="T8" fmla="*/ 52 w 76"/>
                <a:gd name="T9" fmla="*/ 17 h 131"/>
                <a:gd name="T10" fmla="*/ 50 w 76"/>
                <a:gd name="T11" fmla="*/ 15 h 131"/>
                <a:gd name="T12" fmla="*/ 43 w 76"/>
                <a:gd name="T13" fmla="*/ 12 h 131"/>
                <a:gd name="T14" fmla="*/ 39 w 76"/>
                <a:gd name="T15" fmla="*/ 12 h 131"/>
                <a:gd name="T16" fmla="*/ 32 w 76"/>
                <a:gd name="T17" fmla="*/ 13 h 131"/>
                <a:gd name="T18" fmla="*/ 18 w 76"/>
                <a:gd name="T19" fmla="*/ 0 h 131"/>
                <a:gd name="T20" fmla="*/ 17 w 76"/>
                <a:gd name="T21" fmla="*/ 1 h 131"/>
                <a:gd name="T22" fmla="*/ 14 w 76"/>
                <a:gd name="T23" fmla="*/ 3 h 131"/>
                <a:gd name="T24" fmla="*/ 16 w 76"/>
                <a:gd name="T25" fmla="*/ 10 h 131"/>
                <a:gd name="T26" fmla="*/ 19 w 76"/>
                <a:gd name="T27" fmla="*/ 16 h 131"/>
                <a:gd name="T28" fmla="*/ 16 w 76"/>
                <a:gd name="T29" fmla="*/ 26 h 131"/>
                <a:gd name="T30" fmla="*/ 14 w 76"/>
                <a:gd name="T31" fmla="*/ 33 h 131"/>
                <a:gd name="T32" fmla="*/ 15 w 76"/>
                <a:gd name="T33" fmla="*/ 35 h 131"/>
                <a:gd name="T34" fmla="*/ 16 w 76"/>
                <a:gd name="T35" fmla="*/ 35 h 131"/>
                <a:gd name="T36" fmla="*/ 18 w 76"/>
                <a:gd name="T37" fmla="*/ 34 h 131"/>
                <a:gd name="T38" fmla="*/ 22 w 76"/>
                <a:gd name="T39" fmla="*/ 34 h 131"/>
                <a:gd name="T40" fmla="*/ 31 w 76"/>
                <a:gd name="T41" fmla="*/ 43 h 131"/>
                <a:gd name="T42" fmla="*/ 26 w 76"/>
                <a:gd name="T43" fmla="*/ 54 h 131"/>
                <a:gd name="T44" fmla="*/ 20 w 76"/>
                <a:gd name="T45" fmla="*/ 65 h 131"/>
                <a:gd name="T46" fmla="*/ 23 w 76"/>
                <a:gd name="T47" fmla="*/ 76 h 131"/>
                <a:gd name="T48" fmla="*/ 26 w 76"/>
                <a:gd name="T49" fmla="*/ 86 h 131"/>
                <a:gd name="T50" fmla="*/ 12 w 76"/>
                <a:gd name="T51" fmla="*/ 103 h 131"/>
                <a:gd name="T52" fmla="*/ 0 w 76"/>
                <a:gd name="T53" fmla="*/ 116 h 131"/>
                <a:gd name="T54" fmla="*/ 2 w 76"/>
                <a:gd name="T55" fmla="*/ 117 h 131"/>
                <a:gd name="T56" fmla="*/ 3 w 76"/>
                <a:gd name="T57" fmla="*/ 118 h 131"/>
                <a:gd name="T58" fmla="*/ 3 w 76"/>
                <a:gd name="T59" fmla="*/ 121 h 131"/>
                <a:gd name="T60" fmla="*/ 3 w 76"/>
                <a:gd name="T61" fmla="*/ 122 h 131"/>
                <a:gd name="T62" fmla="*/ 2 w 76"/>
                <a:gd name="T63" fmla="*/ 123 h 131"/>
                <a:gd name="T64" fmla="*/ 1 w 76"/>
                <a:gd name="T65" fmla="*/ 128 h 131"/>
                <a:gd name="T66" fmla="*/ 10 w 76"/>
                <a:gd name="T67" fmla="*/ 131 h 131"/>
                <a:gd name="T68" fmla="*/ 14 w 76"/>
                <a:gd name="T69" fmla="*/ 127 h 131"/>
                <a:gd name="T70" fmla="*/ 16 w 76"/>
                <a:gd name="T71" fmla="*/ 126 h 131"/>
                <a:gd name="T72" fmla="*/ 16 w 76"/>
                <a:gd name="T73" fmla="*/ 123 h 131"/>
                <a:gd name="T74" fmla="*/ 17 w 76"/>
                <a:gd name="T75" fmla="*/ 122 h 131"/>
                <a:gd name="T76" fmla="*/ 24 w 76"/>
                <a:gd name="T77" fmla="*/ 122 h 131"/>
                <a:gd name="T78" fmla="*/ 24 w 76"/>
                <a:gd name="T79" fmla="*/ 122 h 131"/>
                <a:gd name="T80" fmla="*/ 29 w 76"/>
                <a:gd name="T81" fmla="*/ 123 h 131"/>
                <a:gd name="T82" fmla="*/ 42 w 76"/>
                <a:gd name="T83" fmla="*/ 114 h 131"/>
                <a:gd name="T84" fmla="*/ 42 w 76"/>
                <a:gd name="T85" fmla="*/ 112 h 131"/>
                <a:gd name="T86" fmla="*/ 43 w 76"/>
                <a:gd name="T87" fmla="*/ 106 h 131"/>
                <a:gd name="T88" fmla="*/ 49 w 76"/>
                <a:gd name="T89" fmla="*/ 105 h 131"/>
                <a:gd name="T90" fmla="*/ 51 w 76"/>
                <a:gd name="T91" fmla="*/ 105 h 131"/>
                <a:gd name="T92" fmla="*/ 61 w 76"/>
                <a:gd name="T93" fmla="*/ 90 h 131"/>
                <a:gd name="T94" fmla="*/ 68 w 76"/>
                <a:gd name="T95" fmla="*/ 84 h 131"/>
                <a:gd name="T96" fmla="*/ 69 w 76"/>
                <a:gd name="T97" fmla="*/ 79 h 131"/>
                <a:gd name="T98" fmla="*/ 70 w 76"/>
                <a:gd name="T99" fmla="*/ 74 h 131"/>
                <a:gd name="T100" fmla="*/ 73 w 76"/>
                <a:gd name="T101" fmla="*/ 71 h 131"/>
                <a:gd name="T102" fmla="*/ 76 w 76"/>
                <a:gd name="T103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31">
                  <a:moveTo>
                    <a:pt x="76" y="66"/>
                  </a:moveTo>
                  <a:cubicBezTo>
                    <a:pt x="76" y="65"/>
                    <a:pt x="75" y="64"/>
                    <a:pt x="75" y="63"/>
                  </a:cubicBezTo>
                  <a:cubicBezTo>
                    <a:pt x="74" y="62"/>
                    <a:pt x="73" y="61"/>
                    <a:pt x="73" y="59"/>
                  </a:cubicBezTo>
                  <a:cubicBezTo>
                    <a:pt x="68" y="54"/>
                    <a:pt x="66" y="46"/>
                    <a:pt x="64" y="39"/>
                  </a:cubicBezTo>
                  <a:cubicBezTo>
                    <a:pt x="62" y="30"/>
                    <a:pt x="60" y="22"/>
                    <a:pt x="52" y="17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48" y="13"/>
                    <a:pt x="46" y="12"/>
                    <a:pt x="43" y="12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7" y="13"/>
                    <a:pt x="35" y="13"/>
                    <a:pt x="32" y="13"/>
                  </a:cubicBezTo>
                  <a:cubicBezTo>
                    <a:pt x="28" y="13"/>
                    <a:pt x="20" y="5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9" y="13"/>
                    <a:pt x="19" y="16"/>
                  </a:cubicBezTo>
                  <a:cubicBezTo>
                    <a:pt x="19" y="19"/>
                    <a:pt x="17" y="23"/>
                    <a:pt x="16" y="26"/>
                  </a:cubicBezTo>
                  <a:cubicBezTo>
                    <a:pt x="15" y="28"/>
                    <a:pt x="14" y="31"/>
                    <a:pt x="14" y="33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9" y="34"/>
                    <a:pt x="20" y="34"/>
                    <a:pt x="22" y="34"/>
                  </a:cubicBezTo>
                  <a:cubicBezTo>
                    <a:pt x="26" y="34"/>
                    <a:pt x="31" y="35"/>
                    <a:pt x="31" y="43"/>
                  </a:cubicBezTo>
                  <a:cubicBezTo>
                    <a:pt x="31" y="47"/>
                    <a:pt x="28" y="51"/>
                    <a:pt x="26" y="54"/>
                  </a:cubicBezTo>
                  <a:cubicBezTo>
                    <a:pt x="23" y="57"/>
                    <a:pt x="20" y="60"/>
                    <a:pt x="20" y="65"/>
                  </a:cubicBezTo>
                  <a:cubicBezTo>
                    <a:pt x="20" y="69"/>
                    <a:pt x="22" y="73"/>
                    <a:pt x="23" y="76"/>
                  </a:cubicBezTo>
                  <a:cubicBezTo>
                    <a:pt x="24" y="80"/>
                    <a:pt x="26" y="83"/>
                    <a:pt x="26" y="86"/>
                  </a:cubicBezTo>
                  <a:cubicBezTo>
                    <a:pt x="26" y="95"/>
                    <a:pt x="18" y="99"/>
                    <a:pt x="12" y="103"/>
                  </a:cubicBezTo>
                  <a:cubicBezTo>
                    <a:pt x="6" y="106"/>
                    <a:pt x="0" y="110"/>
                    <a:pt x="0" y="116"/>
                  </a:cubicBezTo>
                  <a:cubicBezTo>
                    <a:pt x="0" y="116"/>
                    <a:pt x="1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lnTo>
                    <a:pt x="3" y="121"/>
                  </a:ln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2" y="123"/>
                    <a:pt x="2" y="123"/>
                  </a:cubicBezTo>
                  <a:cubicBezTo>
                    <a:pt x="2" y="125"/>
                    <a:pt x="1" y="126"/>
                    <a:pt x="1" y="128"/>
                  </a:cubicBezTo>
                  <a:cubicBezTo>
                    <a:pt x="1" y="129"/>
                    <a:pt x="6" y="131"/>
                    <a:pt x="10" y="131"/>
                  </a:cubicBezTo>
                  <a:cubicBezTo>
                    <a:pt x="11" y="131"/>
                    <a:pt x="13" y="129"/>
                    <a:pt x="14" y="127"/>
                  </a:cubicBezTo>
                  <a:cubicBezTo>
                    <a:pt x="15" y="127"/>
                    <a:pt x="15" y="126"/>
                    <a:pt x="16" y="126"/>
                  </a:cubicBezTo>
                  <a:lnTo>
                    <a:pt x="16" y="123"/>
                  </a:lnTo>
                  <a:cubicBezTo>
                    <a:pt x="16" y="122"/>
                    <a:pt x="17" y="122"/>
                    <a:pt x="17" y="122"/>
                  </a:cubicBezTo>
                  <a:lnTo>
                    <a:pt x="24" y="122"/>
                  </a:lnTo>
                  <a:cubicBezTo>
                    <a:pt x="24" y="122"/>
                    <a:pt x="24" y="122"/>
                    <a:pt x="24" y="122"/>
                  </a:cubicBezTo>
                  <a:cubicBezTo>
                    <a:pt x="26" y="123"/>
                    <a:pt x="27" y="123"/>
                    <a:pt x="29" y="123"/>
                  </a:cubicBezTo>
                  <a:cubicBezTo>
                    <a:pt x="36" y="123"/>
                    <a:pt x="42" y="118"/>
                    <a:pt x="42" y="114"/>
                  </a:cubicBezTo>
                  <a:cubicBezTo>
                    <a:pt x="42" y="114"/>
                    <a:pt x="42" y="113"/>
                    <a:pt x="42" y="112"/>
                  </a:cubicBezTo>
                  <a:cubicBezTo>
                    <a:pt x="42" y="110"/>
                    <a:pt x="42" y="107"/>
                    <a:pt x="43" y="106"/>
                  </a:cubicBezTo>
                  <a:cubicBezTo>
                    <a:pt x="45" y="104"/>
                    <a:pt x="47" y="105"/>
                    <a:pt x="49" y="105"/>
                  </a:cubicBezTo>
                  <a:cubicBezTo>
                    <a:pt x="50" y="105"/>
                    <a:pt x="50" y="105"/>
                    <a:pt x="51" y="105"/>
                  </a:cubicBezTo>
                  <a:cubicBezTo>
                    <a:pt x="51" y="97"/>
                    <a:pt x="57" y="93"/>
                    <a:pt x="61" y="90"/>
                  </a:cubicBezTo>
                  <a:cubicBezTo>
                    <a:pt x="64" y="88"/>
                    <a:pt x="66" y="86"/>
                    <a:pt x="68" y="84"/>
                  </a:cubicBezTo>
                  <a:cubicBezTo>
                    <a:pt x="69" y="82"/>
                    <a:pt x="69" y="81"/>
                    <a:pt x="69" y="79"/>
                  </a:cubicBezTo>
                  <a:cubicBezTo>
                    <a:pt x="69" y="78"/>
                    <a:pt x="69" y="76"/>
                    <a:pt x="70" y="74"/>
                  </a:cubicBezTo>
                  <a:cubicBezTo>
                    <a:pt x="70" y="73"/>
                    <a:pt x="72" y="72"/>
                    <a:pt x="73" y="71"/>
                  </a:cubicBezTo>
                  <a:cubicBezTo>
                    <a:pt x="74" y="69"/>
                    <a:pt x="76" y="68"/>
                    <a:pt x="7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6" name="Freeform 1175"/>
            <p:cNvSpPr>
              <a:spLocks/>
            </p:cNvSpPr>
            <p:nvPr/>
          </p:nvSpPr>
          <p:spPr bwMode="auto">
            <a:xfrm>
              <a:off x="8270290" y="4666325"/>
              <a:ext cx="131562" cy="120286"/>
            </a:xfrm>
            <a:custGeom>
              <a:avLst/>
              <a:gdLst>
                <a:gd name="T0" fmla="*/ 302 w 309"/>
                <a:gd name="T1" fmla="*/ 59 h 283"/>
                <a:gd name="T2" fmla="*/ 284 w 309"/>
                <a:gd name="T3" fmla="*/ 54 h 283"/>
                <a:gd name="T4" fmla="*/ 271 w 309"/>
                <a:gd name="T5" fmla="*/ 27 h 283"/>
                <a:gd name="T6" fmla="*/ 264 w 309"/>
                <a:gd name="T7" fmla="*/ 16 h 283"/>
                <a:gd name="T8" fmla="*/ 269 w 309"/>
                <a:gd name="T9" fmla="*/ 0 h 283"/>
                <a:gd name="T10" fmla="*/ 244 w 309"/>
                <a:gd name="T11" fmla="*/ 27 h 283"/>
                <a:gd name="T12" fmla="*/ 232 w 309"/>
                <a:gd name="T13" fmla="*/ 34 h 283"/>
                <a:gd name="T14" fmla="*/ 223 w 309"/>
                <a:gd name="T15" fmla="*/ 35 h 283"/>
                <a:gd name="T16" fmla="*/ 203 w 309"/>
                <a:gd name="T17" fmla="*/ 34 h 283"/>
                <a:gd name="T18" fmla="*/ 194 w 309"/>
                <a:gd name="T19" fmla="*/ 37 h 283"/>
                <a:gd name="T20" fmla="*/ 186 w 309"/>
                <a:gd name="T21" fmla="*/ 42 h 283"/>
                <a:gd name="T22" fmla="*/ 174 w 309"/>
                <a:gd name="T23" fmla="*/ 42 h 283"/>
                <a:gd name="T24" fmla="*/ 163 w 309"/>
                <a:gd name="T25" fmla="*/ 56 h 283"/>
                <a:gd name="T26" fmla="*/ 168 w 309"/>
                <a:gd name="T27" fmla="*/ 76 h 283"/>
                <a:gd name="T28" fmla="*/ 161 w 309"/>
                <a:gd name="T29" fmla="*/ 92 h 283"/>
                <a:gd name="T30" fmla="*/ 170 w 309"/>
                <a:gd name="T31" fmla="*/ 112 h 283"/>
                <a:gd name="T32" fmla="*/ 168 w 309"/>
                <a:gd name="T33" fmla="*/ 91 h 283"/>
                <a:gd name="T34" fmla="*/ 185 w 309"/>
                <a:gd name="T35" fmla="*/ 115 h 283"/>
                <a:gd name="T36" fmla="*/ 182 w 309"/>
                <a:gd name="T37" fmla="*/ 147 h 283"/>
                <a:gd name="T38" fmla="*/ 181 w 309"/>
                <a:gd name="T39" fmla="*/ 151 h 283"/>
                <a:gd name="T40" fmla="*/ 177 w 309"/>
                <a:gd name="T41" fmla="*/ 172 h 283"/>
                <a:gd name="T42" fmla="*/ 168 w 309"/>
                <a:gd name="T43" fmla="*/ 186 h 283"/>
                <a:gd name="T44" fmla="*/ 153 w 309"/>
                <a:gd name="T45" fmla="*/ 201 h 283"/>
                <a:gd name="T46" fmla="*/ 147 w 309"/>
                <a:gd name="T47" fmla="*/ 215 h 283"/>
                <a:gd name="T48" fmla="*/ 120 w 309"/>
                <a:gd name="T49" fmla="*/ 244 h 283"/>
                <a:gd name="T50" fmla="*/ 109 w 309"/>
                <a:gd name="T51" fmla="*/ 254 h 283"/>
                <a:gd name="T52" fmla="*/ 104 w 309"/>
                <a:gd name="T53" fmla="*/ 251 h 283"/>
                <a:gd name="T54" fmla="*/ 98 w 309"/>
                <a:gd name="T55" fmla="*/ 245 h 283"/>
                <a:gd name="T56" fmla="*/ 87 w 309"/>
                <a:gd name="T57" fmla="*/ 236 h 283"/>
                <a:gd name="T58" fmla="*/ 67 w 309"/>
                <a:gd name="T59" fmla="*/ 224 h 283"/>
                <a:gd name="T60" fmla="*/ 46 w 309"/>
                <a:gd name="T61" fmla="*/ 214 h 283"/>
                <a:gd name="T62" fmla="*/ 27 w 309"/>
                <a:gd name="T63" fmla="*/ 201 h 283"/>
                <a:gd name="T64" fmla="*/ 1 w 309"/>
                <a:gd name="T65" fmla="*/ 214 h 283"/>
                <a:gd name="T66" fmla="*/ 1 w 309"/>
                <a:gd name="T67" fmla="*/ 222 h 283"/>
                <a:gd name="T68" fmla="*/ 5 w 309"/>
                <a:gd name="T69" fmla="*/ 236 h 283"/>
                <a:gd name="T70" fmla="*/ 71 w 309"/>
                <a:gd name="T71" fmla="*/ 252 h 283"/>
                <a:gd name="T72" fmla="*/ 126 w 309"/>
                <a:gd name="T73" fmla="*/ 274 h 283"/>
                <a:gd name="T74" fmla="*/ 182 w 309"/>
                <a:gd name="T75" fmla="*/ 271 h 283"/>
                <a:gd name="T76" fmla="*/ 188 w 309"/>
                <a:gd name="T77" fmla="*/ 270 h 283"/>
                <a:gd name="T78" fmla="*/ 200 w 309"/>
                <a:gd name="T79" fmla="*/ 251 h 283"/>
                <a:gd name="T80" fmla="*/ 196 w 309"/>
                <a:gd name="T81" fmla="*/ 231 h 283"/>
                <a:gd name="T82" fmla="*/ 207 w 309"/>
                <a:gd name="T83" fmla="*/ 217 h 283"/>
                <a:gd name="T84" fmla="*/ 224 w 309"/>
                <a:gd name="T85" fmla="*/ 208 h 283"/>
                <a:gd name="T86" fmla="*/ 236 w 309"/>
                <a:gd name="T87" fmla="*/ 197 h 283"/>
                <a:gd name="T88" fmla="*/ 253 w 309"/>
                <a:gd name="T89" fmla="*/ 173 h 283"/>
                <a:gd name="T90" fmla="*/ 283 w 309"/>
                <a:gd name="T91" fmla="*/ 144 h 283"/>
                <a:gd name="T92" fmla="*/ 275 w 309"/>
                <a:gd name="T93" fmla="*/ 117 h 283"/>
                <a:gd name="T94" fmla="*/ 298 w 309"/>
                <a:gd name="T95" fmla="*/ 8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283">
                  <a:moveTo>
                    <a:pt x="301" y="79"/>
                  </a:moveTo>
                  <a:cubicBezTo>
                    <a:pt x="305" y="76"/>
                    <a:pt x="309" y="75"/>
                    <a:pt x="309" y="68"/>
                  </a:cubicBezTo>
                  <a:cubicBezTo>
                    <a:pt x="309" y="63"/>
                    <a:pt x="306" y="62"/>
                    <a:pt x="302" y="59"/>
                  </a:cubicBezTo>
                  <a:cubicBezTo>
                    <a:pt x="301" y="59"/>
                    <a:pt x="301" y="58"/>
                    <a:pt x="300" y="58"/>
                  </a:cubicBezTo>
                  <a:cubicBezTo>
                    <a:pt x="297" y="55"/>
                    <a:pt x="295" y="55"/>
                    <a:pt x="292" y="55"/>
                  </a:cubicBezTo>
                  <a:cubicBezTo>
                    <a:pt x="290" y="55"/>
                    <a:pt x="287" y="55"/>
                    <a:pt x="284" y="54"/>
                  </a:cubicBezTo>
                  <a:cubicBezTo>
                    <a:pt x="284" y="54"/>
                    <a:pt x="284" y="54"/>
                    <a:pt x="283" y="54"/>
                  </a:cubicBezTo>
                  <a:cubicBezTo>
                    <a:pt x="283" y="53"/>
                    <a:pt x="278" y="42"/>
                    <a:pt x="277" y="39"/>
                  </a:cubicBezTo>
                  <a:cubicBezTo>
                    <a:pt x="275" y="35"/>
                    <a:pt x="273" y="31"/>
                    <a:pt x="271" y="27"/>
                  </a:cubicBezTo>
                  <a:cubicBezTo>
                    <a:pt x="270" y="26"/>
                    <a:pt x="269" y="24"/>
                    <a:pt x="268" y="23"/>
                  </a:cubicBezTo>
                  <a:cubicBezTo>
                    <a:pt x="268" y="23"/>
                    <a:pt x="267" y="22"/>
                    <a:pt x="267" y="22"/>
                  </a:cubicBezTo>
                  <a:cubicBezTo>
                    <a:pt x="266" y="21"/>
                    <a:pt x="264" y="19"/>
                    <a:pt x="264" y="16"/>
                  </a:cubicBezTo>
                  <a:cubicBezTo>
                    <a:pt x="264" y="13"/>
                    <a:pt x="264" y="7"/>
                    <a:pt x="268" y="6"/>
                  </a:cubicBezTo>
                  <a:lnTo>
                    <a:pt x="269" y="2"/>
                  </a:lnTo>
                  <a:lnTo>
                    <a:pt x="269" y="0"/>
                  </a:lnTo>
                  <a:cubicBezTo>
                    <a:pt x="269" y="0"/>
                    <a:pt x="269" y="0"/>
                    <a:pt x="269" y="0"/>
                  </a:cubicBezTo>
                  <a:cubicBezTo>
                    <a:pt x="261" y="0"/>
                    <a:pt x="259" y="6"/>
                    <a:pt x="255" y="13"/>
                  </a:cubicBezTo>
                  <a:cubicBezTo>
                    <a:pt x="253" y="19"/>
                    <a:pt x="250" y="25"/>
                    <a:pt x="244" y="27"/>
                  </a:cubicBezTo>
                  <a:cubicBezTo>
                    <a:pt x="244" y="27"/>
                    <a:pt x="244" y="28"/>
                    <a:pt x="244" y="29"/>
                  </a:cubicBezTo>
                  <a:cubicBezTo>
                    <a:pt x="243" y="31"/>
                    <a:pt x="242" y="35"/>
                    <a:pt x="237" y="35"/>
                  </a:cubicBezTo>
                  <a:cubicBezTo>
                    <a:pt x="236" y="35"/>
                    <a:pt x="234" y="34"/>
                    <a:pt x="232" y="34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0" y="33"/>
                    <a:pt x="229" y="33"/>
                    <a:pt x="228" y="34"/>
                  </a:cubicBezTo>
                  <a:cubicBezTo>
                    <a:pt x="226" y="35"/>
                    <a:pt x="225" y="35"/>
                    <a:pt x="223" y="35"/>
                  </a:cubicBezTo>
                  <a:cubicBezTo>
                    <a:pt x="219" y="35"/>
                    <a:pt x="217" y="33"/>
                    <a:pt x="216" y="31"/>
                  </a:cubicBezTo>
                  <a:cubicBezTo>
                    <a:pt x="216" y="30"/>
                    <a:pt x="216" y="30"/>
                    <a:pt x="215" y="30"/>
                  </a:cubicBezTo>
                  <a:cubicBezTo>
                    <a:pt x="213" y="32"/>
                    <a:pt x="208" y="34"/>
                    <a:pt x="203" y="34"/>
                  </a:cubicBezTo>
                  <a:cubicBezTo>
                    <a:pt x="202" y="34"/>
                    <a:pt x="199" y="32"/>
                    <a:pt x="197" y="30"/>
                  </a:cubicBezTo>
                  <a:cubicBezTo>
                    <a:pt x="197" y="30"/>
                    <a:pt x="196" y="29"/>
                    <a:pt x="196" y="29"/>
                  </a:cubicBezTo>
                  <a:cubicBezTo>
                    <a:pt x="195" y="31"/>
                    <a:pt x="194" y="34"/>
                    <a:pt x="194" y="37"/>
                  </a:cubicBezTo>
                  <a:cubicBezTo>
                    <a:pt x="194" y="39"/>
                    <a:pt x="194" y="40"/>
                    <a:pt x="193" y="40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1" y="41"/>
                    <a:pt x="188" y="42"/>
                    <a:pt x="186" y="42"/>
                  </a:cubicBezTo>
                  <a:cubicBezTo>
                    <a:pt x="184" y="42"/>
                    <a:pt x="183" y="42"/>
                    <a:pt x="181" y="42"/>
                  </a:cubicBezTo>
                  <a:cubicBezTo>
                    <a:pt x="180" y="42"/>
                    <a:pt x="179" y="41"/>
                    <a:pt x="178" y="41"/>
                  </a:cubicBezTo>
                  <a:cubicBezTo>
                    <a:pt x="177" y="41"/>
                    <a:pt x="175" y="42"/>
                    <a:pt x="174" y="42"/>
                  </a:cubicBezTo>
                  <a:cubicBezTo>
                    <a:pt x="172" y="44"/>
                    <a:pt x="172" y="45"/>
                    <a:pt x="172" y="47"/>
                  </a:cubicBezTo>
                  <a:cubicBezTo>
                    <a:pt x="172" y="48"/>
                    <a:pt x="172" y="50"/>
                    <a:pt x="170" y="52"/>
                  </a:cubicBezTo>
                  <a:cubicBezTo>
                    <a:pt x="168" y="54"/>
                    <a:pt x="166" y="55"/>
                    <a:pt x="163" y="56"/>
                  </a:cubicBezTo>
                  <a:cubicBezTo>
                    <a:pt x="159" y="58"/>
                    <a:pt x="155" y="59"/>
                    <a:pt x="155" y="64"/>
                  </a:cubicBezTo>
                  <a:cubicBezTo>
                    <a:pt x="155" y="68"/>
                    <a:pt x="161" y="71"/>
                    <a:pt x="165" y="74"/>
                  </a:cubicBezTo>
                  <a:cubicBezTo>
                    <a:pt x="166" y="74"/>
                    <a:pt x="167" y="75"/>
                    <a:pt x="168" y="76"/>
                  </a:cubicBezTo>
                  <a:cubicBezTo>
                    <a:pt x="168" y="76"/>
                    <a:pt x="168" y="76"/>
                    <a:pt x="168" y="77"/>
                  </a:cubicBezTo>
                  <a:cubicBezTo>
                    <a:pt x="168" y="77"/>
                    <a:pt x="168" y="77"/>
                    <a:pt x="168" y="78"/>
                  </a:cubicBezTo>
                  <a:cubicBezTo>
                    <a:pt x="164" y="81"/>
                    <a:pt x="161" y="85"/>
                    <a:pt x="161" y="92"/>
                  </a:cubicBezTo>
                  <a:cubicBezTo>
                    <a:pt x="161" y="97"/>
                    <a:pt x="164" y="103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8"/>
                    <a:pt x="170" y="110"/>
                    <a:pt x="170" y="112"/>
                  </a:cubicBezTo>
                  <a:cubicBezTo>
                    <a:pt x="171" y="107"/>
                    <a:pt x="172" y="103"/>
                    <a:pt x="172" y="102"/>
                  </a:cubicBezTo>
                  <a:cubicBezTo>
                    <a:pt x="172" y="100"/>
                    <a:pt x="171" y="98"/>
                    <a:pt x="171" y="97"/>
                  </a:cubicBezTo>
                  <a:cubicBezTo>
                    <a:pt x="170" y="95"/>
                    <a:pt x="168" y="94"/>
                    <a:pt x="168" y="91"/>
                  </a:cubicBezTo>
                  <a:cubicBezTo>
                    <a:pt x="168" y="85"/>
                    <a:pt x="172" y="79"/>
                    <a:pt x="178" y="79"/>
                  </a:cubicBezTo>
                  <a:cubicBezTo>
                    <a:pt x="183" y="79"/>
                    <a:pt x="187" y="99"/>
                    <a:pt x="187" y="100"/>
                  </a:cubicBezTo>
                  <a:lnTo>
                    <a:pt x="185" y="115"/>
                  </a:lnTo>
                  <a:cubicBezTo>
                    <a:pt x="188" y="118"/>
                    <a:pt x="191" y="131"/>
                    <a:pt x="191" y="132"/>
                  </a:cubicBezTo>
                  <a:cubicBezTo>
                    <a:pt x="191" y="141"/>
                    <a:pt x="187" y="146"/>
                    <a:pt x="183" y="146"/>
                  </a:cubicBezTo>
                  <a:cubicBezTo>
                    <a:pt x="182" y="146"/>
                    <a:pt x="182" y="146"/>
                    <a:pt x="182" y="147"/>
                  </a:cubicBezTo>
                  <a:cubicBezTo>
                    <a:pt x="182" y="147"/>
                    <a:pt x="181" y="147"/>
                    <a:pt x="180" y="147"/>
                  </a:cubicBezTo>
                  <a:lnTo>
                    <a:pt x="180" y="152"/>
                  </a:lnTo>
                  <a:cubicBezTo>
                    <a:pt x="180" y="152"/>
                    <a:pt x="181" y="152"/>
                    <a:pt x="181" y="151"/>
                  </a:cubicBezTo>
                  <a:cubicBezTo>
                    <a:pt x="182" y="151"/>
                    <a:pt x="183" y="151"/>
                    <a:pt x="184" y="151"/>
                  </a:cubicBezTo>
                  <a:cubicBezTo>
                    <a:pt x="186" y="151"/>
                    <a:pt x="188" y="152"/>
                    <a:pt x="188" y="155"/>
                  </a:cubicBezTo>
                  <a:cubicBezTo>
                    <a:pt x="188" y="160"/>
                    <a:pt x="182" y="167"/>
                    <a:pt x="177" y="172"/>
                  </a:cubicBezTo>
                  <a:cubicBezTo>
                    <a:pt x="176" y="173"/>
                    <a:pt x="176" y="175"/>
                    <a:pt x="176" y="176"/>
                  </a:cubicBezTo>
                  <a:cubicBezTo>
                    <a:pt x="176" y="179"/>
                    <a:pt x="175" y="182"/>
                    <a:pt x="173" y="184"/>
                  </a:cubicBezTo>
                  <a:cubicBezTo>
                    <a:pt x="171" y="185"/>
                    <a:pt x="170" y="185"/>
                    <a:pt x="168" y="186"/>
                  </a:cubicBezTo>
                  <a:cubicBezTo>
                    <a:pt x="165" y="188"/>
                    <a:pt x="162" y="189"/>
                    <a:pt x="159" y="192"/>
                  </a:cubicBezTo>
                  <a:cubicBezTo>
                    <a:pt x="159" y="192"/>
                    <a:pt x="158" y="193"/>
                    <a:pt x="158" y="195"/>
                  </a:cubicBezTo>
                  <a:cubicBezTo>
                    <a:pt x="157" y="197"/>
                    <a:pt x="155" y="200"/>
                    <a:pt x="153" y="201"/>
                  </a:cubicBezTo>
                  <a:cubicBezTo>
                    <a:pt x="151" y="202"/>
                    <a:pt x="150" y="203"/>
                    <a:pt x="149" y="203"/>
                  </a:cubicBezTo>
                  <a:cubicBezTo>
                    <a:pt x="147" y="204"/>
                    <a:pt x="147" y="204"/>
                    <a:pt x="147" y="207"/>
                  </a:cubicBezTo>
                  <a:lnTo>
                    <a:pt x="147" y="215"/>
                  </a:lnTo>
                  <a:cubicBezTo>
                    <a:pt x="147" y="229"/>
                    <a:pt x="131" y="237"/>
                    <a:pt x="119" y="240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19" y="241"/>
                    <a:pt x="120" y="243"/>
                    <a:pt x="120" y="244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8" y="246"/>
                    <a:pt x="116" y="247"/>
                    <a:pt x="115" y="248"/>
                  </a:cubicBezTo>
                  <a:cubicBezTo>
                    <a:pt x="111" y="249"/>
                    <a:pt x="109" y="250"/>
                    <a:pt x="109" y="254"/>
                  </a:cubicBezTo>
                  <a:cubicBezTo>
                    <a:pt x="108" y="254"/>
                    <a:pt x="108" y="255"/>
                    <a:pt x="108" y="255"/>
                  </a:cubicBezTo>
                  <a:cubicBezTo>
                    <a:pt x="108" y="255"/>
                    <a:pt x="107" y="255"/>
                    <a:pt x="107" y="255"/>
                  </a:cubicBezTo>
                  <a:cubicBezTo>
                    <a:pt x="104" y="254"/>
                    <a:pt x="104" y="253"/>
                    <a:pt x="104" y="251"/>
                  </a:cubicBezTo>
                  <a:cubicBezTo>
                    <a:pt x="104" y="250"/>
                    <a:pt x="104" y="249"/>
                    <a:pt x="103" y="248"/>
                  </a:cubicBezTo>
                  <a:cubicBezTo>
                    <a:pt x="101" y="245"/>
                    <a:pt x="100" y="244"/>
                    <a:pt x="99" y="244"/>
                  </a:cubicBezTo>
                  <a:cubicBezTo>
                    <a:pt x="99" y="244"/>
                    <a:pt x="98" y="244"/>
                    <a:pt x="98" y="245"/>
                  </a:cubicBezTo>
                  <a:cubicBezTo>
                    <a:pt x="97" y="245"/>
                    <a:pt x="95" y="245"/>
                    <a:pt x="94" y="245"/>
                  </a:cubicBezTo>
                  <a:cubicBezTo>
                    <a:pt x="90" y="245"/>
                    <a:pt x="88" y="241"/>
                    <a:pt x="88" y="239"/>
                  </a:cubicBezTo>
                  <a:cubicBezTo>
                    <a:pt x="87" y="238"/>
                    <a:pt x="87" y="237"/>
                    <a:pt x="87" y="236"/>
                  </a:cubicBezTo>
                  <a:cubicBezTo>
                    <a:pt x="85" y="233"/>
                    <a:pt x="82" y="232"/>
                    <a:pt x="79" y="230"/>
                  </a:cubicBezTo>
                  <a:cubicBezTo>
                    <a:pt x="76" y="229"/>
                    <a:pt x="74" y="227"/>
                    <a:pt x="71" y="224"/>
                  </a:cubicBezTo>
                  <a:cubicBezTo>
                    <a:pt x="70" y="224"/>
                    <a:pt x="68" y="224"/>
                    <a:pt x="67" y="22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0" y="224"/>
                    <a:pt x="57" y="221"/>
                    <a:pt x="54" y="219"/>
                  </a:cubicBezTo>
                  <a:cubicBezTo>
                    <a:pt x="52" y="217"/>
                    <a:pt x="50" y="215"/>
                    <a:pt x="46" y="214"/>
                  </a:cubicBezTo>
                  <a:cubicBezTo>
                    <a:pt x="44" y="213"/>
                    <a:pt x="42" y="213"/>
                    <a:pt x="40" y="212"/>
                  </a:cubicBezTo>
                  <a:cubicBezTo>
                    <a:pt x="36" y="212"/>
                    <a:pt x="32" y="211"/>
                    <a:pt x="29" y="207"/>
                  </a:cubicBezTo>
                  <a:cubicBezTo>
                    <a:pt x="28" y="206"/>
                    <a:pt x="27" y="204"/>
                    <a:pt x="27" y="201"/>
                  </a:cubicBezTo>
                  <a:cubicBezTo>
                    <a:pt x="26" y="197"/>
                    <a:pt x="26" y="195"/>
                    <a:pt x="23" y="195"/>
                  </a:cubicBezTo>
                  <a:cubicBezTo>
                    <a:pt x="19" y="195"/>
                    <a:pt x="17" y="199"/>
                    <a:pt x="14" y="204"/>
                  </a:cubicBezTo>
                  <a:cubicBezTo>
                    <a:pt x="11" y="210"/>
                    <a:pt x="8" y="216"/>
                    <a:pt x="1" y="214"/>
                  </a:cubicBezTo>
                  <a:cubicBezTo>
                    <a:pt x="2" y="215"/>
                    <a:pt x="2" y="216"/>
                    <a:pt x="2" y="216"/>
                  </a:cubicBezTo>
                  <a:cubicBezTo>
                    <a:pt x="3" y="218"/>
                    <a:pt x="3" y="219"/>
                    <a:pt x="3" y="221"/>
                  </a:cubicBezTo>
                  <a:cubicBezTo>
                    <a:pt x="2" y="221"/>
                    <a:pt x="2" y="222"/>
                    <a:pt x="1" y="222"/>
                  </a:cubicBezTo>
                  <a:cubicBezTo>
                    <a:pt x="1" y="223"/>
                    <a:pt x="1" y="223"/>
                    <a:pt x="1" y="224"/>
                  </a:cubicBezTo>
                  <a:cubicBezTo>
                    <a:pt x="0" y="225"/>
                    <a:pt x="0" y="226"/>
                    <a:pt x="0" y="228"/>
                  </a:cubicBezTo>
                  <a:cubicBezTo>
                    <a:pt x="0" y="231"/>
                    <a:pt x="3" y="234"/>
                    <a:pt x="5" y="236"/>
                  </a:cubicBezTo>
                  <a:cubicBezTo>
                    <a:pt x="6" y="236"/>
                    <a:pt x="7" y="237"/>
                    <a:pt x="7" y="238"/>
                  </a:cubicBezTo>
                  <a:cubicBezTo>
                    <a:pt x="15" y="240"/>
                    <a:pt x="23" y="241"/>
                    <a:pt x="32" y="243"/>
                  </a:cubicBezTo>
                  <a:cubicBezTo>
                    <a:pt x="46" y="246"/>
                    <a:pt x="59" y="249"/>
                    <a:pt x="71" y="252"/>
                  </a:cubicBezTo>
                  <a:cubicBezTo>
                    <a:pt x="77" y="254"/>
                    <a:pt x="79" y="260"/>
                    <a:pt x="82" y="266"/>
                  </a:cubicBezTo>
                  <a:cubicBezTo>
                    <a:pt x="85" y="274"/>
                    <a:pt x="88" y="283"/>
                    <a:pt x="100" y="283"/>
                  </a:cubicBezTo>
                  <a:cubicBezTo>
                    <a:pt x="113" y="283"/>
                    <a:pt x="119" y="278"/>
                    <a:pt x="126" y="274"/>
                  </a:cubicBezTo>
                  <a:cubicBezTo>
                    <a:pt x="133" y="269"/>
                    <a:pt x="141" y="264"/>
                    <a:pt x="158" y="264"/>
                  </a:cubicBezTo>
                  <a:cubicBezTo>
                    <a:pt x="164" y="264"/>
                    <a:pt x="169" y="266"/>
                    <a:pt x="174" y="268"/>
                  </a:cubicBezTo>
                  <a:cubicBezTo>
                    <a:pt x="177" y="270"/>
                    <a:pt x="180" y="271"/>
                    <a:pt x="182" y="271"/>
                  </a:cubicBezTo>
                  <a:cubicBezTo>
                    <a:pt x="183" y="271"/>
                    <a:pt x="184" y="271"/>
                    <a:pt x="184" y="271"/>
                  </a:cubicBezTo>
                  <a:cubicBezTo>
                    <a:pt x="186" y="270"/>
                    <a:pt x="187" y="270"/>
                    <a:pt x="188" y="270"/>
                  </a:cubicBezTo>
                  <a:lnTo>
                    <a:pt x="188" y="270"/>
                  </a:lnTo>
                  <a:cubicBezTo>
                    <a:pt x="190" y="265"/>
                    <a:pt x="193" y="262"/>
                    <a:pt x="195" y="259"/>
                  </a:cubicBezTo>
                  <a:cubicBezTo>
                    <a:pt x="198" y="257"/>
                    <a:pt x="201" y="254"/>
                    <a:pt x="201" y="251"/>
                  </a:cubicBezTo>
                  <a:cubicBezTo>
                    <a:pt x="201" y="251"/>
                    <a:pt x="201" y="251"/>
                    <a:pt x="200" y="251"/>
                  </a:cubicBezTo>
                  <a:cubicBezTo>
                    <a:pt x="196" y="250"/>
                    <a:pt x="190" y="249"/>
                    <a:pt x="190" y="244"/>
                  </a:cubicBezTo>
                  <a:cubicBezTo>
                    <a:pt x="190" y="239"/>
                    <a:pt x="192" y="236"/>
                    <a:pt x="194" y="233"/>
                  </a:cubicBezTo>
                  <a:cubicBezTo>
                    <a:pt x="195" y="233"/>
                    <a:pt x="195" y="232"/>
                    <a:pt x="196" y="231"/>
                  </a:cubicBezTo>
                  <a:cubicBezTo>
                    <a:pt x="196" y="231"/>
                    <a:pt x="195" y="231"/>
                    <a:pt x="195" y="231"/>
                  </a:cubicBezTo>
                  <a:cubicBezTo>
                    <a:pt x="194" y="230"/>
                    <a:pt x="191" y="228"/>
                    <a:pt x="191" y="224"/>
                  </a:cubicBezTo>
                  <a:cubicBezTo>
                    <a:pt x="191" y="220"/>
                    <a:pt x="197" y="217"/>
                    <a:pt x="207" y="217"/>
                  </a:cubicBezTo>
                  <a:cubicBezTo>
                    <a:pt x="210" y="217"/>
                    <a:pt x="211" y="215"/>
                    <a:pt x="213" y="213"/>
                  </a:cubicBezTo>
                  <a:cubicBezTo>
                    <a:pt x="215" y="211"/>
                    <a:pt x="217" y="208"/>
                    <a:pt x="222" y="208"/>
                  </a:cubicBezTo>
                  <a:cubicBezTo>
                    <a:pt x="222" y="208"/>
                    <a:pt x="223" y="208"/>
                    <a:pt x="224" y="208"/>
                  </a:cubicBezTo>
                  <a:cubicBezTo>
                    <a:pt x="228" y="208"/>
                    <a:pt x="232" y="208"/>
                    <a:pt x="234" y="206"/>
                  </a:cubicBezTo>
                  <a:cubicBezTo>
                    <a:pt x="235" y="205"/>
                    <a:pt x="235" y="204"/>
                    <a:pt x="235" y="203"/>
                  </a:cubicBezTo>
                  <a:cubicBezTo>
                    <a:pt x="235" y="201"/>
                    <a:pt x="235" y="199"/>
                    <a:pt x="236" y="197"/>
                  </a:cubicBezTo>
                  <a:cubicBezTo>
                    <a:pt x="238" y="196"/>
                    <a:pt x="239" y="195"/>
                    <a:pt x="240" y="193"/>
                  </a:cubicBezTo>
                  <a:cubicBezTo>
                    <a:pt x="246" y="188"/>
                    <a:pt x="249" y="185"/>
                    <a:pt x="252" y="174"/>
                  </a:cubicBezTo>
                  <a:cubicBezTo>
                    <a:pt x="252" y="173"/>
                    <a:pt x="253" y="173"/>
                    <a:pt x="253" y="173"/>
                  </a:cubicBezTo>
                  <a:cubicBezTo>
                    <a:pt x="261" y="173"/>
                    <a:pt x="268" y="166"/>
                    <a:pt x="273" y="159"/>
                  </a:cubicBezTo>
                  <a:cubicBezTo>
                    <a:pt x="274" y="159"/>
                    <a:pt x="275" y="158"/>
                    <a:pt x="276" y="157"/>
                  </a:cubicBezTo>
                  <a:cubicBezTo>
                    <a:pt x="280" y="154"/>
                    <a:pt x="283" y="151"/>
                    <a:pt x="283" y="144"/>
                  </a:cubicBezTo>
                  <a:cubicBezTo>
                    <a:pt x="283" y="139"/>
                    <a:pt x="280" y="137"/>
                    <a:pt x="276" y="134"/>
                  </a:cubicBezTo>
                  <a:cubicBezTo>
                    <a:pt x="273" y="132"/>
                    <a:pt x="269" y="129"/>
                    <a:pt x="269" y="124"/>
                  </a:cubicBezTo>
                  <a:cubicBezTo>
                    <a:pt x="269" y="120"/>
                    <a:pt x="272" y="118"/>
                    <a:pt x="275" y="117"/>
                  </a:cubicBezTo>
                  <a:cubicBezTo>
                    <a:pt x="276" y="116"/>
                    <a:pt x="278" y="115"/>
                    <a:pt x="279" y="114"/>
                  </a:cubicBezTo>
                  <a:cubicBezTo>
                    <a:pt x="280" y="112"/>
                    <a:pt x="281" y="109"/>
                    <a:pt x="282" y="106"/>
                  </a:cubicBezTo>
                  <a:cubicBezTo>
                    <a:pt x="286" y="96"/>
                    <a:pt x="291" y="85"/>
                    <a:pt x="298" y="80"/>
                  </a:cubicBezTo>
                  <a:cubicBezTo>
                    <a:pt x="299" y="80"/>
                    <a:pt x="300" y="79"/>
                    <a:pt x="30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7" name="Freeform 1176"/>
            <p:cNvSpPr>
              <a:spLocks/>
            </p:cNvSpPr>
            <p:nvPr/>
          </p:nvSpPr>
          <p:spPr bwMode="auto">
            <a:xfrm>
              <a:off x="8101138" y="4737744"/>
              <a:ext cx="73300" cy="52625"/>
            </a:xfrm>
            <a:custGeom>
              <a:avLst/>
              <a:gdLst>
                <a:gd name="T0" fmla="*/ 170 w 171"/>
                <a:gd name="T1" fmla="*/ 50 h 124"/>
                <a:gd name="T2" fmla="*/ 165 w 171"/>
                <a:gd name="T3" fmla="*/ 42 h 124"/>
                <a:gd name="T4" fmla="*/ 169 w 171"/>
                <a:gd name="T5" fmla="*/ 36 h 124"/>
                <a:gd name="T6" fmla="*/ 153 w 171"/>
                <a:gd name="T7" fmla="*/ 16 h 124"/>
                <a:gd name="T8" fmla="*/ 136 w 171"/>
                <a:gd name="T9" fmla="*/ 1 h 124"/>
                <a:gd name="T10" fmla="*/ 128 w 171"/>
                <a:gd name="T11" fmla="*/ 10 h 124"/>
                <a:gd name="T12" fmla="*/ 111 w 171"/>
                <a:gd name="T13" fmla="*/ 10 h 124"/>
                <a:gd name="T14" fmla="*/ 110 w 171"/>
                <a:gd name="T15" fmla="*/ 11 h 124"/>
                <a:gd name="T16" fmla="*/ 100 w 171"/>
                <a:gd name="T17" fmla="*/ 13 h 124"/>
                <a:gd name="T18" fmla="*/ 73 w 171"/>
                <a:gd name="T19" fmla="*/ 16 h 124"/>
                <a:gd name="T20" fmla="*/ 68 w 171"/>
                <a:gd name="T21" fmla="*/ 5 h 124"/>
                <a:gd name="T22" fmla="*/ 46 w 171"/>
                <a:gd name="T23" fmla="*/ 8 h 124"/>
                <a:gd name="T24" fmla="*/ 30 w 171"/>
                <a:gd name="T25" fmla="*/ 15 h 124"/>
                <a:gd name="T26" fmla="*/ 23 w 171"/>
                <a:gd name="T27" fmla="*/ 15 h 124"/>
                <a:gd name="T28" fmla="*/ 13 w 171"/>
                <a:gd name="T29" fmla="*/ 19 h 124"/>
                <a:gd name="T30" fmla="*/ 10 w 171"/>
                <a:gd name="T31" fmla="*/ 17 h 124"/>
                <a:gd name="T32" fmla="*/ 3 w 171"/>
                <a:gd name="T33" fmla="*/ 16 h 124"/>
                <a:gd name="T34" fmla="*/ 28 w 171"/>
                <a:gd name="T35" fmla="*/ 104 h 124"/>
                <a:gd name="T36" fmla="*/ 36 w 171"/>
                <a:gd name="T37" fmla="*/ 100 h 124"/>
                <a:gd name="T38" fmla="*/ 53 w 171"/>
                <a:gd name="T39" fmla="*/ 100 h 124"/>
                <a:gd name="T40" fmla="*/ 58 w 171"/>
                <a:gd name="T41" fmla="*/ 114 h 124"/>
                <a:gd name="T42" fmla="*/ 68 w 171"/>
                <a:gd name="T43" fmla="*/ 114 h 124"/>
                <a:gd name="T44" fmla="*/ 93 w 171"/>
                <a:gd name="T45" fmla="*/ 109 h 124"/>
                <a:gd name="T46" fmla="*/ 112 w 171"/>
                <a:gd name="T47" fmla="*/ 124 h 124"/>
                <a:gd name="T48" fmla="*/ 115 w 171"/>
                <a:gd name="T49" fmla="*/ 122 h 124"/>
                <a:gd name="T50" fmla="*/ 115 w 171"/>
                <a:gd name="T51" fmla="*/ 114 h 124"/>
                <a:gd name="T52" fmla="*/ 135 w 171"/>
                <a:gd name="T53" fmla="*/ 92 h 124"/>
                <a:gd name="T54" fmla="*/ 140 w 171"/>
                <a:gd name="T55" fmla="*/ 90 h 124"/>
                <a:gd name="T56" fmla="*/ 151 w 171"/>
                <a:gd name="T57" fmla="*/ 87 h 124"/>
                <a:gd name="T58" fmla="*/ 164 w 171"/>
                <a:gd name="T59" fmla="*/ 76 h 124"/>
                <a:gd name="T60" fmla="*/ 171 w 171"/>
                <a:gd name="T61" fmla="*/ 61 h 124"/>
                <a:gd name="T62" fmla="*/ 170 w 171"/>
                <a:gd name="T63" fmla="*/ 5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24">
                  <a:moveTo>
                    <a:pt x="170" y="52"/>
                  </a:moveTo>
                  <a:cubicBezTo>
                    <a:pt x="170" y="52"/>
                    <a:pt x="170" y="52"/>
                    <a:pt x="170" y="50"/>
                  </a:cubicBezTo>
                  <a:cubicBezTo>
                    <a:pt x="170" y="49"/>
                    <a:pt x="169" y="48"/>
                    <a:pt x="168" y="47"/>
                  </a:cubicBezTo>
                  <a:cubicBezTo>
                    <a:pt x="167" y="46"/>
                    <a:pt x="165" y="44"/>
                    <a:pt x="165" y="42"/>
                  </a:cubicBezTo>
                  <a:cubicBezTo>
                    <a:pt x="165" y="40"/>
                    <a:pt x="166" y="39"/>
                    <a:pt x="167" y="38"/>
                  </a:cubicBezTo>
                  <a:cubicBezTo>
                    <a:pt x="168" y="37"/>
                    <a:pt x="168" y="37"/>
                    <a:pt x="169" y="36"/>
                  </a:cubicBezTo>
                  <a:cubicBezTo>
                    <a:pt x="162" y="35"/>
                    <a:pt x="160" y="29"/>
                    <a:pt x="158" y="24"/>
                  </a:cubicBezTo>
                  <a:cubicBezTo>
                    <a:pt x="156" y="21"/>
                    <a:pt x="155" y="18"/>
                    <a:pt x="153" y="16"/>
                  </a:cubicBezTo>
                  <a:cubicBezTo>
                    <a:pt x="151" y="15"/>
                    <a:pt x="149" y="13"/>
                    <a:pt x="147" y="12"/>
                  </a:cubicBezTo>
                  <a:cubicBezTo>
                    <a:pt x="143" y="9"/>
                    <a:pt x="138" y="6"/>
                    <a:pt x="136" y="1"/>
                  </a:cubicBezTo>
                  <a:cubicBezTo>
                    <a:pt x="135" y="2"/>
                    <a:pt x="134" y="3"/>
                    <a:pt x="133" y="5"/>
                  </a:cubicBezTo>
                  <a:cubicBezTo>
                    <a:pt x="132" y="7"/>
                    <a:pt x="131" y="9"/>
                    <a:pt x="128" y="10"/>
                  </a:cubicBezTo>
                  <a:cubicBezTo>
                    <a:pt x="126" y="10"/>
                    <a:pt x="123" y="10"/>
                    <a:pt x="121" y="9"/>
                  </a:cubicBezTo>
                  <a:cubicBezTo>
                    <a:pt x="118" y="9"/>
                    <a:pt x="114" y="9"/>
                    <a:pt x="111" y="10"/>
                  </a:cubicBezTo>
                  <a:lnTo>
                    <a:pt x="111" y="10"/>
                  </a:lnTo>
                  <a:cubicBezTo>
                    <a:pt x="111" y="10"/>
                    <a:pt x="111" y="10"/>
                    <a:pt x="110" y="11"/>
                  </a:cubicBezTo>
                  <a:cubicBezTo>
                    <a:pt x="110" y="12"/>
                    <a:pt x="108" y="13"/>
                    <a:pt x="107" y="13"/>
                  </a:cubicBezTo>
                  <a:lnTo>
                    <a:pt x="100" y="13"/>
                  </a:lnTo>
                  <a:cubicBezTo>
                    <a:pt x="99" y="17"/>
                    <a:pt x="94" y="29"/>
                    <a:pt x="87" y="29"/>
                  </a:cubicBezTo>
                  <a:cubicBezTo>
                    <a:pt x="84" y="29"/>
                    <a:pt x="73" y="20"/>
                    <a:pt x="73" y="16"/>
                  </a:cubicBezTo>
                  <a:lnTo>
                    <a:pt x="73" y="11"/>
                  </a:lnTo>
                  <a:cubicBezTo>
                    <a:pt x="71" y="10"/>
                    <a:pt x="70" y="8"/>
                    <a:pt x="68" y="5"/>
                  </a:cubicBezTo>
                  <a:cubicBezTo>
                    <a:pt x="66" y="3"/>
                    <a:pt x="65" y="0"/>
                    <a:pt x="62" y="0"/>
                  </a:cubicBezTo>
                  <a:cubicBezTo>
                    <a:pt x="55" y="0"/>
                    <a:pt x="50" y="4"/>
                    <a:pt x="46" y="8"/>
                  </a:cubicBezTo>
                  <a:cubicBezTo>
                    <a:pt x="43" y="10"/>
                    <a:pt x="39" y="13"/>
                    <a:pt x="35" y="15"/>
                  </a:cubicBezTo>
                  <a:cubicBezTo>
                    <a:pt x="33" y="15"/>
                    <a:pt x="32" y="15"/>
                    <a:pt x="30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19" y="15"/>
                    <a:pt x="16" y="15"/>
                    <a:pt x="13" y="18"/>
                  </a:cubicBezTo>
                  <a:lnTo>
                    <a:pt x="13" y="19"/>
                  </a:lnTo>
                  <a:lnTo>
                    <a:pt x="12" y="18"/>
                  </a:lnTo>
                  <a:cubicBezTo>
                    <a:pt x="11" y="18"/>
                    <a:pt x="10" y="17"/>
                    <a:pt x="10" y="17"/>
                  </a:cubicBezTo>
                  <a:cubicBezTo>
                    <a:pt x="9" y="16"/>
                    <a:pt x="7" y="15"/>
                    <a:pt x="6" y="15"/>
                  </a:cubicBezTo>
                  <a:cubicBezTo>
                    <a:pt x="5" y="15"/>
                    <a:pt x="4" y="15"/>
                    <a:pt x="3" y="16"/>
                  </a:cubicBezTo>
                  <a:cubicBezTo>
                    <a:pt x="3" y="17"/>
                    <a:pt x="2" y="19"/>
                    <a:pt x="0" y="20"/>
                  </a:cubicBezTo>
                  <a:lnTo>
                    <a:pt x="28" y="104"/>
                  </a:lnTo>
                  <a:cubicBezTo>
                    <a:pt x="28" y="105"/>
                    <a:pt x="29" y="107"/>
                    <a:pt x="30" y="107"/>
                  </a:cubicBezTo>
                  <a:cubicBezTo>
                    <a:pt x="33" y="107"/>
                    <a:pt x="34" y="104"/>
                    <a:pt x="36" y="100"/>
                  </a:cubicBezTo>
                  <a:cubicBezTo>
                    <a:pt x="37" y="97"/>
                    <a:pt x="39" y="93"/>
                    <a:pt x="43" y="93"/>
                  </a:cubicBezTo>
                  <a:cubicBezTo>
                    <a:pt x="46" y="93"/>
                    <a:pt x="53" y="97"/>
                    <a:pt x="53" y="100"/>
                  </a:cubicBezTo>
                  <a:cubicBezTo>
                    <a:pt x="53" y="103"/>
                    <a:pt x="54" y="104"/>
                    <a:pt x="55" y="106"/>
                  </a:cubicBezTo>
                  <a:cubicBezTo>
                    <a:pt x="56" y="107"/>
                    <a:pt x="57" y="109"/>
                    <a:pt x="58" y="114"/>
                  </a:cubicBezTo>
                  <a:cubicBezTo>
                    <a:pt x="59" y="113"/>
                    <a:pt x="62" y="114"/>
                    <a:pt x="64" y="114"/>
                  </a:cubicBezTo>
                  <a:cubicBezTo>
                    <a:pt x="66" y="114"/>
                    <a:pt x="67" y="114"/>
                    <a:pt x="68" y="114"/>
                  </a:cubicBezTo>
                  <a:cubicBezTo>
                    <a:pt x="74" y="114"/>
                    <a:pt x="78" y="113"/>
                    <a:pt x="82" y="111"/>
                  </a:cubicBezTo>
                  <a:cubicBezTo>
                    <a:pt x="85" y="110"/>
                    <a:pt x="89" y="109"/>
                    <a:pt x="93" y="109"/>
                  </a:cubicBezTo>
                  <a:cubicBezTo>
                    <a:pt x="101" y="109"/>
                    <a:pt x="108" y="117"/>
                    <a:pt x="111" y="124"/>
                  </a:cubicBezTo>
                  <a:lnTo>
                    <a:pt x="112" y="124"/>
                  </a:lnTo>
                  <a:lnTo>
                    <a:pt x="112" y="124"/>
                  </a:lnTo>
                  <a:cubicBezTo>
                    <a:pt x="113" y="123"/>
                    <a:pt x="114" y="122"/>
                    <a:pt x="115" y="122"/>
                  </a:cubicBezTo>
                  <a:cubicBezTo>
                    <a:pt x="118" y="121"/>
                    <a:pt x="119" y="120"/>
                    <a:pt x="119" y="117"/>
                  </a:cubicBezTo>
                  <a:cubicBezTo>
                    <a:pt x="119" y="116"/>
                    <a:pt x="118" y="115"/>
                    <a:pt x="115" y="114"/>
                  </a:cubicBezTo>
                  <a:cubicBezTo>
                    <a:pt x="113" y="112"/>
                    <a:pt x="110" y="111"/>
                    <a:pt x="110" y="108"/>
                  </a:cubicBezTo>
                  <a:cubicBezTo>
                    <a:pt x="110" y="105"/>
                    <a:pt x="116" y="101"/>
                    <a:pt x="135" y="92"/>
                  </a:cubicBezTo>
                  <a:cubicBezTo>
                    <a:pt x="136" y="92"/>
                    <a:pt x="137" y="91"/>
                    <a:pt x="138" y="91"/>
                  </a:cubicBezTo>
                  <a:cubicBezTo>
                    <a:pt x="139" y="91"/>
                    <a:pt x="140" y="90"/>
                    <a:pt x="140" y="90"/>
                  </a:cubicBezTo>
                  <a:cubicBezTo>
                    <a:pt x="142" y="89"/>
                    <a:pt x="143" y="88"/>
                    <a:pt x="146" y="88"/>
                  </a:cubicBezTo>
                  <a:cubicBezTo>
                    <a:pt x="147" y="87"/>
                    <a:pt x="149" y="87"/>
                    <a:pt x="151" y="87"/>
                  </a:cubicBezTo>
                  <a:cubicBezTo>
                    <a:pt x="157" y="86"/>
                    <a:pt x="166" y="85"/>
                    <a:pt x="166" y="80"/>
                  </a:cubicBezTo>
                  <a:cubicBezTo>
                    <a:pt x="166" y="78"/>
                    <a:pt x="165" y="77"/>
                    <a:pt x="164" y="76"/>
                  </a:cubicBezTo>
                  <a:cubicBezTo>
                    <a:pt x="163" y="74"/>
                    <a:pt x="162" y="72"/>
                    <a:pt x="162" y="69"/>
                  </a:cubicBezTo>
                  <a:cubicBezTo>
                    <a:pt x="162" y="64"/>
                    <a:pt x="167" y="62"/>
                    <a:pt x="171" y="61"/>
                  </a:cubicBezTo>
                  <a:lnTo>
                    <a:pt x="169" y="56"/>
                  </a:lnTo>
                  <a:cubicBezTo>
                    <a:pt x="169" y="54"/>
                    <a:pt x="169" y="53"/>
                    <a:pt x="17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8" name="Freeform 1177"/>
            <p:cNvSpPr>
              <a:spLocks/>
            </p:cNvSpPr>
            <p:nvPr/>
          </p:nvSpPr>
          <p:spPr bwMode="auto">
            <a:xfrm>
              <a:off x="8052272" y="4666325"/>
              <a:ext cx="45107" cy="71420"/>
            </a:xfrm>
            <a:custGeom>
              <a:avLst/>
              <a:gdLst>
                <a:gd name="T0" fmla="*/ 107 w 107"/>
                <a:gd name="T1" fmla="*/ 65 h 167"/>
                <a:gd name="T2" fmla="*/ 103 w 107"/>
                <a:gd name="T3" fmla="*/ 54 h 167"/>
                <a:gd name="T4" fmla="*/ 101 w 107"/>
                <a:gd name="T5" fmla="*/ 38 h 167"/>
                <a:gd name="T6" fmla="*/ 100 w 107"/>
                <a:gd name="T7" fmla="*/ 20 h 167"/>
                <a:gd name="T8" fmla="*/ 101 w 107"/>
                <a:gd name="T9" fmla="*/ 12 h 167"/>
                <a:gd name="T10" fmla="*/ 87 w 107"/>
                <a:gd name="T11" fmla="*/ 24 h 167"/>
                <a:gd name="T12" fmla="*/ 69 w 107"/>
                <a:gd name="T13" fmla="*/ 20 h 167"/>
                <a:gd name="T14" fmla="*/ 60 w 107"/>
                <a:gd name="T15" fmla="*/ 23 h 167"/>
                <a:gd name="T16" fmla="*/ 34 w 107"/>
                <a:gd name="T17" fmla="*/ 7 h 167"/>
                <a:gd name="T18" fmla="*/ 34 w 107"/>
                <a:gd name="T19" fmla="*/ 0 h 167"/>
                <a:gd name="T20" fmla="*/ 17 w 107"/>
                <a:gd name="T21" fmla="*/ 29 h 167"/>
                <a:gd name="T22" fmla="*/ 18 w 107"/>
                <a:gd name="T23" fmla="*/ 37 h 167"/>
                <a:gd name="T24" fmla="*/ 22 w 107"/>
                <a:gd name="T25" fmla="*/ 34 h 167"/>
                <a:gd name="T26" fmla="*/ 32 w 107"/>
                <a:gd name="T27" fmla="*/ 48 h 167"/>
                <a:gd name="T28" fmla="*/ 23 w 107"/>
                <a:gd name="T29" fmla="*/ 58 h 167"/>
                <a:gd name="T30" fmla="*/ 13 w 107"/>
                <a:gd name="T31" fmla="*/ 68 h 167"/>
                <a:gd name="T32" fmla="*/ 7 w 107"/>
                <a:gd name="T33" fmla="*/ 77 h 167"/>
                <a:gd name="T34" fmla="*/ 0 w 107"/>
                <a:gd name="T35" fmla="*/ 97 h 167"/>
                <a:gd name="T36" fmla="*/ 0 w 107"/>
                <a:gd name="T37" fmla="*/ 131 h 167"/>
                <a:gd name="T38" fmla="*/ 5 w 107"/>
                <a:gd name="T39" fmla="*/ 136 h 167"/>
                <a:gd name="T40" fmla="*/ 11 w 107"/>
                <a:gd name="T41" fmla="*/ 135 h 167"/>
                <a:gd name="T42" fmla="*/ 22 w 107"/>
                <a:gd name="T43" fmla="*/ 141 h 167"/>
                <a:gd name="T44" fmla="*/ 28 w 107"/>
                <a:gd name="T45" fmla="*/ 143 h 167"/>
                <a:gd name="T46" fmla="*/ 30 w 107"/>
                <a:gd name="T47" fmla="*/ 143 h 167"/>
                <a:gd name="T48" fmla="*/ 36 w 107"/>
                <a:gd name="T49" fmla="*/ 149 h 167"/>
                <a:gd name="T50" fmla="*/ 43 w 107"/>
                <a:gd name="T51" fmla="*/ 152 h 167"/>
                <a:gd name="T52" fmla="*/ 36 w 107"/>
                <a:gd name="T53" fmla="*/ 161 h 167"/>
                <a:gd name="T54" fmla="*/ 42 w 107"/>
                <a:gd name="T55" fmla="*/ 163 h 167"/>
                <a:gd name="T56" fmla="*/ 50 w 107"/>
                <a:gd name="T57" fmla="*/ 167 h 167"/>
                <a:gd name="T58" fmla="*/ 63 w 107"/>
                <a:gd name="T59" fmla="*/ 161 h 167"/>
                <a:gd name="T60" fmla="*/ 81 w 107"/>
                <a:gd name="T61" fmla="*/ 145 h 167"/>
                <a:gd name="T62" fmla="*/ 84 w 107"/>
                <a:gd name="T63" fmla="*/ 141 h 167"/>
                <a:gd name="T64" fmla="*/ 78 w 107"/>
                <a:gd name="T65" fmla="*/ 121 h 167"/>
                <a:gd name="T66" fmla="*/ 85 w 107"/>
                <a:gd name="T67" fmla="*/ 103 h 167"/>
                <a:gd name="T68" fmla="*/ 96 w 107"/>
                <a:gd name="T69" fmla="*/ 92 h 167"/>
                <a:gd name="T70" fmla="*/ 103 w 107"/>
                <a:gd name="T71" fmla="*/ 88 h 167"/>
                <a:gd name="T72" fmla="*/ 100 w 107"/>
                <a:gd name="T7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67">
                  <a:moveTo>
                    <a:pt x="104" y="75"/>
                  </a:moveTo>
                  <a:cubicBezTo>
                    <a:pt x="105" y="72"/>
                    <a:pt x="107" y="69"/>
                    <a:pt x="107" y="65"/>
                  </a:cubicBezTo>
                  <a:cubicBezTo>
                    <a:pt x="107" y="60"/>
                    <a:pt x="105" y="57"/>
                    <a:pt x="103" y="54"/>
                  </a:cubicBezTo>
                  <a:lnTo>
                    <a:pt x="103" y="54"/>
                  </a:lnTo>
                  <a:lnTo>
                    <a:pt x="103" y="41"/>
                  </a:lnTo>
                  <a:cubicBezTo>
                    <a:pt x="102" y="40"/>
                    <a:pt x="102" y="39"/>
                    <a:pt x="101" y="38"/>
                  </a:cubicBezTo>
                  <a:cubicBezTo>
                    <a:pt x="99" y="35"/>
                    <a:pt x="96" y="31"/>
                    <a:pt x="96" y="27"/>
                  </a:cubicBezTo>
                  <a:cubicBezTo>
                    <a:pt x="96" y="23"/>
                    <a:pt x="98" y="21"/>
                    <a:pt x="100" y="20"/>
                  </a:cubicBezTo>
                  <a:cubicBezTo>
                    <a:pt x="101" y="19"/>
                    <a:pt x="102" y="18"/>
                    <a:pt x="102" y="17"/>
                  </a:cubicBezTo>
                  <a:cubicBezTo>
                    <a:pt x="102" y="16"/>
                    <a:pt x="102" y="13"/>
                    <a:pt x="101" y="12"/>
                  </a:cubicBezTo>
                  <a:lnTo>
                    <a:pt x="98" y="16"/>
                  </a:lnTo>
                  <a:cubicBezTo>
                    <a:pt x="96" y="21"/>
                    <a:pt x="94" y="22"/>
                    <a:pt x="87" y="24"/>
                  </a:cubicBezTo>
                  <a:cubicBezTo>
                    <a:pt x="83" y="25"/>
                    <a:pt x="80" y="24"/>
                    <a:pt x="77" y="22"/>
                  </a:cubicBezTo>
                  <a:cubicBezTo>
                    <a:pt x="75" y="21"/>
                    <a:pt x="72" y="20"/>
                    <a:pt x="69" y="20"/>
                  </a:cubicBezTo>
                  <a:cubicBezTo>
                    <a:pt x="68" y="20"/>
                    <a:pt x="67" y="21"/>
                    <a:pt x="65" y="21"/>
                  </a:cubicBezTo>
                  <a:cubicBezTo>
                    <a:pt x="64" y="22"/>
                    <a:pt x="62" y="23"/>
                    <a:pt x="60" y="23"/>
                  </a:cubicBezTo>
                  <a:cubicBezTo>
                    <a:pt x="56" y="23"/>
                    <a:pt x="32" y="14"/>
                    <a:pt x="32" y="10"/>
                  </a:cubicBezTo>
                  <a:cubicBezTo>
                    <a:pt x="32" y="8"/>
                    <a:pt x="33" y="8"/>
                    <a:pt x="34" y="7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2"/>
                    <a:pt x="35" y="0"/>
                    <a:pt x="34" y="0"/>
                  </a:cubicBezTo>
                  <a:cubicBezTo>
                    <a:pt x="28" y="0"/>
                    <a:pt x="22" y="11"/>
                    <a:pt x="19" y="17"/>
                  </a:cubicBezTo>
                  <a:cubicBezTo>
                    <a:pt x="22" y="23"/>
                    <a:pt x="19" y="26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3"/>
                    <a:pt x="16" y="37"/>
                    <a:pt x="18" y="37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8" y="35"/>
                    <a:pt x="19" y="34"/>
                    <a:pt x="22" y="34"/>
                  </a:cubicBezTo>
                  <a:cubicBezTo>
                    <a:pt x="26" y="34"/>
                    <a:pt x="28" y="38"/>
                    <a:pt x="29" y="42"/>
                  </a:cubicBezTo>
                  <a:cubicBezTo>
                    <a:pt x="30" y="44"/>
                    <a:pt x="31" y="47"/>
                    <a:pt x="32" y="48"/>
                  </a:cubicBezTo>
                  <a:cubicBezTo>
                    <a:pt x="32" y="50"/>
                    <a:pt x="33" y="52"/>
                    <a:pt x="32" y="53"/>
                  </a:cubicBezTo>
                  <a:cubicBezTo>
                    <a:pt x="31" y="56"/>
                    <a:pt x="27" y="57"/>
                    <a:pt x="23" y="58"/>
                  </a:cubicBezTo>
                  <a:cubicBezTo>
                    <a:pt x="20" y="59"/>
                    <a:pt x="15" y="60"/>
                    <a:pt x="13" y="63"/>
                  </a:cubicBezTo>
                  <a:cubicBezTo>
                    <a:pt x="13" y="64"/>
                    <a:pt x="13" y="66"/>
                    <a:pt x="13" y="68"/>
                  </a:cubicBezTo>
                  <a:cubicBezTo>
                    <a:pt x="13" y="71"/>
                    <a:pt x="12" y="74"/>
                    <a:pt x="11" y="76"/>
                  </a:cubicBezTo>
                  <a:cubicBezTo>
                    <a:pt x="10" y="77"/>
                    <a:pt x="9" y="77"/>
                    <a:pt x="7" y="77"/>
                  </a:cubicBezTo>
                  <a:cubicBezTo>
                    <a:pt x="5" y="77"/>
                    <a:pt x="4" y="77"/>
                    <a:pt x="4" y="80"/>
                  </a:cubicBezTo>
                  <a:cubicBezTo>
                    <a:pt x="4" y="86"/>
                    <a:pt x="3" y="93"/>
                    <a:pt x="0" y="97"/>
                  </a:cubicBezTo>
                  <a:cubicBezTo>
                    <a:pt x="3" y="102"/>
                    <a:pt x="7" y="117"/>
                    <a:pt x="7" y="117"/>
                  </a:cubicBezTo>
                  <a:cubicBezTo>
                    <a:pt x="7" y="125"/>
                    <a:pt x="5" y="128"/>
                    <a:pt x="0" y="131"/>
                  </a:cubicBezTo>
                  <a:lnTo>
                    <a:pt x="0" y="134"/>
                  </a:lnTo>
                  <a:cubicBezTo>
                    <a:pt x="2" y="135"/>
                    <a:pt x="4" y="135"/>
                    <a:pt x="5" y="136"/>
                  </a:cubicBezTo>
                  <a:cubicBezTo>
                    <a:pt x="6" y="136"/>
                    <a:pt x="7" y="137"/>
                    <a:pt x="8" y="137"/>
                  </a:cubicBezTo>
                  <a:cubicBezTo>
                    <a:pt x="9" y="137"/>
                    <a:pt x="10" y="136"/>
                    <a:pt x="11" y="135"/>
                  </a:cubicBezTo>
                  <a:cubicBezTo>
                    <a:pt x="12" y="135"/>
                    <a:pt x="14" y="134"/>
                    <a:pt x="16" y="134"/>
                  </a:cubicBezTo>
                  <a:cubicBezTo>
                    <a:pt x="20" y="134"/>
                    <a:pt x="21" y="138"/>
                    <a:pt x="22" y="141"/>
                  </a:cubicBezTo>
                  <a:cubicBezTo>
                    <a:pt x="22" y="144"/>
                    <a:pt x="23" y="145"/>
                    <a:pt x="24" y="145"/>
                  </a:cubicBezTo>
                  <a:cubicBezTo>
                    <a:pt x="26" y="145"/>
                    <a:pt x="26" y="145"/>
                    <a:pt x="28" y="143"/>
                  </a:cubicBezTo>
                  <a:lnTo>
                    <a:pt x="29" y="141"/>
                  </a:lnTo>
                  <a:lnTo>
                    <a:pt x="30" y="143"/>
                  </a:lnTo>
                  <a:cubicBezTo>
                    <a:pt x="32" y="145"/>
                    <a:pt x="35" y="149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42" y="149"/>
                    <a:pt x="43" y="150"/>
                    <a:pt x="43" y="152"/>
                  </a:cubicBezTo>
                  <a:cubicBezTo>
                    <a:pt x="43" y="156"/>
                    <a:pt x="41" y="157"/>
                    <a:pt x="39" y="157"/>
                  </a:cubicBezTo>
                  <a:cubicBezTo>
                    <a:pt x="37" y="158"/>
                    <a:pt x="36" y="158"/>
                    <a:pt x="36" y="161"/>
                  </a:cubicBezTo>
                  <a:cubicBezTo>
                    <a:pt x="36" y="162"/>
                    <a:pt x="36" y="163"/>
                    <a:pt x="38" y="163"/>
                  </a:cubicBezTo>
                  <a:lnTo>
                    <a:pt x="42" y="163"/>
                  </a:lnTo>
                  <a:cubicBezTo>
                    <a:pt x="44" y="163"/>
                    <a:pt x="46" y="164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3" y="167"/>
                    <a:pt x="55" y="166"/>
                    <a:pt x="57" y="164"/>
                  </a:cubicBezTo>
                  <a:cubicBezTo>
                    <a:pt x="59" y="163"/>
                    <a:pt x="61" y="162"/>
                    <a:pt x="63" y="161"/>
                  </a:cubicBezTo>
                  <a:cubicBezTo>
                    <a:pt x="65" y="161"/>
                    <a:pt x="66" y="160"/>
                    <a:pt x="68" y="160"/>
                  </a:cubicBezTo>
                  <a:cubicBezTo>
                    <a:pt x="76" y="157"/>
                    <a:pt x="77" y="156"/>
                    <a:pt x="81" y="145"/>
                  </a:cubicBezTo>
                  <a:cubicBezTo>
                    <a:pt x="82" y="144"/>
                    <a:pt x="83" y="143"/>
                    <a:pt x="83" y="143"/>
                  </a:cubicBezTo>
                  <a:cubicBezTo>
                    <a:pt x="84" y="142"/>
                    <a:pt x="84" y="142"/>
                    <a:pt x="84" y="141"/>
                  </a:cubicBezTo>
                  <a:cubicBezTo>
                    <a:pt x="84" y="138"/>
                    <a:pt x="83" y="135"/>
                    <a:pt x="82" y="133"/>
                  </a:cubicBezTo>
                  <a:cubicBezTo>
                    <a:pt x="80" y="130"/>
                    <a:pt x="78" y="126"/>
                    <a:pt x="78" y="121"/>
                  </a:cubicBezTo>
                  <a:cubicBezTo>
                    <a:pt x="78" y="115"/>
                    <a:pt x="81" y="111"/>
                    <a:pt x="83" y="108"/>
                  </a:cubicBezTo>
                  <a:cubicBezTo>
                    <a:pt x="84" y="106"/>
                    <a:pt x="84" y="105"/>
                    <a:pt x="85" y="103"/>
                  </a:cubicBezTo>
                  <a:cubicBezTo>
                    <a:pt x="85" y="100"/>
                    <a:pt x="85" y="96"/>
                    <a:pt x="89" y="94"/>
                  </a:cubicBezTo>
                  <a:cubicBezTo>
                    <a:pt x="91" y="92"/>
                    <a:pt x="94" y="92"/>
                    <a:pt x="96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101" y="92"/>
                    <a:pt x="103" y="92"/>
                    <a:pt x="103" y="88"/>
                  </a:cubicBezTo>
                  <a:cubicBezTo>
                    <a:pt x="103" y="87"/>
                    <a:pt x="102" y="87"/>
                    <a:pt x="102" y="86"/>
                  </a:cubicBezTo>
                  <a:cubicBezTo>
                    <a:pt x="101" y="86"/>
                    <a:pt x="100" y="85"/>
                    <a:pt x="100" y="84"/>
                  </a:cubicBezTo>
                  <a:cubicBezTo>
                    <a:pt x="100" y="80"/>
                    <a:pt x="102" y="78"/>
                    <a:pt x="10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9" name="Freeform 1178"/>
            <p:cNvSpPr>
              <a:spLocks/>
            </p:cNvSpPr>
            <p:nvPr/>
          </p:nvSpPr>
          <p:spPr bwMode="auto">
            <a:xfrm>
              <a:off x="8010924" y="4551677"/>
              <a:ext cx="159755" cy="118407"/>
            </a:xfrm>
            <a:custGeom>
              <a:avLst/>
              <a:gdLst>
                <a:gd name="T0" fmla="*/ 80 w 377"/>
                <a:gd name="T1" fmla="*/ 230 h 277"/>
                <a:gd name="T2" fmla="*/ 89 w 377"/>
                <a:gd name="T3" fmla="*/ 230 h 277"/>
                <a:gd name="T4" fmla="*/ 96 w 377"/>
                <a:gd name="T5" fmla="*/ 229 h 277"/>
                <a:gd name="T6" fmla="*/ 100 w 377"/>
                <a:gd name="T7" fmla="*/ 222 h 277"/>
                <a:gd name="T8" fmla="*/ 111 w 377"/>
                <a:gd name="T9" fmla="*/ 217 h 277"/>
                <a:gd name="T10" fmla="*/ 132 w 377"/>
                <a:gd name="T11" fmla="*/ 221 h 277"/>
                <a:gd name="T12" fmla="*/ 139 w 377"/>
                <a:gd name="T13" fmla="*/ 223 h 277"/>
                <a:gd name="T14" fmla="*/ 160 w 377"/>
                <a:gd name="T15" fmla="*/ 251 h 277"/>
                <a:gd name="T16" fmla="*/ 168 w 377"/>
                <a:gd name="T17" fmla="*/ 263 h 277"/>
                <a:gd name="T18" fmla="*/ 199 w 377"/>
                <a:gd name="T19" fmla="*/ 277 h 277"/>
                <a:gd name="T20" fmla="*/ 206 w 377"/>
                <a:gd name="T21" fmla="*/ 269 h 277"/>
                <a:gd name="T22" fmla="*/ 218 w 377"/>
                <a:gd name="T23" fmla="*/ 255 h 277"/>
                <a:gd name="T24" fmla="*/ 230 w 377"/>
                <a:gd name="T25" fmla="*/ 238 h 277"/>
                <a:gd name="T26" fmla="*/ 257 w 377"/>
                <a:gd name="T27" fmla="*/ 219 h 277"/>
                <a:gd name="T28" fmla="*/ 274 w 377"/>
                <a:gd name="T29" fmla="*/ 221 h 277"/>
                <a:gd name="T30" fmla="*/ 294 w 377"/>
                <a:gd name="T31" fmla="*/ 226 h 277"/>
                <a:gd name="T32" fmla="*/ 319 w 377"/>
                <a:gd name="T33" fmla="*/ 236 h 277"/>
                <a:gd name="T34" fmla="*/ 339 w 377"/>
                <a:gd name="T35" fmla="*/ 224 h 277"/>
                <a:gd name="T36" fmla="*/ 352 w 377"/>
                <a:gd name="T37" fmla="*/ 231 h 277"/>
                <a:gd name="T38" fmla="*/ 377 w 377"/>
                <a:gd name="T39" fmla="*/ 209 h 277"/>
                <a:gd name="T40" fmla="*/ 353 w 377"/>
                <a:gd name="T41" fmla="*/ 181 h 277"/>
                <a:gd name="T42" fmla="*/ 345 w 377"/>
                <a:gd name="T43" fmla="*/ 177 h 277"/>
                <a:gd name="T44" fmla="*/ 337 w 377"/>
                <a:gd name="T45" fmla="*/ 175 h 277"/>
                <a:gd name="T46" fmla="*/ 330 w 377"/>
                <a:gd name="T47" fmla="*/ 165 h 277"/>
                <a:gd name="T48" fmla="*/ 326 w 377"/>
                <a:gd name="T49" fmla="*/ 166 h 277"/>
                <a:gd name="T50" fmla="*/ 317 w 377"/>
                <a:gd name="T51" fmla="*/ 164 h 277"/>
                <a:gd name="T52" fmla="*/ 307 w 377"/>
                <a:gd name="T53" fmla="*/ 153 h 277"/>
                <a:gd name="T54" fmla="*/ 288 w 377"/>
                <a:gd name="T55" fmla="*/ 166 h 277"/>
                <a:gd name="T56" fmla="*/ 272 w 377"/>
                <a:gd name="T57" fmla="*/ 165 h 277"/>
                <a:gd name="T58" fmla="*/ 242 w 377"/>
                <a:gd name="T59" fmla="*/ 142 h 277"/>
                <a:gd name="T60" fmla="*/ 210 w 377"/>
                <a:gd name="T61" fmla="*/ 134 h 277"/>
                <a:gd name="T62" fmla="*/ 197 w 377"/>
                <a:gd name="T63" fmla="*/ 121 h 277"/>
                <a:gd name="T64" fmla="*/ 182 w 377"/>
                <a:gd name="T65" fmla="*/ 121 h 277"/>
                <a:gd name="T66" fmla="*/ 175 w 377"/>
                <a:gd name="T67" fmla="*/ 103 h 277"/>
                <a:gd name="T68" fmla="*/ 171 w 377"/>
                <a:gd name="T69" fmla="*/ 86 h 277"/>
                <a:gd name="T70" fmla="*/ 152 w 377"/>
                <a:gd name="T71" fmla="*/ 76 h 277"/>
                <a:gd name="T72" fmla="*/ 143 w 377"/>
                <a:gd name="T73" fmla="*/ 76 h 277"/>
                <a:gd name="T74" fmla="*/ 132 w 377"/>
                <a:gd name="T75" fmla="*/ 80 h 277"/>
                <a:gd name="T76" fmla="*/ 114 w 377"/>
                <a:gd name="T77" fmla="*/ 53 h 277"/>
                <a:gd name="T78" fmla="*/ 80 w 377"/>
                <a:gd name="T79" fmla="*/ 44 h 277"/>
                <a:gd name="T80" fmla="*/ 76 w 377"/>
                <a:gd name="T81" fmla="*/ 24 h 277"/>
                <a:gd name="T82" fmla="*/ 80 w 377"/>
                <a:gd name="T83" fmla="*/ 3 h 277"/>
                <a:gd name="T84" fmla="*/ 79 w 377"/>
                <a:gd name="T85" fmla="*/ 0 h 277"/>
                <a:gd name="T86" fmla="*/ 52 w 377"/>
                <a:gd name="T87" fmla="*/ 14 h 277"/>
                <a:gd name="T88" fmla="*/ 46 w 377"/>
                <a:gd name="T89" fmla="*/ 10 h 277"/>
                <a:gd name="T90" fmla="*/ 22 w 377"/>
                <a:gd name="T91" fmla="*/ 45 h 277"/>
                <a:gd name="T92" fmla="*/ 10 w 377"/>
                <a:gd name="T93" fmla="*/ 69 h 277"/>
                <a:gd name="T94" fmla="*/ 3 w 377"/>
                <a:gd name="T95" fmla="*/ 87 h 277"/>
                <a:gd name="T96" fmla="*/ 2 w 377"/>
                <a:gd name="T97" fmla="*/ 96 h 277"/>
                <a:gd name="T98" fmla="*/ 15 w 377"/>
                <a:gd name="T99" fmla="*/ 114 h 277"/>
                <a:gd name="T100" fmla="*/ 28 w 377"/>
                <a:gd name="T101" fmla="*/ 132 h 277"/>
                <a:gd name="T102" fmla="*/ 31 w 377"/>
                <a:gd name="T103" fmla="*/ 149 h 277"/>
                <a:gd name="T104" fmla="*/ 31 w 377"/>
                <a:gd name="T105" fmla="*/ 167 h 277"/>
                <a:gd name="T106" fmla="*/ 33 w 377"/>
                <a:gd name="T107" fmla="*/ 193 h 277"/>
                <a:gd name="T108" fmla="*/ 31 w 377"/>
                <a:gd name="T109" fmla="*/ 201 h 277"/>
                <a:gd name="T110" fmla="*/ 47 w 377"/>
                <a:gd name="T111" fmla="*/ 214 h 277"/>
                <a:gd name="T112" fmla="*/ 53 w 377"/>
                <a:gd name="T113" fmla="*/ 237 h 277"/>
                <a:gd name="T114" fmla="*/ 68 w 377"/>
                <a:gd name="T115" fmla="*/ 23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7" h="277">
                  <a:moveTo>
                    <a:pt x="71" y="232"/>
                  </a:moveTo>
                  <a:cubicBezTo>
                    <a:pt x="74" y="230"/>
                    <a:pt x="78" y="230"/>
                    <a:pt x="80" y="230"/>
                  </a:cubicBezTo>
                  <a:cubicBezTo>
                    <a:pt x="82" y="230"/>
                    <a:pt x="83" y="230"/>
                    <a:pt x="85" y="230"/>
                  </a:cubicBezTo>
                  <a:cubicBezTo>
                    <a:pt x="86" y="230"/>
                    <a:pt x="87" y="230"/>
                    <a:pt x="89" y="230"/>
                  </a:cubicBezTo>
                  <a:cubicBezTo>
                    <a:pt x="91" y="230"/>
                    <a:pt x="94" y="230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6" y="228"/>
                    <a:pt x="97" y="227"/>
                    <a:pt x="98" y="226"/>
                  </a:cubicBezTo>
                  <a:cubicBezTo>
                    <a:pt x="98" y="224"/>
                    <a:pt x="99" y="223"/>
                    <a:pt x="100" y="222"/>
                  </a:cubicBezTo>
                  <a:cubicBezTo>
                    <a:pt x="104" y="220"/>
                    <a:pt x="107" y="222"/>
                    <a:pt x="109" y="220"/>
                  </a:cubicBezTo>
                  <a:cubicBezTo>
                    <a:pt x="111" y="220"/>
                    <a:pt x="111" y="218"/>
                    <a:pt x="111" y="217"/>
                  </a:cubicBezTo>
                  <a:cubicBezTo>
                    <a:pt x="112" y="215"/>
                    <a:pt x="113" y="212"/>
                    <a:pt x="116" y="212"/>
                  </a:cubicBezTo>
                  <a:cubicBezTo>
                    <a:pt x="119" y="212"/>
                    <a:pt x="126" y="216"/>
                    <a:pt x="132" y="221"/>
                  </a:cubicBezTo>
                  <a:lnTo>
                    <a:pt x="134" y="222"/>
                  </a:lnTo>
                  <a:cubicBezTo>
                    <a:pt x="136" y="223"/>
                    <a:pt x="137" y="223"/>
                    <a:pt x="139" y="223"/>
                  </a:cubicBezTo>
                  <a:cubicBezTo>
                    <a:pt x="142" y="223"/>
                    <a:pt x="144" y="224"/>
                    <a:pt x="147" y="226"/>
                  </a:cubicBezTo>
                  <a:cubicBezTo>
                    <a:pt x="155" y="232"/>
                    <a:pt x="158" y="239"/>
                    <a:pt x="160" y="251"/>
                  </a:cubicBezTo>
                  <a:cubicBezTo>
                    <a:pt x="163" y="257"/>
                    <a:pt x="167" y="262"/>
                    <a:pt x="168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70" y="269"/>
                    <a:pt x="180" y="272"/>
                    <a:pt x="189" y="274"/>
                  </a:cubicBezTo>
                  <a:cubicBezTo>
                    <a:pt x="193" y="275"/>
                    <a:pt x="196" y="276"/>
                    <a:pt x="199" y="277"/>
                  </a:cubicBezTo>
                  <a:lnTo>
                    <a:pt x="202" y="277"/>
                  </a:lnTo>
                  <a:cubicBezTo>
                    <a:pt x="204" y="274"/>
                    <a:pt x="205" y="272"/>
                    <a:pt x="206" y="269"/>
                  </a:cubicBezTo>
                  <a:cubicBezTo>
                    <a:pt x="207" y="266"/>
                    <a:pt x="208" y="264"/>
                    <a:pt x="209" y="261"/>
                  </a:cubicBezTo>
                  <a:cubicBezTo>
                    <a:pt x="211" y="257"/>
                    <a:pt x="215" y="256"/>
                    <a:pt x="218" y="255"/>
                  </a:cubicBezTo>
                  <a:cubicBezTo>
                    <a:pt x="221" y="254"/>
                    <a:pt x="224" y="253"/>
                    <a:pt x="226" y="250"/>
                  </a:cubicBezTo>
                  <a:cubicBezTo>
                    <a:pt x="227" y="247"/>
                    <a:pt x="229" y="243"/>
                    <a:pt x="230" y="238"/>
                  </a:cubicBezTo>
                  <a:cubicBezTo>
                    <a:pt x="234" y="228"/>
                    <a:pt x="238" y="217"/>
                    <a:pt x="247" y="217"/>
                  </a:cubicBezTo>
                  <a:cubicBezTo>
                    <a:pt x="251" y="217"/>
                    <a:pt x="255" y="218"/>
                    <a:pt x="257" y="219"/>
                  </a:cubicBezTo>
                  <a:cubicBezTo>
                    <a:pt x="259" y="220"/>
                    <a:pt x="260" y="220"/>
                    <a:pt x="261" y="221"/>
                  </a:cubicBezTo>
                  <a:lnTo>
                    <a:pt x="274" y="221"/>
                  </a:lnTo>
                  <a:cubicBezTo>
                    <a:pt x="274" y="221"/>
                    <a:pt x="275" y="221"/>
                    <a:pt x="275" y="221"/>
                  </a:cubicBezTo>
                  <a:cubicBezTo>
                    <a:pt x="280" y="225"/>
                    <a:pt x="286" y="226"/>
                    <a:pt x="294" y="226"/>
                  </a:cubicBezTo>
                  <a:cubicBezTo>
                    <a:pt x="301" y="226"/>
                    <a:pt x="304" y="229"/>
                    <a:pt x="308" y="231"/>
                  </a:cubicBezTo>
                  <a:cubicBezTo>
                    <a:pt x="311" y="234"/>
                    <a:pt x="314" y="236"/>
                    <a:pt x="319" y="236"/>
                  </a:cubicBezTo>
                  <a:cubicBezTo>
                    <a:pt x="322" y="236"/>
                    <a:pt x="324" y="233"/>
                    <a:pt x="326" y="231"/>
                  </a:cubicBezTo>
                  <a:cubicBezTo>
                    <a:pt x="330" y="228"/>
                    <a:pt x="333" y="224"/>
                    <a:pt x="339" y="224"/>
                  </a:cubicBezTo>
                  <a:cubicBezTo>
                    <a:pt x="343" y="224"/>
                    <a:pt x="345" y="226"/>
                    <a:pt x="347" y="228"/>
                  </a:cubicBezTo>
                  <a:cubicBezTo>
                    <a:pt x="348" y="229"/>
                    <a:pt x="350" y="230"/>
                    <a:pt x="352" y="231"/>
                  </a:cubicBezTo>
                  <a:cubicBezTo>
                    <a:pt x="352" y="225"/>
                    <a:pt x="359" y="223"/>
                    <a:pt x="364" y="221"/>
                  </a:cubicBezTo>
                  <a:cubicBezTo>
                    <a:pt x="371" y="218"/>
                    <a:pt x="377" y="216"/>
                    <a:pt x="377" y="209"/>
                  </a:cubicBezTo>
                  <a:cubicBezTo>
                    <a:pt x="365" y="208"/>
                    <a:pt x="357" y="198"/>
                    <a:pt x="357" y="184"/>
                  </a:cubicBezTo>
                  <a:cubicBezTo>
                    <a:pt x="355" y="183"/>
                    <a:pt x="354" y="182"/>
                    <a:pt x="353" y="181"/>
                  </a:cubicBezTo>
                  <a:cubicBezTo>
                    <a:pt x="351" y="179"/>
                    <a:pt x="350" y="178"/>
                    <a:pt x="348" y="177"/>
                  </a:cubicBezTo>
                  <a:cubicBezTo>
                    <a:pt x="347" y="177"/>
                    <a:pt x="346" y="177"/>
                    <a:pt x="345" y="177"/>
                  </a:cubicBezTo>
                  <a:lnTo>
                    <a:pt x="343" y="177"/>
                  </a:lnTo>
                  <a:cubicBezTo>
                    <a:pt x="341" y="177"/>
                    <a:pt x="339" y="176"/>
                    <a:pt x="337" y="175"/>
                  </a:cubicBezTo>
                  <a:cubicBezTo>
                    <a:pt x="335" y="174"/>
                    <a:pt x="335" y="172"/>
                    <a:pt x="334" y="170"/>
                  </a:cubicBezTo>
                  <a:cubicBezTo>
                    <a:pt x="333" y="168"/>
                    <a:pt x="332" y="167"/>
                    <a:pt x="330" y="165"/>
                  </a:cubicBezTo>
                  <a:cubicBezTo>
                    <a:pt x="330" y="165"/>
                    <a:pt x="330" y="165"/>
                    <a:pt x="329" y="165"/>
                  </a:cubicBezTo>
                  <a:cubicBezTo>
                    <a:pt x="328" y="165"/>
                    <a:pt x="327" y="166"/>
                    <a:pt x="326" y="166"/>
                  </a:cubicBezTo>
                  <a:cubicBezTo>
                    <a:pt x="324" y="167"/>
                    <a:pt x="323" y="167"/>
                    <a:pt x="322" y="167"/>
                  </a:cubicBezTo>
                  <a:cubicBezTo>
                    <a:pt x="320" y="167"/>
                    <a:pt x="319" y="166"/>
                    <a:pt x="317" y="164"/>
                  </a:cubicBezTo>
                  <a:cubicBezTo>
                    <a:pt x="316" y="163"/>
                    <a:pt x="315" y="161"/>
                    <a:pt x="314" y="160"/>
                  </a:cubicBezTo>
                  <a:cubicBezTo>
                    <a:pt x="312" y="156"/>
                    <a:pt x="310" y="153"/>
                    <a:pt x="307" y="153"/>
                  </a:cubicBezTo>
                  <a:cubicBezTo>
                    <a:pt x="303" y="153"/>
                    <a:pt x="301" y="156"/>
                    <a:pt x="299" y="159"/>
                  </a:cubicBezTo>
                  <a:cubicBezTo>
                    <a:pt x="296" y="162"/>
                    <a:pt x="294" y="166"/>
                    <a:pt x="288" y="166"/>
                  </a:cubicBezTo>
                  <a:cubicBezTo>
                    <a:pt x="285" y="166"/>
                    <a:pt x="283" y="166"/>
                    <a:pt x="280" y="165"/>
                  </a:cubicBezTo>
                  <a:cubicBezTo>
                    <a:pt x="278" y="165"/>
                    <a:pt x="275" y="165"/>
                    <a:pt x="272" y="165"/>
                  </a:cubicBezTo>
                  <a:cubicBezTo>
                    <a:pt x="261" y="165"/>
                    <a:pt x="257" y="159"/>
                    <a:pt x="253" y="153"/>
                  </a:cubicBezTo>
                  <a:cubicBezTo>
                    <a:pt x="250" y="149"/>
                    <a:pt x="247" y="145"/>
                    <a:pt x="242" y="142"/>
                  </a:cubicBezTo>
                  <a:cubicBezTo>
                    <a:pt x="239" y="140"/>
                    <a:pt x="234" y="140"/>
                    <a:pt x="229" y="139"/>
                  </a:cubicBezTo>
                  <a:cubicBezTo>
                    <a:pt x="223" y="138"/>
                    <a:pt x="215" y="137"/>
                    <a:pt x="210" y="134"/>
                  </a:cubicBezTo>
                  <a:cubicBezTo>
                    <a:pt x="205" y="131"/>
                    <a:pt x="202" y="127"/>
                    <a:pt x="198" y="122"/>
                  </a:cubicBezTo>
                  <a:lnTo>
                    <a:pt x="197" y="121"/>
                  </a:lnTo>
                  <a:lnTo>
                    <a:pt x="183" y="121"/>
                  </a:lnTo>
                  <a:cubicBezTo>
                    <a:pt x="182" y="121"/>
                    <a:pt x="182" y="121"/>
                    <a:pt x="182" y="121"/>
                  </a:cubicBezTo>
                  <a:cubicBezTo>
                    <a:pt x="179" y="118"/>
                    <a:pt x="178" y="115"/>
                    <a:pt x="178" y="111"/>
                  </a:cubicBezTo>
                  <a:cubicBezTo>
                    <a:pt x="177" y="109"/>
                    <a:pt x="177" y="106"/>
                    <a:pt x="175" y="103"/>
                  </a:cubicBezTo>
                  <a:cubicBezTo>
                    <a:pt x="173" y="99"/>
                    <a:pt x="171" y="95"/>
                    <a:pt x="171" y="92"/>
                  </a:cubicBezTo>
                  <a:lnTo>
                    <a:pt x="171" y="86"/>
                  </a:lnTo>
                  <a:cubicBezTo>
                    <a:pt x="171" y="83"/>
                    <a:pt x="157" y="74"/>
                    <a:pt x="154" y="74"/>
                  </a:cubicBezTo>
                  <a:cubicBezTo>
                    <a:pt x="154" y="74"/>
                    <a:pt x="153" y="75"/>
                    <a:pt x="152" y="76"/>
                  </a:cubicBezTo>
                  <a:cubicBezTo>
                    <a:pt x="151" y="77"/>
                    <a:pt x="149" y="78"/>
                    <a:pt x="147" y="78"/>
                  </a:cubicBezTo>
                  <a:cubicBezTo>
                    <a:pt x="145" y="78"/>
                    <a:pt x="144" y="77"/>
                    <a:pt x="143" y="76"/>
                  </a:cubicBezTo>
                  <a:cubicBezTo>
                    <a:pt x="141" y="76"/>
                    <a:pt x="140" y="77"/>
                    <a:pt x="139" y="78"/>
                  </a:cubicBezTo>
                  <a:cubicBezTo>
                    <a:pt x="137" y="79"/>
                    <a:pt x="135" y="80"/>
                    <a:pt x="132" y="80"/>
                  </a:cubicBezTo>
                  <a:cubicBezTo>
                    <a:pt x="124" y="80"/>
                    <a:pt x="123" y="72"/>
                    <a:pt x="121" y="65"/>
                  </a:cubicBezTo>
                  <a:cubicBezTo>
                    <a:pt x="120" y="57"/>
                    <a:pt x="119" y="53"/>
                    <a:pt x="114" y="53"/>
                  </a:cubicBezTo>
                  <a:lnTo>
                    <a:pt x="94" y="53"/>
                  </a:lnTo>
                  <a:cubicBezTo>
                    <a:pt x="89" y="53"/>
                    <a:pt x="80" y="53"/>
                    <a:pt x="80" y="44"/>
                  </a:cubicBezTo>
                  <a:cubicBezTo>
                    <a:pt x="75" y="43"/>
                    <a:pt x="72" y="39"/>
                    <a:pt x="72" y="34"/>
                  </a:cubicBezTo>
                  <a:cubicBezTo>
                    <a:pt x="72" y="30"/>
                    <a:pt x="74" y="27"/>
                    <a:pt x="76" y="24"/>
                  </a:cubicBezTo>
                  <a:cubicBezTo>
                    <a:pt x="78" y="21"/>
                    <a:pt x="80" y="19"/>
                    <a:pt x="80" y="15"/>
                  </a:cubicBezTo>
                  <a:lnTo>
                    <a:pt x="80" y="3"/>
                  </a:lnTo>
                  <a:cubicBezTo>
                    <a:pt x="80" y="2"/>
                    <a:pt x="80" y="1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4" y="1"/>
                    <a:pt x="71" y="4"/>
                    <a:pt x="68" y="7"/>
                  </a:cubicBezTo>
                  <a:cubicBezTo>
                    <a:pt x="63" y="10"/>
                    <a:pt x="59" y="14"/>
                    <a:pt x="52" y="14"/>
                  </a:cubicBezTo>
                  <a:cubicBezTo>
                    <a:pt x="50" y="14"/>
                    <a:pt x="50" y="12"/>
                    <a:pt x="49" y="10"/>
                  </a:cubicBezTo>
                  <a:lnTo>
                    <a:pt x="46" y="10"/>
                  </a:lnTo>
                  <a:cubicBezTo>
                    <a:pt x="35" y="10"/>
                    <a:pt x="32" y="24"/>
                    <a:pt x="30" y="35"/>
                  </a:cubicBezTo>
                  <a:cubicBezTo>
                    <a:pt x="30" y="37"/>
                    <a:pt x="27" y="40"/>
                    <a:pt x="22" y="45"/>
                  </a:cubicBezTo>
                  <a:cubicBezTo>
                    <a:pt x="21" y="47"/>
                    <a:pt x="19" y="48"/>
                    <a:pt x="18" y="49"/>
                  </a:cubicBezTo>
                  <a:cubicBezTo>
                    <a:pt x="13" y="55"/>
                    <a:pt x="12" y="61"/>
                    <a:pt x="10" y="69"/>
                  </a:cubicBezTo>
                  <a:cubicBezTo>
                    <a:pt x="9" y="73"/>
                    <a:pt x="8" y="77"/>
                    <a:pt x="7" y="82"/>
                  </a:cubicBezTo>
                  <a:cubicBezTo>
                    <a:pt x="6" y="84"/>
                    <a:pt x="5" y="85"/>
                    <a:pt x="3" y="87"/>
                  </a:cubicBezTo>
                  <a:cubicBezTo>
                    <a:pt x="1" y="89"/>
                    <a:pt x="0" y="92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" y="97"/>
                    <a:pt x="3" y="98"/>
                    <a:pt x="3" y="99"/>
                  </a:cubicBezTo>
                  <a:cubicBezTo>
                    <a:pt x="6" y="107"/>
                    <a:pt x="10" y="110"/>
                    <a:pt x="15" y="114"/>
                  </a:cubicBezTo>
                  <a:cubicBezTo>
                    <a:pt x="19" y="118"/>
                    <a:pt x="23" y="122"/>
                    <a:pt x="25" y="129"/>
                  </a:cubicBezTo>
                  <a:cubicBezTo>
                    <a:pt x="26" y="130"/>
                    <a:pt x="27" y="131"/>
                    <a:pt x="28" y="132"/>
                  </a:cubicBezTo>
                  <a:cubicBezTo>
                    <a:pt x="30" y="135"/>
                    <a:pt x="33" y="138"/>
                    <a:pt x="33" y="142"/>
                  </a:cubicBezTo>
                  <a:cubicBezTo>
                    <a:pt x="33" y="145"/>
                    <a:pt x="32" y="147"/>
                    <a:pt x="31" y="149"/>
                  </a:cubicBezTo>
                  <a:cubicBezTo>
                    <a:pt x="31" y="151"/>
                    <a:pt x="30" y="153"/>
                    <a:pt x="30" y="155"/>
                  </a:cubicBezTo>
                  <a:cubicBezTo>
                    <a:pt x="30" y="159"/>
                    <a:pt x="31" y="163"/>
                    <a:pt x="31" y="167"/>
                  </a:cubicBezTo>
                  <a:cubicBezTo>
                    <a:pt x="32" y="171"/>
                    <a:pt x="33" y="175"/>
                    <a:pt x="33" y="179"/>
                  </a:cubicBezTo>
                  <a:lnTo>
                    <a:pt x="33" y="193"/>
                  </a:lnTo>
                  <a:cubicBezTo>
                    <a:pt x="33" y="194"/>
                    <a:pt x="32" y="195"/>
                    <a:pt x="32" y="196"/>
                  </a:cubicBezTo>
                  <a:cubicBezTo>
                    <a:pt x="31" y="198"/>
                    <a:pt x="31" y="199"/>
                    <a:pt x="31" y="201"/>
                  </a:cubicBezTo>
                  <a:cubicBezTo>
                    <a:pt x="32" y="204"/>
                    <a:pt x="35" y="206"/>
                    <a:pt x="39" y="207"/>
                  </a:cubicBezTo>
                  <a:cubicBezTo>
                    <a:pt x="42" y="208"/>
                    <a:pt x="46" y="210"/>
                    <a:pt x="47" y="214"/>
                  </a:cubicBezTo>
                  <a:cubicBezTo>
                    <a:pt x="50" y="221"/>
                    <a:pt x="52" y="233"/>
                    <a:pt x="52" y="236"/>
                  </a:cubicBezTo>
                  <a:cubicBezTo>
                    <a:pt x="52" y="236"/>
                    <a:pt x="53" y="237"/>
                    <a:pt x="53" y="237"/>
                  </a:cubicBezTo>
                  <a:cubicBezTo>
                    <a:pt x="54" y="238"/>
                    <a:pt x="56" y="240"/>
                    <a:pt x="59" y="240"/>
                  </a:cubicBezTo>
                  <a:cubicBezTo>
                    <a:pt x="64" y="240"/>
                    <a:pt x="66" y="237"/>
                    <a:pt x="68" y="235"/>
                  </a:cubicBezTo>
                  <a:cubicBezTo>
                    <a:pt x="69" y="234"/>
                    <a:pt x="70" y="233"/>
                    <a:pt x="7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0" name="Freeform 1179"/>
            <p:cNvSpPr>
              <a:spLocks/>
            </p:cNvSpPr>
            <p:nvPr/>
          </p:nvSpPr>
          <p:spPr bwMode="auto">
            <a:xfrm>
              <a:off x="8042875" y="4465221"/>
              <a:ext cx="131562" cy="163514"/>
            </a:xfrm>
            <a:custGeom>
              <a:avLst/>
              <a:gdLst>
                <a:gd name="T0" fmla="*/ 289 w 310"/>
                <a:gd name="T1" fmla="*/ 294 h 383"/>
                <a:gd name="T2" fmla="*/ 277 w 310"/>
                <a:gd name="T3" fmla="*/ 257 h 383"/>
                <a:gd name="T4" fmla="*/ 264 w 310"/>
                <a:gd name="T5" fmla="*/ 198 h 383"/>
                <a:gd name="T6" fmla="*/ 277 w 310"/>
                <a:gd name="T7" fmla="*/ 182 h 383"/>
                <a:gd name="T8" fmla="*/ 276 w 310"/>
                <a:gd name="T9" fmla="*/ 177 h 383"/>
                <a:gd name="T10" fmla="*/ 270 w 310"/>
                <a:gd name="T11" fmla="*/ 153 h 383"/>
                <a:gd name="T12" fmla="*/ 253 w 310"/>
                <a:gd name="T13" fmla="*/ 115 h 383"/>
                <a:gd name="T14" fmla="*/ 258 w 310"/>
                <a:gd name="T15" fmla="*/ 71 h 383"/>
                <a:gd name="T16" fmla="*/ 248 w 310"/>
                <a:gd name="T17" fmla="*/ 46 h 383"/>
                <a:gd name="T18" fmla="*/ 243 w 310"/>
                <a:gd name="T19" fmla="*/ 59 h 383"/>
                <a:gd name="T20" fmla="*/ 237 w 310"/>
                <a:gd name="T21" fmla="*/ 73 h 383"/>
                <a:gd name="T22" fmla="*/ 240 w 310"/>
                <a:gd name="T23" fmla="*/ 94 h 383"/>
                <a:gd name="T24" fmla="*/ 216 w 310"/>
                <a:gd name="T25" fmla="*/ 44 h 383"/>
                <a:gd name="T26" fmla="*/ 214 w 310"/>
                <a:gd name="T27" fmla="*/ 29 h 383"/>
                <a:gd name="T28" fmla="*/ 190 w 310"/>
                <a:gd name="T29" fmla="*/ 80 h 383"/>
                <a:gd name="T30" fmla="*/ 180 w 310"/>
                <a:gd name="T31" fmla="*/ 132 h 383"/>
                <a:gd name="T32" fmla="*/ 222 w 310"/>
                <a:gd name="T33" fmla="*/ 167 h 383"/>
                <a:gd name="T34" fmla="*/ 228 w 310"/>
                <a:gd name="T35" fmla="*/ 204 h 383"/>
                <a:gd name="T36" fmla="*/ 213 w 310"/>
                <a:gd name="T37" fmla="*/ 168 h 383"/>
                <a:gd name="T38" fmla="*/ 182 w 310"/>
                <a:gd name="T39" fmla="*/ 154 h 383"/>
                <a:gd name="T40" fmla="*/ 165 w 310"/>
                <a:gd name="T41" fmla="*/ 204 h 383"/>
                <a:gd name="T42" fmla="*/ 134 w 310"/>
                <a:gd name="T43" fmla="*/ 227 h 383"/>
                <a:gd name="T44" fmla="*/ 100 w 310"/>
                <a:gd name="T45" fmla="*/ 199 h 383"/>
                <a:gd name="T46" fmla="*/ 141 w 310"/>
                <a:gd name="T47" fmla="*/ 200 h 383"/>
                <a:gd name="T48" fmla="*/ 163 w 310"/>
                <a:gd name="T49" fmla="*/ 144 h 383"/>
                <a:gd name="T50" fmla="*/ 176 w 310"/>
                <a:gd name="T51" fmla="*/ 54 h 383"/>
                <a:gd name="T52" fmla="*/ 170 w 310"/>
                <a:gd name="T53" fmla="*/ 3 h 383"/>
                <a:gd name="T54" fmla="*/ 121 w 310"/>
                <a:gd name="T55" fmla="*/ 47 h 383"/>
                <a:gd name="T56" fmla="*/ 108 w 310"/>
                <a:gd name="T57" fmla="*/ 91 h 383"/>
                <a:gd name="T58" fmla="*/ 119 w 310"/>
                <a:gd name="T59" fmla="*/ 126 h 383"/>
                <a:gd name="T60" fmla="*/ 111 w 310"/>
                <a:gd name="T61" fmla="*/ 144 h 383"/>
                <a:gd name="T62" fmla="*/ 74 w 310"/>
                <a:gd name="T63" fmla="*/ 112 h 383"/>
                <a:gd name="T64" fmla="*/ 72 w 310"/>
                <a:gd name="T65" fmla="*/ 145 h 383"/>
                <a:gd name="T66" fmla="*/ 23 w 310"/>
                <a:gd name="T67" fmla="*/ 192 h 383"/>
                <a:gd name="T68" fmla="*/ 8 w 310"/>
                <a:gd name="T69" fmla="*/ 216 h 383"/>
                <a:gd name="T70" fmla="*/ 8 w 310"/>
                <a:gd name="T71" fmla="*/ 244 h 383"/>
                <a:gd name="T72" fmla="*/ 58 w 310"/>
                <a:gd name="T73" fmla="*/ 278 h 383"/>
                <a:gd name="T74" fmla="*/ 73 w 310"/>
                <a:gd name="T75" fmla="*/ 277 h 383"/>
                <a:gd name="T76" fmla="*/ 100 w 310"/>
                <a:gd name="T77" fmla="*/ 293 h 383"/>
                <a:gd name="T78" fmla="*/ 124 w 310"/>
                <a:gd name="T79" fmla="*/ 319 h 383"/>
                <a:gd name="T80" fmla="*/ 156 w 310"/>
                <a:gd name="T81" fmla="*/ 337 h 383"/>
                <a:gd name="T82" fmla="*/ 207 w 310"/>
                <a:gd name="T83" fmla="*/ 363 h 383"/>
                <a:gd name="T84" fmla="*/ 242 w 310"/>
                <a:gd name="T85" fmla="*/ 359 h 383"/>
                <a:gd name="T86" fmla="*/ 251 w 310"/>
                <a:gd name="T87" fmla="*/ 364 h 383"/>
                <a:gd name="T88" fmla="*/ 269 w 310"/>
                <a:gd name="T89" fmla="*/ 374 h 383"/>
                <a:gd name="T90" fmla="*/ 285 w 310"/>
                <a:gd name="T91" fmla="*/ 382 h 383"/>
                <a:gd name="T92" fmla="*/ 291 w 310"/>
                <a:gd name="T93" fmla="*/ 377 h 383"/>
                <a:gd name="T94" fmla="*/ 298 w 310"/>
                <a:gd name="T95" fmla="*/ 35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383">
                  <a:moveTo>
                    <a:pt x="310" y="319"/>
                  </a:moveTo>
                  <a:cubicBezTo>
                    <a:pt x="310" y="316"/>
                    <a:pt x="309" y="313"/>
                    <a:pt x="309" y="310"/>
                  </a:cubicBezTo>
                  <a:cubicBezTo>
                    <a:pt x="309" y="308"/>
                    <a:pt x="308" y="306"/>
                    <a:pt x="308" y="305"/>
                  </a:cubicBezTo>
                  <a:cubicBezTo>
                    <a:pt x="302" y="304"/>
                    <a:pt x="289" y="300"/>
                    <a:pt x="289" y="294"/>
                  </a:cubicBezTo>
                  <a:cubicBezTo>
                    <a:pt x="289" y="292"/>
                    <a:pt x="291" y="289"/>
                    <a:pt x="292" y="287"/>
                  </a:cubicBezTo>
                  <a:lnTo>
                    <a:pt x="291" y="274"/>
                  </a:lnTo>
                  <a:cubicBezTo>
                    <a:pt x="290" y="273"/>
                    <a:pt x="290" y="273"/>
                    <a:pt x="289" y="272"/>
                  </a:cubicBezTo>
                  <a:cubicBezTo>
                    <a:pt x="283" y="269"/>
                    <a:pt x="277" y="265"/>
                    <a:pt x="277" y="257"/>
                  </a:cubicBezTo>
                  <a:lnTo>
                    <a:pt x="277" y="235"/>
                  </a:lnTo>
                  <a:cubicBezTo>
                    <a:pt x="277" y="231"/>
                    <a:pt x="276" y="230"/>
                    <a:pt x="274" y="229"/>
                  </a:cubicBezTo>
                  <a:cubicBezTo>
                    <a:pt x="273" y="228"/>
                    <a:pt x="271" y="227"/>
                    <a:pt x="270" y="225"/>
                  </a:cubicBezTo>
                  <a:cubicBezTo>
                    <a:pt x="268" y="222"/>
                    <a:pt x="265" y="201"/>
                    <a:pt x="264" y="198"/>
                  </a:cubicBezTo>
                  <a:cubicBezTo>
                    <a:pt x="264" y="194"/>
                    <a:pt x="268" y="194"/>
                    <a:pt x="270" y="193"/>
                  </a:cubicBezTo>
                  <a:cubicBezTo>
                    <a:pt x="271" y="193"/>
                    <a:pt x="271" y="193"/>
                    <a:pt x="272" y="193"/>
                  </a:cubicBezTo>
                  <a:cubicBezTo>
                    <a:pt x="275" y="191"/>
                    <a:pt x="277" y="186"/>
                    <a:pt x="277" y="183"/>
                  </a:cubicBezTo>
                  <a:cubicBezTo>
                    <a:pt x="277" y="183"/>
                    <a:pt x="277" y="183"/>
                    <a:pt x="277" y="182"/>
                  </a:cubicBezTo>
                  <a:lnTo>
                    <a:pt x="277" y="182"/>
                  </a:ln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0"/>
                    <a:pt x="276" y="179"/>
                  </a:cubicBezTo>
                  <a:cubicBezTo>
                    <a:pt x="276" y="178"/>
                    <a:pt x="276" y="177"/>
                    <a:pt x="276" y="177"/>
                  </a:cubicBezTo>
                  <a:cubicBezTo>
                    <a:pt x="276" y="176"/>
                    <a:pt x="276" y="176"/>
                    <a:pt x="277" y="176"/>
                  </a:cubicBezTo>
                  <a:cubicBezTo>
                    <a:pt x="280" y="174"/>
                    <a:pt x="280" y="172"/>
                    <a:pt x="280" y="167"/>
                  </a:cubicBezTo>
                  <a:cubicBezTo>
                    <a:pt x="280" y="162"/>
                    <a:pt x="277" y="159"/>
                    <a:pt x="274" y="157"/>
                  </a:cubicBezTo>
                  <a:cubicBezTo>
                    <a:pt x="273" y="155"/>
                    <a:pt x="271" y="154"/>
                    <a:pt x="270" y="153"/>
                  </a:cubicBezTo>
                  <a:cubicBezTo>
                    <a:pt x="270" y="153"/>
                    <a:pt x="270" y="153"/>
                    <a:pt x="269" y="153"/>
                  </a:cubicBezTo>
                  <a:cubicBezTo>
                    <a:pt x="268" y="153"/>
                    <a:pt x="267" y="154"/>
                    <a:pt x="265" y="154"/>
                  </a:cubicBezTo>
                  <a:cubicBezTo>
                    <a:pt x="256" y="154"/>
                    <a:pt x="241" y="140"/>
                    <a:pt x="241" y="131"/>
                  </a:cubicBezTo>
                  <a:cubicBezTo>
                    <a:pt x="241" y="121"/>
                    <a:pt x="247" y="118"/>
                    <a:pt x="253" y="115"/>
                  </a:cubicBezTo>
                  <a:cubicBezTo>
                    <a:pt x="258" y="112"/>
                    <a:pt x="263" y="110"/>
                    <a:pt x="263" y="100"/>
                  </a:cubicBezTo>
                  <a:cubicBezTo>
                    <a:pt x="263" y="93"/>
                    <a:pt x="260" y="89"/>
                    <a:pt x="257" y="86"/>
                  </a:cubicBezTo>
                  <a:cubicBezTo>
                    <a:pt x="255" y="83"/>
                    <a:pt x="252" y="80"/>
                    <a:pt x="252" y="77"/>
                  </a:cubicBezTo>
                  <a:cubicBezTo>
                    <a:pt x="252" y="73"/>
                    <a:pt x="255" y="71"/>
                    <a:pt x="258" y="71"/>
                  </a:cubicBezTo>
                  <a:cubicBezTo>
                    <a:pt x="261" y="69"/>
                    <a:pt x="264" y="68"/>
                    <a:pt x="263" y="61"/>
                  </a:cubicBezTo>
                  <a:cubicBezTo>
                    <a:pt x="263" y="57"/>
                    <a:pt x="260" y="56"/>
                    <a:pt x="256" y="55"/>
                  </a:cubicBezTo>
                  <a:cubicBezTo>
                    <a:pt x="253" y="54"/>
                    <a:pt x="248" y="52"/>
                    <a:pt x="248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4"/>
                    <a:pt x="248" y="43"/>
                  </a:cubicBezTo>
                  <a:cubicBezTo>
                    <a:pt x="245" y="44"/>
                    <a:pt x="241" y="44"/>
                    <a:pt x="240" y="46"/>
                  </a:cubicBezTo>
                  <a:cubicBezTo>
                    <a:pt x="245" y="51"/>
                    <a:pt x="247" y="55"/>
                    <a:pt x="246" y="57"/>
                  </a:cubicBezTo>
                  <a:cubicBezTo>
                    <a:pt x="245" y="58"/>
                    <a:pt x="245" y="59"/>
                    <a:pt x="243" y="59"/>
                  </a:cubicBezTo>
                  <a:cubicBezTo>
                    <a:pt x="239" y="59"/>
                    <a:pt x="232" y="55"/>
                    <a:pt x="225" y="50"/>
                  </a:cubicBezTo>
                  <a:cubicBezTo>
                    <a:pt x="225" y="50"/>
                    <a:pt x="225" y="50"/>
                    <a:pt x="225" y="51"/>
                  </a:cubicBezTo>
                  <a:cubicBezTo>
                    <a:pt x="223" y="53"/>
                    <a:pt x="220" y="56"/>
                    <a:pt x="221" y="59"/>
                  </a:cubicBezTo>
                  <a:cubicBezTo>
                    <a:pt x="222" y="64"/>
                    <a:pt x="227" y="68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8" y="73"/>
                    <a:pt x="246" y="84"/>
                    <a:pt x="244" y="91"/>
                  </a:cubicBezTo>
                  <a:cubicBezTo>
                    <a:pt x="244" y="92"/>
                    <a:pt x="243" y="93"/>
                    <a:pt x="242" y="94"/>
                  </a:cubicBezTo>
                  <a:cubicBezTo>
                    <a:pt x="241" y="94"/>
                    <a:pt x="241" y="94"/>
                    <a:pt x="240" y="94"/>
                  </a:cubicBezTo>
                  <a:cubicBezTo>
                    <a:pt x="238" y="93"/>
                    <a:pt x="236" y="90"/>
                    <a:pt x="235" y="87"/>
                  </a:cubicBezTo>
                  <a:cubicBezTo>
                    <a:pt x="233" y="85"/>
                    <a:pt x="232" y="83"/>
                    <a:pt x="230" y="81"/>
                  </a:cubicBezTo>
                  <a:cubicBezTo>
                    <a:pt x="219" y="81"/>
                    <a:pt x="211" y="70"/>
                    <a:pt x="210" y="66"/>
                  </a:cubicBezTo>
                  <a:cubicBezTo>
                    <a:pt x="209" y="57"/>
                    <a:pt x="213" y="51"/>
                    <a:pt x="216" y="44"/>
                  </a:cubicBezTo>
                  <a:cubicBezTo>
                    <a:pt x="217" y="42"/>
                    <a:pt x="218" y="40"/>
                    <a:pt x="219" y="37"/>
                  </a:cubicBezTo>
                  <a:cubicBezTo>
                    <a:pt x="219" y="37"/>
                    <a:pt x="222" y="27"/>
                    <a:pt x="219" y="16"/>
                  </a:cubicBezTo>
                  <a:cubicBezTo>
                    <a:pt x="219" y="16"/>
                    <a:pt x="218" y="16"/>
                    <a:pt x="218" y="16"/>
                  </a:cubicBezTo>
                  <a:cubicBezTo>
                    <a:pt x="216" y="16"/>
                    <a:pt x="215" y="23"/>
                    <a:pt x="214" y="29"/>
                  </a:cubicBezTo>
                  <a:cubicBezTo>
                    <a:pt x="213" y="37"/>
                    <a:pt x="212" y="46"/>
                    <a:pt x="207" y="45"/>
                  </a:cubicBezTo>
                  <a:cubicBezTo>
                    <a:pt x="191" y="49"/>
                    <a:pt x="190" y="54"/>
                    <a:pt x="189" y="61"/>
                  </a:cubicBezTo>
                  <a:lnTo>
                    <a:pt x="189" y="62"/>
                  </a:lnTo>
                  <a:cubicBezTo>
                    <a:pt x="187" y="67"/>
                    <a:pt x="189" y="74"/>
                    <a:pt x="190" y="80"/>
                  </a:cubicBezTo>
                  <a:cubicBezTo>
                    <a:pt x="192" y="89"/>
                    <a:pt x="194" y="98"/>
                    <a:pt x="188" y="101"/>
                  </a:cubicBezTo>
                  <a:cubicBezTo>
                    <a:pt x="187" y="103"/>
                    <a:pt x="186" y="105"/>
                    <a:pt x="185" y="107"/>
                  </a:cubicBezTo>
                  <a:cubicBezTo>
                    <a:pt x="182" y="115"/>
                    <a:pt x="180" y="121"/>
                    <a:pt x="180" y="128"/>
                  </a:cubicBezTo>
                  <a:cubicBezTo>
                    <a:pt x="180" y="129"/>
                    <a:pt x="180" y="130"/>
                    <a:pt x="180" y="132"/>
                  </a:cubicBezTo>
                  <a:cubicBezTo>
                    <a:pt x="180" y="136"/>
                    <a:pt x="180" y="140"/>
                    <a:pt x="181" y="141"/>
                  </a:cubicBezTo>
                  <a:cubicBezTo>
                    <a:pt x="183" y="143"/>
                    <a:pt x="189" y="143"/>
                    <a:pt x="201" y="140"/>
                  </a:cubicBezTo>
                  <a:cubicBezTo>
                    <a:pt x="201" y="140"/>
                    <a:pt x="202" y="140"/>
                    <a:pt x="202" y="140"/>
                  </a:cubicBezTo>
                  <a:cubicBezTo>
                    <a:pt x="212" y="142"/>
                    <a:pt x="219" y="151"/>
                    <a:pt x="222" y="167"/>
                  </a:cubicBezTo>
                  <a:cubicBezTo>
                    <a:pt x="223" y="176"/>
                    <a:pt x="219" y="178"/>
                    <a:pt x="216" y="180"/>
                  </a:cubicBezTo>
                  <a:cubicBezTo>
                    <a:pt x="214" y="181"/>
                    <a:pt x="212" y="183"/>
                    <a:pt x="211" y="186"/>
                  </a:cubicBezTo>
                  <a:cubicBezTo>
                    <a:pt x="211" y="191"/>
                    <a:pt x="218" y="196"/>
                    <a:pt x="223" y="199"/>
                  </a:cubicBezTo>
                  <a:cubicBezTo>
                    <a:pt x="227" y="201"/>
                    <a:pt x="228" y="202"/>
                    <a:pt x="228" y="204"/>
                  </a:cubicBezTo>
                  <a:cubicBezTo>
                    <a:pt x="228" y="204"/>
                    <a:pt x="227" y="205"/>
                    <a:pt x="227" y="205"/>
                  </a:cubicBezTo>
                  <a:cubicBezTo>
                    <a:pt x="222" y="205"/>
                    <a:pt x="216" y="204"/>
                    <a:pt x="212" y="201"/>
                  </a:cubicBezTo>
                  <a:cubicBezTo>
                    <a:pt x="208" y="198"/>
                    <a:pt x="206" y="194"/>
                    <a:pt x="206" y="191"/>
                  </a:cubicBezTo>
                  <a:cubicBezTo>
                    <a:pt x="206" y="184"/>
                    <a:pt x="208" y="178"/>
                    <a:pt x="213" y="168"/>
                  </a:cubicBezTo>
                  <a:cubicBezTo>
                    <a:pt x="210" y="166"/>
                    <a:pt x="209" y="163"/>
                    <a:pt x="207" y="160"/>
                  </a:cubicBezTo>
                  <a:cubicBezTo>
                    <a:pt x="205" y="154"/>
                    <a:pt x="203" y="150"/>
                    <a:pt x="195" y="150"/>
                  </a:cubicBezTo>
                  <a:cubicBezTo>
                    <a:pt x="194" y="150"/>
                    <a:pt x="193" y="150"/>
                    <a:pt x="191" y="150"/>
                  </a:cubicBezTo>
                  <a:cubicBezTo>
                    <a:pt x="187" y="150"/>
                    <a:pt x="184" y="152"/>
                    <a:pt x="182" y="154"/>
                  </a:cubicBezTo>
                  <a:cubicBezTo>
                    <a:pt x="178" y="159"/>
                    <a:pt x="178" y="170"/>
                    <a:pt x="181" y="188"/>
                  </a:cubicBezTo>
                  <a:cubicBezTo>
                    <a:pt x="181" y="188"/>
                    <a:pt x="180" y="189"/>
                    <a:pt x="180" y="189"/>
                  </a:cubicBezTo>
                  <a:cubicBezTo>
                    <a:pt x="168" y="195"/>
                    <a:pt x="168" y="196"/>
                    <a:pt x="167" y="199"/>
                  </a:cubicBezTo>
                  <a:cubicBezTo>
                    <a:pt x="166" y="201"/>
                    <a:pt x="166" y="202"/>
                    <a:pt x="165" y="204"/>
                  </a:cubicBezTo>
                  <a:cubicBezTo>
                    <a:pt x="159" y="215"/>
                    <a:pt x="152" y="216"/>
                    <a:pt x="146" y="217"/>
                  </a:cubicBezTo>
                  <a:cubicBezTo>
                    <a:pt x="142" y="218"/>
                    <a:pt x="138" y="218"/>
                    <a:pt x="136" y="226"/>
                  </a:cubicBezTo>
                  <a:cubicBezTo>
                    <a:pt x="136" y="227"/>
                    <a:pt x="135" y="227"/>
                    <a:pt x="135" y="227"/>
                  </a:cubicBezTo>
                  <a:cubicBezTo>
                    <a:pt x="135" y="227"/>
                    <a:pt x="134" y="227"/>
                    <a:pt x="134" y="227"/>
                  </a:cubicBezTo>
                  <a:cubicBezTo>
                    <a:pt x="128" y="221"/>
                    <a:pt x="122" y="219"/>
                    <a:pt x="116" y="218"/>
                  </a:cubicBezTo>
                  <a:cubicBezTo>
                    <a:pt x="110" y="217"/>
                    <a:pt x="105" y="215"/>
                    <a:pt x="105" y="209"/>
                  </a:cubicBezTo>
                  <a:cubicBezTo>
                    <a:pt x="105" y="207"/>
                    <a:pt x="103" y="205"/>
                    <a:pt x="102" y="204"/>
                  </a:cubicBezTo>
                  <a:cubicBezTo>
                    <a:pt x="100" y="202"/>
                    <a:pt x="99" y="200"/>
                    <a:pt x="100" y="199"/>
                  </a:cubicBezTo>
                  <a:cubicBezTo>
                    <a:pt x="100" y="197"/>
                    <a:pt x="103" y="196"/>
                    <a:pt x="109" y="197"/>
                  </a:cubicBezTo>
                  <a:cubicBezTo>
                    <a:pt x="114" y="197"/>
                    <a:pt x="115" y="201"/>
                    <a:pt x="117" y="205"/>
                  </a:cubicBezTo>
                  <a:cubicBezTo>
                    <a:pt x="118" y="210"/>
                    <a:pt x="120" y="215"/>
                    <a:pt x="127" y="215"/>
                  </a:cubicBezTo>
                  <a:cubicBezTo>
                    <a:pt x="132" y="214"/>
                    <a:pt x="136" y="208"/>
                    <a:pt x="141" y="200"/>
                  </a:cubicBezTo>
                  <a:cubicBezTo>
                    <a:pt x="145" y="192"/>
                    <a:pt x="151" y="184"/>
                    <a:pt x="160" y="178"/>
                  </a:cubicBezTo>
                  <a:cubicBezTo>
                    <a:pt x="161" y="167"/>
                    <a:pt x="166" y="166"/>
                    <a:pt x="169" y="165"/>
                  </a:cubicBezTo>
                  <a:cubicBezTo>
                    <a:pt x="170" y="164"/>
                    <a:pt x="171" y="164"/>
                    <a:pt x="171" y="164"/>
                  </a:cubicBezTo>
                  <a:cubicBezTo>
                    <a:pt x="172" y="162"/>
                    <a:pt x="168" y="153"/>
                    <a:pt x="163" y="144"/>
                  </a:cubicBezTo>
                  <a:cubicBezTo>
                    <a:pt x="156" y="130"/>
                    <a:pt x="170" y="101"/>
                    <a:pt x="178" y="85"/>
                  </a:cubicBezTo>
                  <a:lnTo>
                    <a:pt x="179" y="83"/>
                  </a:lnTo>
                  <a:cubicBezTo>
                    <a:pt x="183" y="76"/>
                    <a:pt x="181" y="74"/>
                    <a:pt x="179" y="71"/>
                  </a:cubicBezTo>
                  <a:cubicBezTo>
                    <a:pt x="176" y="67"/>
                    <a:pt x="174" y="63"/>
                    <a:pt x="176" y="54"/>
                  </a:cubicBezTo>
                  <a:cubicBezTo>
                    <a:pt x="178" y="46"/>
                    <a:pt x="181" y="45"/>
                    <a:pt x="184" y="43"/>
                  </a:cubicBezTo>
                  <a:cubicBezTo>
                    <a:pt x="187" y="41"/>
                    <a:pt x="190" y="39"/>
                    <a:pt x="193" y="27"/>
                  </a:cubicBezTo>
                  <a:cubicBezTo>
                    <a:pt x="195" y="17"/>
                    <a:pt x="193" y="14"/>
                    <a:pt x="179" y="8"/>
                  </a:cubicBezTo>
                  <a:cubicBezTo>
                    <a:pt x="175" y="6"/>
                    <a:pt x="172" y="4"/>
                    <a:pt x="170" y="3"/>
                  </a:cubicBezTo>
                  <a:cubicBezTo>
                    <a:pt x="168" y="1"/>
                    <a:pt x="166" y="0"/>
                    <a:pt x="165" y="0"/>
                  </a:cubicBezTo>
                  <a:cubicBezTo>
                    <a:pt x="164" y="0"/>
                    <a:pt x="162" y="2"/>
                    <a:pt x="158" y="8"/>
                  </a:cubicBezTo>
                  <a:cubicBezTo>
                    <a:pt x="158" y="9"/>
                    <a:pt x="157" y="10"/>
                    <a:pt x="156" y="13"/>
                  </a:cubicBezTo>
                  <a:cubicBezTo>
                    <a:pt x="152" y="24"/>
                    <a:pt x="143" y="46"/>
                    <a:pt x="121" y="47"/>
                  </a:cubicBezTo>
                  <a:cubicBezTo>
                    <a:pt x="114" y="54"/>
                    <a:pt x="116" y="58"/>
                    <a:pt x="119" y="62"/>
                  </a:cubicBezTo>
                  <a:cubicBezTo>
                    <a:pt x="120" y="64"/>
                    <a:pt x="122" y="66"/>
                    <a:pt x="121" y="69"/>
                  </a:cubicBezTo>
                  <a:cubicBezTo>
                    <a:pt x="121" y="71"/>
                    <a:pt x="119" y="72"/>
                    <a:pt x="117" y="74"/>
                  </a:cubicBezTo>
                  <a:cubicBezTo>
                    <a:pt x="116" y="82"/>
                    <a:pt x="111" y="87"/>
                    <a:pt x="108" y="91"/>
                  </a:cubicBezTo>
                  <a:cubicBezTo>
                    <a:pt x="105" y="94"/>
                    <a:pt x="103" y="96"/>
                    <a:pt x="103" y="98"/>
                  </a:cubicBezTo>
                  <a:cubicBezTo>
                    <a:pt x="103" y="100"/>
                    <a:pt x="105" y="102"/>
                    <a:pt x="108" y="104"/>
                  </a:cubicBezTo>
                  <a:cubicBezTo>
                    <a:pt x="115" y="107"/>
                    <a:pt x="116" y="113"/>
                    <a:pt x="116" y="117"/>
                  </a:cubicBezTo>
                  <a:cubicBezTo>
                    <a:pt x="117" y="121"/>
                    <a:pt x="117" y="124"/>
                    <a:pt x="119" y="126"/>
                  </a:cubicBezTo>
                  <a:cubicBezTo>
                    <a:pt x="119" y="126"/>
                    <a:pt x="119" y="126"/>
                    <a:pt x="119" y="127"/>
                  </a:cubicBezTo>
                  <a:cubicBezTo>
                    <a:pt x="119" y="127"/>
                    <a:pt x="121" y="136"/>
                    <a:pt x="117" y="141"/>
                  </a:cubicBezTo>
                  <a:cubicBezTo>
                    <a:pt x="116" y="143"/>
                    <a:pt x="114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03" y="144"/>
                    <a:pt x="97" y="132"/>
                    <a:pt x="90" y="118"/>
                  </a:cubicBezTo>
                  <a:cubicBezTo>
                    <a:pt x="88" y="113"/>
                    <a:pt x="85" y="107"/>
                    <a:pt x="82" y="102"/>
                  </a:cubicBezTo>
                  <a:cubicBezTo>
                    <a:pt x="81" y="103"/>
                    <a:pt x="80" y="104"/>
                    <a:pt x="79" y="105"/>
                  </a:cubicBezTo>
                  <a:cubicBezTo>
                    <a:pt x="76" y="107"/>
                    <a:pt x="74" y="109"/>
                    <a:pt x="74" y="112"/>
                  </a:cubicBezTo>
                  <a:cubicBezTo>
                    <a:pt x="74" y="114"/>
                    <a:pt x="76" y="116"/>
                    <a:pt x="77" y="118"/>
                  </a:cubicBezTo>
                  <a:cubicBezTo>
                    <a:pt x="79" y="121"/>
                    <a:pt x="81" y="123"/>
                    <a:pt x="81" y="128"/>
                  </a:cubicBezTo>
                  <a:cubicBezTo>
                    <a:pt x="81" y="133"/>
                    <a:pt x="78" y="136"/>
                    <a:pt x="76" y="138"/>
                  </a:cubicBezTo>
                  <a:cubicBezTo>
                    <a:pt x="74" y="140"/>
                    <a:pt x="72" y="141"/>
                    <a:pt x="72" y="145"/>
                  </a:cubicBezTo>
                  <a:cubicBezTo>
                    <a:pt x="72" y="146"/>
                    <a:pt x="73" y="147"/>
                    <a:pt x="74" y="148"/>
                  </a:cubicBezTo>
                  <a:cubicBezTo>
                    <a:pt x="76" y="150"/>
                    <a:pt x="78" y="152"/>
                    <a:pt x="78" y="155"/>
                  </a:cubicBezTo>
                  <a:cubicBezTo>
                    <a:pt x="78" y="170"/>
                    <a:pt x="53" y="178"/>
                    <a:pt x="44" y="181"/>
                  </a:cubicBezTo>
                  <a:cubicBezTo>
                    <a:pt x="35" y="184"/>
                    <a:pt x="29" y="188"/>
                    <a:pt x="23" y="192"/>
                  </a:cubicBezTo>
                  <a:cubicBezTo>
                    <a:pt x="18" y="195"/>
                    <a:pt x="13" y="198"/>
                    <a:pt x="7" y="200"/>
                  </a:cubicBezTo>
                  <a:cubicBezTo>
                    <a:pt x="7" y="200"/>
                    <a:pt x="7" y="201"/>
                    <a:pt x="7" y="201"/>
                  </a:cubicBezTo>
                  <a:cubicBezTo>
                    <a:pt x="8" y="202"/>
                    <a:pt x="8" y="202"/>
                    <a:pt x="8" y="204"/>
                  </a:cubicBezTo>
                  <a:lnTo>
                    <a:pt x="8" y="216"/>
                  </a:lnTo>
                  <a:cubicBezTo>
                    <a:pt x="8" y="221"/>
                    <a:pt x="6" y="224"/>
                    <a:pt x="4" y="227"/>
                  </a:cubicBezTo>
                  <a:cubicBezTo>
                    <a:pt x="2" y="230"/>
                    <a:pt x="0" y="232"/>
                    <a:pt x="0" y="235"/>
                  </a:cubicBezTo>
                  <a:cubicBezTo>
                    <a:pt x="0" y="240"/>
                    <a:pt x="4" y="242"/>
                    <a:pt x="7" y="243"/>
                  </a:cubicBezTo>
                  <a:cubicBezTo>
                    <a:pt x="8" y="243"/>
                    <a:pt x="8" y="243"/>
                    <a:pt x="8" y="244"/>
                  </a:cubicBezTo>
                  <a:cubicBezTo>
                    <a:pt x="8" y="250"/>
                    <a:pt x="12" y="251"/>
                    <a:pt x="20" y="251"/>
                  </a:cubicBezTo>
                  <a:lnTo>
                    <a:pt x="40" y="251"/>
                  </a:lnTo>
                  <a:cubicBezTo>
                    <a:pt x="47" y="251"/>
                    <a:pt x="48" y="258"/>
                    <a:pt x="50" y="265"/>
                  </a:cubicBezTo>
                  <a:cubicBezTo>
                    <a:pt x="51" y="273"/>
                    <a:pt x="53" y="278"/>
                    <a:pt x="58" y="278"/>
                  </a:cubicBezTo>
                  <a:cubicBezTo>
                    <a:pt x="60" y="278"/>
                    <a:pt x="62" y="277"/>
                    <a:pt x="64" y="276"/>
                  </a:cubicBezTo>
                  <a:cubicBezTo>
                    <a:pt x="65" y="275"/>
                    <a:pt x="67" y="275"/>
                    <a:pt x="69" y="274"/>
                  </a:cubicBezTo>
                  <a:cubicBezTo>
                    <a:pt x="70" y="274"/>
                    <a:pt x="70" y="274"/>
                    <a:pt x="70" y="275"/>
                  </a:cubicBezTo>
                  <a:cubicBezTo>
                    <a:pt x="71" y="276"/>
                    <a:pt x="71" y="277"/>
                    <a:pt x="73" y="277"/>
                  </a:cubicBezTo>
                  <a:cubicBezTo>
                    <a:pt x="74" y="277"/>
                    <a:pt x="75" y="276"/>
                    <a:pt x="76" y="275"/>
                  </a:cubicBezTo>
                  <a:cubicBezTo>
                    <a:pt x="78" y="274"/>
                    <a:pt x="79" y="273"/>
                    <a:pt x="80" y="273"/>
                  </a:cubicBezTo>
                  <a:cubicBezTo>
                    <a:pt x="83" y="273"/>
                    <a:pt x="100" y="282"/>
                    <a:pt x="100" y="286"/>
                  </a:cubicBezTo>
                  <a:lnTo>
                    <a:pt x="100" y="293"/>
                  </a:lnTo>
                  <a:cubicBezTo>
                    <a:pt x="100" y="295"/>
                    <a:pt x="101" y="299"/>
                    <a:pt x="103" y="302"/>
                  </a:cubicBezTo>
                  <a:cubicBezTo>
                    <a:pt x="105" y="305"/>
                    <a:pt x="105" y="309"/>
                    <a:pt x="106" y="312"/>
                  </a:cubicBezTo>
                  <a:cubicBezTo>
                    <a:pt x="106" y="315"/>
                    <a:pt x="107" y="317"/>
                    <a:pt x="109" y="319"/>
                  </a:cubicBezTo>
                  <a:lnTo>
                    <a:pt x="124" y="319"/>
                  </a:lnTo>
                  <a:cubicBezTo>
                    <a:pt x="124" y="319"/>
                    <a:pt x="124" y="320"/>
                    <a:pt x="125" y="320"/>
                  </a:cubicBezTo>
                  <a:lnTo>
                    <a:pt x="125" y="321"/>
                  </a:lnTo>
                  <a:cubicBezTo>
                    <a:pt x="130" y="326"/>
                    <a:pt x="133" y="329"/>
                    <a:pt x="138" y="332"/>
                  </a:cubicBezTo>
                  <a:cubicBezTo>
                    <a:pt x="142" y="335"/>
                    <a:pt x="149" y="336"/>
                    <a:pt x="156" y="337"/>
                  </a:cubicBezTo>
                  <a:cubicBezTo>
                    <a:pt x="161" y="338"/>
                    <a:pt x="166" y="339"/>
                    <a:pt x="169" y="340"/>
                  </a:cubicBezTo>
                  <a:cubicBezTo>
                    <a:pt x="175" y="343"/>
                    <a:pt x="178" y="347"/>
                    <a:pt x="181" y="352"/>
                  </a:cubicBezTo>
                  <a:cubicBezTo>
                    <a:pt x="185" y="357"/>
                    <a:pt x="188" y="363"/>
                    <a:pt x="198" y="363"/>
                  </a:cubicBezTo>
                  <a:cubicBezTo>
                    <a:pt x="201" y="363"/>
                    <a:pt x="204" y="363"/>
                    <a:pt x="207" y="363"/>
                  </a:cubicBezTo>
                  <a:cubicBezTo>
                    <a:pt x="209" y="364"/>
                    <a:pt x="212" y="364"/>
                    <a:pt x="214" y="364"/>
                  </a:cubicBezTo>
                  <a:cubicBezTo>
                    <a:pt x="218" y="364"/>
                    <a:pt x="221" y="361"/>
                    <a:pt x="223" y="358"/>
                  </a:cubicBezTo>
                  <a:cubicBezTo>
                    <a:pt x="226" y="354"/>
                    <a:pt x="228" y="351"/>
                    <a:pt x="233" y="351"/>
                  </a:cubicBezTo>
                  <a:cubicBezTo>
                    <a:pt x="237" y="351"/>
                    <a:pt x="240" y="355"/>
                    <a:pt x="242" y="359"/>
                  </a:cubicBezTo>
                  <a:cubicBezTo>
                    <a:pt x="243" y="360"/>
                    <a:pt x="244" y="362"/>
                    <a:pt x="245" y="363"/>
                  </a:cubicBezTo>
                  <a:cubicBezTo>
                    <a:pt x="245" y="363"/>
                    <a:pt x="245" y="363"/>
                    <a:pt x="245" y="363"/>
                  </a:cubicBezTo>
                  <a:cubicBezTo>
                    <a:pt x="246" y="365"/>
                    <a:pt x="247" y="365"/>
                    <a:pt x="248" y="365"/>
                  </a:cubicBezTo>
                  <a:cubicBezTo>
                    <a:pt x="249" y="365"/>
                    <a:pt x="250" y="364"/>
                    <a:pt x="251" y="364"/>
                  </a:cubicBezTo>
                  <a:cubicBezTo>
                    <a:pt x="253" y="363"/>
                    <a:pt x="255" y="363"/>
                    <a:pt x="257" y="363"/>
                  </a:cubicBezTo>
                  <a:cubicBezTo>
                    <a:pt x="260" y="365"/>
                    <a:pt x="261" y="367"/>
                    <a:pt x="262" y="369"/>
                  </a:cubicBezTo>
                  <a:cubicBezTo>
                    <a:pt x="263" y="371"/>
                    <a:pt x="263" y="372"/>
                    <a:pt x="265" y="373"/>
                  </a:cubicBezTo>
                  <a:cubicBezTo>
                    <a:pt x="266" y="374"/>
                    <a:pt x="267" y="374"/>
                    <a:pt x="269" y="374"/>
                  </a:cubicBezTo>
                  <a:lnTo>
                    <a:pt x="271" y="374"/>
                  </a:lnTo>
                  <a:cubicBezTo>
                    <a:pt x="272" y="374"/>
                    <a:pt x="274" y="375"/>
                    <a:pt x="275" y="375"/>
                  </a:cubicBezTo>
                  <a:cubicBezTo>
                    <a:pt x="277" y="376"/>
                    <a:pt x="279" y="377"/>
                    <a:pt x="280" y="379"/>
                  </a:cubicBezTo>
                  <a:cubicBezTo>
                    <a:pt x="282" y="380"/>
                    <a:pt x="283" y="381"/>
                    <a:pt x="285" y="382"/>
                  </a:cubicBezTo>
                  <a:cubicBezTo>
                    <a:pt x="285" y="382"/>
                    <a:pt x="285" y="382"/>
                    <a:pt x="285" y="383"/>
                  </a:cubicBezTo>
                  <a:cubicBezTo>
                    <a:pt x="286" y="383"/>
                    <a:pt x="286" y="382"/>
                    <a:pt x="286" y="382"/>
                  </a:cubicBezTo>
                  <a:cubicBezTo>
                    <a:pt x="287" y="382"/>
                    <a:pt x="288" y="382"/>
                    <a:pt x="289" y="381"/>
                  </a:cubicBezTo>
                  <a:cubicBezTo>
                    <a:pt x="290" y="381"/>
                    <a:pt x="290" y="379"/>
                    <a:pt x="291" y="377"/>
                  </a:cubicBezTo>
                  <a:cubicBezTo>
                    <a:pt x="291" y="376"/>
                    <a:pt x="291" y="374"/>
                    <a:pt x="291" y="373"/>
                  </a:cubicBezTo>
                  <a:cubicBezTo>
                    <a:pt x="292" y="370"/>
                    <a:pt x="294" y="368"/>
                    <a:pt x="296" y="366"/>
                  </a:cubicBezTo>
                  <a:cubicBezTo>
                    <a:pt x="299" y="363"/>
                    <a:pt x="301" y="361"/>
                    <a:pt x="301" y="358"/>
                  </a:cubicBezTo>
                  <a:cubicBezTo>
                    <a:pt x="301" y="355"/>
                    <a:pt x="300" y="352"/>
                    <a:pt x="298" y="350"/>
                  </a:cubicBezTo>
                  <a:cubicBezTo>
                    <a:pt x="297" y="348"/>
                    <a:pt x="296" y="346"/>
                    <a:pt x="296" y="343"/>
                  </a:cubicBezTo>
                  <a:cubicBezTo>
                    <a:pt x="296" y="336"/>
                    <a:pt x="300" y="333"/>
                    <a:pt x="303" y="331"/>
                  </a:cubicBezTo>
                  <a:cubicBezTo>
                    <a:pt x="307" y="328"/>
                    <a:pt x="310" y="326"/>
                    <a:pt x="310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1" name="Freeform 1180"/>
            <p:cNvSpPr>
              <a:spLocks/>
            </p:cNvSpPr>
            <p:nvPr/>
          </p:nvSpPr>
          <p:spPr bwMode="auto">
            <a:xfrm>
              <a:off x="8018442" y="4641891"/>
              <a:ext cx="77059" cy="65782"/>
            </a:xfrm>
            <a:custGeom>
              <a:avLst/>
              <a:gdLst>
                <a:gd name="T0" fmla="*/ 149 w 180"/>
                <a:gd name="T1" fmla="*/ 73 h 153"/>
                <a:gd name="T2" fmla="*/ 166 w 180"/>
                <a:gd name="T3" fmla="*/ 77 h 153"/>
                <a:gd name="T4" fmla="*/ 171 w 180"/>
                <a:gd name="T5" fmla="*/ 62 h 153"/>
                <a:gd name="T6" fmla="*/ 141 w 180"/>
                <a:gd name="T7" fmla="*/ 39 h 153"/>
                <a:gd name="T8" fmla="*/ 128 w 180"/>
                <a:gd name="T9" fmla="*/ 14 h 153"/>
                <a:gd name="T10" fmla="*/ 115 w 180"/>
                <a:gd name="T11" fmla="*/ 10 h 153"/>
                <a:gd name="T12" fmla="*/ 99 w 180"/>
                <a:gd name="T13" fmla="*/ 0 h 153"/>
                <a:gd name="T14" fmla="*/ 94 w 180"/>
                <a:gd name="T15" fmla="*/ 8 h 153"/>
                <a:gd name="T16" fmla="*/ 84 w 180"/>
                <a:gd name="T17" fmla="*/ 11 h 153"/>
                <a:gd name="T18" fmla="*/ 83 w 180"/>
                <a:gd name="T19" fmla="*/ 13 h 153"/>
                <a:gd name="T20" fmla="*/ 72 w 180"/>
                <a:gd name="T21" fmla="*/ 19 h 153"/>
                <a:gd name="T22" fmla="*/ 63 w 180"/>
                <a:gd name="T23" fmla="*/ 18 h 153"/>
                <a:gd name="T24" fmla="*/ 52 w 180"/>
                <a:gd name="T25" fmla="*/ 23 h 153"/>
                <a:gd name="T26" fmla="*/ 35 w 180"/>
                <a:gd name="T27" fmla="*/ 26 h 153"/>
                <a:gd name="T28" fmla="*/ 30 w 180"/>
                <a:gd name="T29" fmla="*/ 47 h 153"/>
                <a:gd name="T30" fmla="*/ 11 w 180"/>
                <a:gd name="T31" fmla="*/ 48 h 153"/>
                <a:gd name="T32" fmla="*/ 3 w 180"/>
                <a:gd name="T33" fmla="*/ 60 h 153"/>
                <a:gd name="T34" fmla="*/ 2 w 180"/>
                <a:gd name="T35" fmla="*/ 76 h 153"/>
                <a:gd name="T36" fmla="*/ 0 w 180"/>
                <a:gd name="T37" fmla="*/ 76 h 153"/>
                <a:gd name="T38" fmla="*/ 3 w 180"/>
                <a:gd name="T39" fmla="*/ 90 h 153"/>
                <a:gd name="T40" fmla="*/ 7 w 180"/>
                <a:gd name="T41" fmla="*/ 100 h 153"/>
                <a:gd name="T42" fmla="*/ 15 w 180"/>
                <a:gd name="T43" fmla="*/ 105 h 153"/>
                <a:gd name="T44" fmla="*/ 23 w 180"/>
                <a:gd name="T45" fmla="*/ 106 h 153"/>
                <a:gd name="T46" fmla="*/ 34 w 180"/>
                <a:gd name="T47" fmla="*/ 121 h 153"/>
                <a:gd name="T48" fmla="*/ 43 w 180"/>
                <a:gd name="T49" fmla="*/ 126 h 153"/>
                <a:gd name="T50" fmla="*/ 47 w 180"/>
                <a:gd name="T51" fmla="*/ 140 h 153"/>
                <a:gd name="T52" fmla="*/ 68 w 180"/>
                <a:gd name="T53" fmla="*/ 149 h 153"/>
                <a:gd name="T54" fmla="*/ 82 w 180"/>
                <a:gd name="T55" fmla="*/ 136 h 153"/>
                <a:gd name="T56" fmla="*/ 89 w 180"/>
                <a:gd name="T57" fmla="*/ 129 h 153"/>
                <a:gd name="T58" fmla="*/ 91 w 180"/>
                <a:gd name="T59" fmla="*/ 117 h 153"/>
                <a:gd name="T60" fmla="*/ 110 w 180"/>
                <a:gd name="T61" fmla="*/ 107 h 153"/>
                <a:gd name="T62" fmla="*/ 107 w 180"/>
                <a:gd name="T63" fmla="*/ 98 h 153"/>
                <a:gd name="T64" fmla="*/ 100 w 180"/>
                <a:gd name="T65" fmla="*/ 92 h 153"/>
                <a:gd name="T66" fmla="*/ 93 w 180"/>
                <a:gd name="T67" fmla="*/ 88 h 153"/>
                <a:gd name="T68" fmla="*/ 97 w 180"/>
                <a:gd name="T69" fmla="*/ 72 h 153"/>
                <a:gd name="T70" fmla="*/ 97 w 180"/>
                <a:gd name="T71" fmla="*/ 71 h 153"/>
                <a:gd name="T72" fmla="*/ 118 w 180"/>
                <a:gd name="T73" fmla="*/ 59 h 153"/>
                <a:gd name="T74" fmla="*/ 115 w 180"/>
                <a:gd name="T75" fmla="*/ 65 h 153"/>
                <a:gd name="T76" fmla="*/ 144 w 180"/>
                <a:gd name="T77" fmla="*/ 7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53">
                  <a:moveTo>
                    <a:pt x="144" y="74"/>
                  </a:moveTo>
                  <a:cubicBezTo>
                    <a:pt x="146" y="74"/>
                    <a:pt x="147" y="73"/>
                    <a:pt x="149" y="73"/>
                  </a:cubicBezTo>
                  <a:cubicBezTo>
                    <a:pt x="152" y="73"/>
                    <a:pt x="155" y="74"/>
                    <a:pt x="158" y="75"/>
                  </a:cubicBezTo>
                  <a:cubicBezTo>
                    <a:pt x="161" y="77"/>
                    <a:pt x="163" y="78"/>
                    <a:pt x="166" y="77"/>
                  </a:cubicBezTo>
                  <a:cubicBezTo>
                    <a:pt x="173" y="74"/>
                    <a:pt x="177" y="72"/>
                    <a:pt x="180" y="65"/>
                  </a:cubicBezTo>
                  <a:cubicBezTo>
                    <a:pt x="177" y="64"/>
                    <a:pt x="174" y="63"/>
                    <a:pt x="171" y="62"/>
                  </a:cubicBezTo>
                  <a:cubicBezTo>
                    <a:pt x="162" y="60"/>
                    <a:pt x="152" y="57"/>
                    <a:pt x="149" y="50"/>
                  </a:cubicBezTo>
                  <a:cubicBezTo>
                    <a:pt x="147" y="49"/>
                    <a:pt x="142" y="41"/>
                    <a:pt x="141" y="39"/>
                  </a:cubicBezTo>
                  <a:lnTo>
                    <a:pt x="141" y="38"/>
                  </a:lnTo>
                  <a:cubicBezTo>
                    <a:pt x="139" y="26"/>
                    <a:pt x="136" y="19"/>
                    <a:pt x="128" y="14"/>
                  </a:cubicBezTo>
                  <a:cubicBezTo>
                    <a:pt x="126" y="12"/>
                    <a:pt x="124" y="12"/>
                    <a:pt x="122" y="12"/>
                  </a:cubicBezTo>
                  <a:cubicBezTo>
                    <a:pt x="120" y="11"/>
                    <a:pt x="118" y="11"/>
                    <a:pt x="115" y="10"/>
                  </a:cubicBezTo>
                  <a:lnTo>
                    <a:pt x="114" y="9"/>
                  </a:lnTo>
                  <a:cubicBezTo>
                    <a:pt x="106" y="3"/>
                    <a:pt x="101" y="0"/>
                    <a:pt x="99" y="0"/>
                  </a:cubicBezTo>
                  <a:cubicBezTo>
                    <a:pt x="98" y="0"/>
                    <a:pt x="97" y="1"/>
                    <a:pt x="96" y="4"/>
                  </a:cubicBezTo>
                  <a:cubicBezTo>
                    <a:pt x="96" y="5"/>
                    <a:pt x="95" y="7"/>
                    <a:pt x="94" y="8"/>
                  </a:cubicBezTo>
                  <a:cubicBezTo>
                    <a:pt x="90" y="11"/>
                    <a:pt x="87" y="8"/>
                    <a:pt x="84" y="10"/>
                  </a:cubicBezTo>
                  <a:lnTo>
                    <a:pt x="84" y="11"/>
                  </a:lnTo>
                  <a:lnTo>
                    <a:pt x="84" y="11"/>
                  </a:lnTo>
                  <a:cubicBezTo>
                    <a:pt x="84" y="11"/>
                    <a:pt x="83" y="12"/>
                    <a:pt x="83" y="13"/>
                  </a:cubicBezTo>
                  <a:cubicBezTo>
                    <a:pt x="82" y="14"/>
                    <a:pt x="81" y="16"/>
                    <a:pt x="79" y="17"/>
                  </a:cubicBezTo>
                  <a:cubicBezTo>
                    <a:pt x="77" y="18"/>
                    <a:pt x="74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9"/>
                    <a:pt x="65" y="18"/>
                    <a:pt x="63" y="18"/>
                  </a:cubicBezTo>
                  <a:cubicBezTo>
                    <a:pt x="61" y="18"/>
                    <a:pt x="57" y="19"/>
                    <a:pt x="55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5"/>
                    <a:pt x="48" y="28"/>
                    <a:pt x="42" y="28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7"/>
                    <a:pt x="35" y="28"/>
                    <a:pt x="35" y="29"/>
                  </a:cubicBezTo>
                  <a:cubicBezTo>
                    <a:pt x="34" y="36"/>
                    <a:pt x="34" y="41"/>
                    <a:pt x="30" y="47"/>
                  </a:cubicBezTo>
                  <a:lnTo>
                    <a:pt x="30" y="48"/>
                  </a:lnTo>
                  <a:lnTo>
                    <a:pt x="11" y="48"/>
                  </a:lnTo>
                  <a:cubicBezTo>
                    <a:pt x="9" y="50"/>
                    <a:pt x="7" y="52"/>
                    <a:pt x="6" y="55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4" y="62"/>
                    <a:pt x="7" y="72"/>
                    <a:pt x="2" y="76"/>
                  </a:cubicBezTo>
                  <a:lnTo>
                    <a:pt x="2" y="76"/>
                  </a:lnTo>
                  <a:lnTo>
                    <a:pt x="2" y="76"/>
                  </a:lnTo>
                  <a:cubicBezTo>
                    <a:pt x="1" y="76"/>
                    <a:pt x="1" y="76"/>
                    <a:pt x="0" y="76"/>
                  </a:cubicBezTo>
                  <a:lnTo>
                    <a:pt x="0" y="84"/>
                  </a:lnTo>
                  <a:cubicBezTo>
                    <a:pt x="0" y="88"/>
                    <a:pt x="1" y="88"/>
                    <a:pt x="3" y="90"/>
                  </a:cubicBezTo>
                  <a:cubicBezTo>
                    <a:pt x="4" y="91"/>
                    <a:pt x="5" y="92"/>
                    <a:pt x="7" y="95"/>
                  </a:cubicBezTo>
                  <a:cubicBezTo>
                    <a:pt x="7" y="97"/>
                    <a:pt x="7" y="98"/>
                    <a:pt x="7" y="100"/>
                  </a:cubicBezTo>
                  <a:cubicBezTo>
                    <a:pt x="7" y="102"/>
                    <a:pt x="7" y="103"/>
                    <a:pt x="8" y="103"/>
                  </a:cubicBezTo>
                  <a:cubicBezTo>
                    <a:pt x="10" y="105"/>
                    <a:pt x="12" y="105"/>
                    <a:pt x="15" y="105"/>
                  </a:cubicBezTo>
                  <a:lnTo>
                    <a:pt x="17" y="105"/>
                  </a:lnTo>
                  <a:cubicBezTo>
                    <a:pt x="19" y="105"/>
                    <a:pt x="21" y="105"/>
                    <a:pt x="23" y="106"/>
                  </a:cubicBezTo>
                  <a:cubicBezTo>
                    <a:pt x="28" y="108"/>
                    <a:pt x="30" y="112"/>
                    <a:pt x="32" y="116"/>
                  </a:cubicBezTo>
                  <a:cubicBezTo>
                    <a:pt x="32" y="118"/>
                    <a:pt x="33" y="119"/>
                    <a:pt x="34" y="121"/>
                  </a:cubicBezTo>
                  <a:cubicBezTo>
                    <a:pt x="35" y="122"/>
                    <a:pt x="37" y="123"/>
                    <a:pt x="39" y="123"/>
                  </a:cubicBezTo>
                  <a:cubicBezTo>
                    <a:pt x="40" y="124"/>
                    <a:pt x="42" y="125"/>
                    <a:pt x="43" y="126"/>
                  </a:cubicBezTo>
                  <a:cubicBezTo>
                    <a:pt x="44" y="128"/>
                    <a:pt x="44" y="130"/>
                    <a:pt x="44" y="132"/>
                  </a:cubicBezTo>
                  <a:cubicBezTo>
                    <a:pt x="44" y="137"/>
                    <a:pt x="45" y="140"/>
                    <a:pt x="47" y="140"/>
                  </a:cubicBezTo>
                  <a:cubicBezTo>
                    <a:pt x="53" y="140"/>
                    <a:pt x="56" y="140"/>
                    <a:pt x="63" y="144"/>
                  </a:cubicBezTo>
                  <a:cubicBezTo>
                    <a:pt x="65" y="145"/>
                    <a:pt x="66" y="147"/>
                    <a:pt x="68" y="149"/>
                  </a:cubicBezTo>
                  <a:cubicBezTo>
                    <a:pt x="70" y="151"/>
                    <a:pt x="72" y="153"/>
                    <a:pt x="75" y="153"/>
                  </a:cubicBezTo>
                  <a:cubicBezTo>
                    <a:pt x="79" y="153"/>
                    <a:pt x="82" y="147"/>
                    <a:pt x="82" y="136"/>
                  </a:cubicBezTo>
                  <a:cubicBezTo>
                    <a:pt x="82" y="130"/>
                    <a:pt x="85" y="130"/>
                    <a:pt x="87" y="130"/>
                  </a:cubicBezTo>
                  <a:cubicBezTo>
                    <a:pt x="88" y="129"/>
                    <a:pt x="89" y="129"/>
                    <a:pt x="89" y="129"/>
                  </a:cubicBezTo>
                  <a:cubicBezTo>
                    <a:pt x="90" y="128"/>
                    <a:pt x="90" y="125"/>
                    <a:pt x="90" y="123"/>
                  </a:cubicBezTo>
                  <a:cubicBezTo>
                    <a:pt x="90" y="120"/>
                    <a:pt x="90" y="118"/>
                    <a:pt x="91" y="117"/>
                  </a:cubicBezTo>
                  <a:cubicBezTo>
                    <a:pt x="93" y="113"/>
                    <a:pt x="98" y="112"/>
                    <a:pt x="103" y="111"/>
                  </a:cubicBezTo>
                  <a:cubicBezTo>
                    <a:pt x="106" y="110"/>
                    <a:pt x="109" y="109"/>
                    <a:pt x="110" y="107"/>
                  </a:cubicBezTo>
                  <a:cubicBezTo>
                    <a:pt x="110" y="107"/>
                    <a:pt x="110" y="106"/>
                    <a:pt x="109" y="105"/>
                  </a:cubicBezTo>
                  <a:cubicBezTo>
                    <a:pt x="108" y="102"/>
                    <a:pt x="108" y="100"/>
                    <a:pt x="107" y="98"/>
                  </a:cubicBezTo>
                  <a:cubicBezTo>
                    <a:pt x="105" y="94"/>
                    <a:pt x="104" y="91"/>
                    <a:pt x="102" y="91"/>
                  </a:cubicBezTo>
                  <a:cubicBezTo>
                    <a:pt x="101" y="91"/>
                    <a:pt x="100" y="91"/>
                    <a:pt x="100" y="92"/>
                  </a:cubicBezTo>
                  <a:cubicBezTo>
                    <a:pt x="100" y="93"/>
                    <a:pt x="99" y="94"/>
                    <a:pt x="98" y="94"/>
                  </a:cubicBezTo>
                  <a:cubicBezTo>
                    <a:pt x="94" y="94"/>
                    <a:pt x="93" y="90"/>
                    <a:pt x="93" y="88"/>
                  </a:cubicBezTo>
                  <a:cubicBezTo>
                    <a:pt x="93" y="85"/>
                    <a:pt x="94" y="83"/>
                    <a:pt x="95" y="82"/>
                  </a:cubicBezTo>
                  <a:cubicBezTo>
                    <a:pt x="97" y="80"/>
                    <a:pt x="99" y="78"/>
                    <a:pt x="97" y="72"/>
                  </a:cubicBezTo>
                  <a:lnTo>
                    <a:pt x="96" y="72"/>
                  </a:lnTo>
                  <a:lnTo>
                    <a:pt x="97" y="71"/>
                  </a:lnTo>
                  <a:cubicBezTo>
                    <a:pt x="99" y="66"/>
                    <a:pt x="106" y="52"/>
                    <a:pt x="113" y="52"/>
                  </a:cubicBezTo>
                  <a:cubicBezTo>
                    <a:pt x="116" y="52"/>
                    <a:pt x="118" y="56"/>
                    <a:pt x="118" y="59"/>
                  </a:cubicBezTo>
                  <a:cubicBezTo>
                    <a:pt x="118" y="61"/>
                    <a:pt x="116" y="63"/>
                    <a:pt x="115" y="64"/>
                  </a:cubicBezTo>
                  <a:cubicBezTo>
                    <a:pt x="115" y="64"/>
                    <a:pt x="115" y="64"/>
                    <a:pt x="115" y="65"/>
                  </a:cubicBezTo>
                  <a:cubicBezTo>
                    <a:pt x="116" y="67"/>
                    <a:pt x="135" y="75"/>
                    <a:pt x="140" y="75"/>
                  </a:cubicBezTo>
                  <a:cubicBezTo>
                    <a:pt x="142" y="75"/>
                    <a:pt x="143" y="75"/>
                    <a:pt x="14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2" name="Freeform 1181"/>
            <p:cNvSpPr>
              <a:spLocks/>
            </p:cNvSpPr>
            <p:nvPr/>
          </p:nvSpPr>
          <p:spPr bwMode="auto">
            <a:xfrm>
              <a:off x="8243977" y="4591146"/>
              <a:ext cx="154116" cy="182309"/>
            </a:xfrm>
            <a:custGeom>
              <a:avLst/>
              <a:gdLst>
                <a:gd name="T0" fmla="*/ 339 w 362"/>
                <a:gd name="T1" fmla="*/ 92 h 424"/>
                <a:gd name="T2" fmla="*/ 321 w 362"/>
                <a:gd name="T3" fmla="*/ 98 h 424"/>
                <a:gd name="T4" fmla="*/ 281 w 362"/>
                <a:gd name="T5" fmla="*/ 83 h 424"/>
                <a:gd name="T6" fmla="*/ 266 w 362"/>
                <a:gd name="T7" fmla="*/ 126 h 424"/>
                <a:gd name="T8" fmla="*/ 259 w 362"/>
                <a:gd name="T9" fmla="*/ 140 h 424"/>
                <a:gd name="T10" fmla="*/ 248 w 362"/>
                <a:gd name="T11" fmla="*/ 134 h 424"/>
                <a:gd name="T12" fmla="*/ 207 w 362"/>
                <a:gd name="T13" fmla="*/ 153 h 424"/>
                <a:gd name="T14" fmla="*/ 203 w 362"/>
                <a:gd name="T15" fmla="*/ 86 h 424"/>
                <a:gd name="T16" fmla="*/ 172 w 362"/>
                <a:gd name="T17" fmla="*/ 45 h 424"/>
                <a:gd name="T18" fmla="*/ 151 w 362"/>
                <a:gd name="T19" fmla="*/ 14 h 424"/>
                <a:gd name="T20" fmla="*/ 146 w 362"/>
                <a:gd name="T21" fmla="*/ 13 h 424"/>
                <a:gd name="T22" fmla="*/ 151 w 362"/>
                <a:gd name="T23" fmla="*/ 0 h 424"/>
                <a:gd name="T24" fmla="*/ 137 w 362"/>
                <a:gd name="T25" fmla="*/ 8 h 424"/>
                <a:gd name="T26" fmla="*/ 131 w 362"/>
                <a:gd name="T27" fmla="*/ 32 h 424"/>
                <a:gd name="T28" fmla="*/ 136 w 362"/>
                <a:gd name="T29" fmla="*/ 60 h 424"/>
                <a:gd name="T30" fmla="*/ 135 w 362"/>
                <a:gd name="T31" fmla="*/ 78 h 424"/>
                <a:gd name="T32" fmla="*/ 129 w 362"/>
                <a:gd name="T33" fmla="*/ 90 h 424"/>
                <a:gd name="T34" fmla="*/ 121 w 362"/>
                <a:gd name="T35" fmla="*/ 98 h 424"/>
                <a:gd name="T36" fmla="*/ 121 w 362"/>
                <a:gd name="T37" fmla="*/ 107 h 424"/>
                <a:gd name="T38" fmla="*/ 137 w 362"/>
                <a:gd name="T39" fmla="*/ 130 h 424"/>
                <a:gd name="T40" fmla="*/ 131 w 362"/>
                <a:gd name="T41" fmla="*/ 154 h 424"/>
                <a:gd name="T42" fmla="*/ 142 w 362"/>
                <a:gd name="T43" fmla="*/ 169 h 424"/>
                <a:gd name="T44" fmla="*/ 129 w 362"/>
                <a:gd name="T45" fmla="*/ 189 h 424"/>
                <a:gd name="T46" fmla="*/ 106 w 362"/>
                <a:gd name="T47" fmla="*/ 174 h 424"/>
                <a:gd name="T48" fmla="*/ 101 w 362"/>
                <a:gd name="T49" fmla="*/ 187 h 424"/>
                <a:gd name="T50" fmla="*/ 88 w 362"/>
                <a:gd name="T51" fmla="*/ 209 h 424"/>
                <a:gd name="T52" fmla="*/ 79 w 362"/>
                <a:gd name="T53" fmla="*/ 225 h 424"/>
                <a:gd name="T54" fmla="*/ 66 w 362"/>
                <a:gd name="T55" fmla="*/ 228 h 424"/>
                <a:gd name="T56" fmla="*/ 32 w 362"/>
                <a:gd name="T57" fmla="*/ 233 h 424"/>
                <a:gd name="T58" fmla="*/ 21 w 362"/>
                <a:gd name="T59" fmla="*/ 290 h 424"/>
                <a:gd name="T60" fmla="*/ 20 w 362"/>
                <a:gd name="T61" fmla="*/ 311 h 424"/>
                <a:gd name="T62" fmla="*/ 19 w 362"/>
                <a:gd name="T63" fmla="*/ 332 h 424"/>
                <a:gd name="T64" fmla="*/ 3 w 362"/>
                <a:gd name="T65" fmla="*/ 350 h 424"/>
                <a:gd name="T66" fmla="*/ 24 w 362"/>
                <a:gd name="T67" fmla="*/ 363 h 424"/>
                <a:gd name="T68" fmla="*/ 56 w 362"/>
                <a:gd name="T69" fmla="*/ 379 h 424"/>
                <a:gd name="T70" fmla="*/ 66 w 362"/>
                <a:gd name="T71" fmla="*/ 378 h 424"/>
                <a:gd name="T72" fmla="*/ 92 w 362"/>
                <a:gd name="T73" fmla="*/ 376 h 424"/>
                <a:gd name="T74" fmla="*/ 118 w 362"/>
                <a:gd name="T75" fmla="*/ 391 h 424"/>
                <a:gd name="T76" fmla="*/ 135 w 362"/>
                <a:gd name="T77" fmla="*/ 394 h 424"/>
                <a:gd name="T78" fmla="*/ 153 w 362"/>
                <a:gd name="T79" fmla="*/ 413 h 424"/>
                <a:gd name="T80" fmla="*/ 168 w 362"/>
                <a:gd name="T81" fmla="*/ 422 h 424"/>
                <a:gd name="T82" fmla="*/ 178 w 362"/>
                <a:gd name="T83" fmla="*/ 417 h 424"/>
                <a:gd name="T84" fmla="*/ 183 w 362"/>
                <a:gd name="T85" fmla="*/ 393 h 424"/>
                <a:gd name="T86" fmla="*/ 210 w 362"/>
                <a:gd name="T87" fmla="*/ 348 h 424"/>
                <a:gd name="T88" fmla="*/ 217 w 362"/>
                <a:gd name="T89" fmla="*/ 331 h 424"/>
                <a:gd name="T90" fmla="*/ 228 w 362"/>
                <a:gd name="T91" fmla="*/ 295 h 424"/>
                <a:gd name="T92" fmla="*/ 220 w 362"/>
                <a:gd name="T93" fmla="*/ 267 h 424"/>
                <a:gd name="T94" fmla="*/ 224 w 362"/>
                <a:gd name="T95" fmla="*/ 228 h 424"/>
                <a:gd name="T96" fmla="*/ 240 w 362"/>
                <a:gd name="T97" fmla="*/ 213 h 424"/>
                <a:gd name="T98" fmla="*/ 253 w 362"/>
                <a:gd name="T99" fmla="*/ 211 h 424"/>
                <a:gd name="T100" fmla="*/ 265 w 362"/>
                <a:gd name="T101" fmla="*/ 205 h 424"/>
                <a:gd name="T102" fmla="*/ 281 w 362"/>
                <a:gd name="T103" fmla="*/ 204 h 424"/>
                <a:gd name="T104" fmla="*/ 296 w 362"/>
                <a:gd name="T105" fmla="*/ 206 h 424"/>
                <a:gd name="T106" fmla="*/ 314 w 362"/>
                <a:gd name="T107" fmla="*/ 187 h 424"/>
                <a:gd name="T108" fmla="*/ 333 w 362"/>
                <a:gd name="T109" fmla="*/ 181 h 424"/>
                <a:gd name="T110" fmla="*/ 353 w 362"/>
                <a:gd name="T111" fmla="*/ 172 h 424"/>
                <a:gd name="T112" fmla="*/ 338 w 362"/>
                <a:gd name="T113" fmla="*/ 130 h 424"/>
                <a:gd name="T114" fmla="*/ 362 w 362"/>
                <a:gd name="T115" fmla="*/ 12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424">
                  <a:moveTo>
                    <a:pt x="356" y="117"/>
                  </a:moveTo>
                  <a:cubicBezTo>
                    <a:pt x="351" y="114"/>
                    <a:pt x="346" y="110"/>
                    <a:pt x="345" y="106"/>
                  </a:cubicBezTo>
                  <a:cubicBezTo>
                    <a:pt x="344" y="104"/>
                    <a:pt x="343" y="102"/>
                    <a:pt x="343" y="100"/>
                  </a:cubicBezTo>
                  <a:cubicBezTo>
                    <a:pt x="342" y="97"/>
                    <a:pt x="342" y="94"/>
                    <a:pt x="339" y="92"/>
                  </a:cubicBezTo>
                  <a:lnTo>
                    <a:pt x="333" y="92"/>
                  </a:lnTo>
                  <a:cubicBezTo>
                    <a:pt x="333" y="94"/>
                    <a:pt x="332" y="95"/>
                    <a:pt x="331" y="96"/>
                  </a:cubicBezTo>
                  <a:cubicBezTo>
                    <a:pt x="331" y="98"/>
                    <a:pt x="329" y="99"/>
                    <a:pt x="325" y="99"/>
                  </a:cubicBezTo>
                  <a:cubicBezTo>
                    <a:pt x="324" y="99"/>
                    <a:pt x="322" y="99"/>
                    <a:pt x="321" y="98"/>
                  </a:cubicBezTo>
                  <a:cubicBezTo>
                    <a:pt x="315" y="97"/>
                    <a:pt x="312" y="92"/>
                    <a:pt x="310" y="87"/>
                  </a:cubicBezTo>
                  <a:cubicBezTo>
                    <a:pt x="308" y="84"/>
                    <a:pt x="306" y="80"/>
                    <a:pt x="302" y="78"/>
                  </a:cubicBezTo>
                  <a:cubicBezTo>
                    <a:pt x="301" y="78"/>
                    <a:pt x="300" y="78"/>
                    <a:pt x="298" y="78"/>
                  </a:cubicBezTo>
                  <a:cubicBezTo>
                    <a:pt x="288" y="78"/>
                    <a:pt x="283" y="80"/>
                    <a:pt x="281" y="83"/>
                  </a:cubicBezTo>
                  <a:cubicBezTo>
                    <a:pt x="279" y="86"/>
                    <a:pt x="279" y="90"/>
                    <a:pt x="278" y="95"/>
                  </a:cubicBezTo>
                  <a:cubicBezTo>
                    <a:pt x="278" y="99"/>
                    <a:pt x="277" y="104"/>
                    <a:pt x="275" y="110"/>
                  </a:cubicBezTo>
                  <a:cubicBezTo>
                    <a:pt x="274" y="115"/>
                    <a:pt x="272" y="118"/>
                    <a:pt x="269" y="122"/>
                  </a:cubicBezTo>
                  <a:cubicBezTo>
                    <a:pt x="268" y="123"/>
                    <a:pt x="267" y="125"/>
                    <a:pt x="266" y="126"/>
                  </a:cubicBezTo>
                  <a:cubicBezTo>
                    <a:pt x="266" y="127"/>
                    <a:pt x="265" y="127"/>
                    <a:pt x="265" y="128"/>
                  </a:cubicBezTo>
                  <a:cubicBezTo>
                    <a:pt x="263" y="131"/>
                    <a:pt x="261" y="134"/>
                    <a:pt x="261" y="138"/>
                  </a:cubicBezTo>
                  <a:lnTo>
                    <a:pt x="260" y="140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8" y="140"/>
                  </a:lnTo>
                  <a:cubicBezTo>
                    <a:pt x="257" y="140"/>
                    <a:pt x="257" y="140"/>
                    <a:pt x="256" y="139"/>
                  </a:cubicBezTo>
                  <a:cubicBezTo>
                    <a:pt x="252" y="138"/>
                    <a:pt x="250" y="136"/>
                    <a:pt x="248" y="134"/>
                  </a:cubicBezTo>
                  <a:cubicBezTo>
                    <a:pt x="248" y="133"/>
                    <a:pt x="247" y="132"/>
                    <a:pt x="247" y="131"/>
                  </a:cubicBezTo>
                  <a:cubicBezTo>
                    <a:pt x="240" y="132"/>
                    <a:pt x="236" y="137"/>
                    <a:pt x="231" y="142"/>
                  </a:cubicBezTo>
                  <a:cubicBezTo>
                    <a:pt x="226" y="148"/>
                    <a:pt x="221" y="154"/>
                    <a:pt x="212" y="154"/>
                  </a:cubicBezTo>
                  <a:cubicBezTo>
                    <a:pt x="210" y="154"/>
                    <a:pt x="209" y="154"/>
                    <a:pt x="207" y="153"/>
                  </a:cubicBezTo>
                  <a:cubicBezTo>
                    <a:pt x="199" y="152"/>
                    <a:pt x="199" y="144"/>
                    <a:pt x="199" y="139"/>
                  </a:cubicBezTo>
                  <a:lnTo>
                    <a:pt x="199" y="102"/>
                  </a:lnTo>
                  <a:cubicBezTo>
                    <a:pt x="199" y="98"/>
                    <a:pt x="200" y="94"/>
                    <a:pt x="202" y="91"/>
                  </a:cubicBezTo>
                  <a:cubicBezTo>
                    <a:pt x="202" y="89"/>
                    <a:pt x="203" y="88"/>
                    <a:pt x="203" y="86"/>
                  </a:cubicBezTo>
                  <a:cubicBezTo>
                    <a:pt x="194" y="81"/>
                    <a:pt x="184" y="75"/>
                    <a:pt x="184" y="62"/>
                  </a:cubicBezTo>
                  <a:lnTo>
                    <a:pt x="184" y="53"/>
                  </a:lnTo>
                  <a:cubicBezTo>
                    <a:pt x="184" y="51"/>
                    <a:pt x="182" y="50"/>
                    <a:pt x="179" y="49"/>
                  </a:cubicBezTo>
                  <a:cubicBezTo>
                    <a:pt x="176" y="48"/>
                    <a:pt x="174" y="47"/>
                    <a:pt x="172" y="45"/>
                  </a:cubicBezTo>
                  <a:cubicBezTo>
                    <a:pt x="170" y="41"/>
                    <a:pt x="170" y="38"/>
                    <a:pt x="169" y="34"/>
                  </a:cubicBezTo>
                  <a:cubicBezTo>
                    <a:pt x="169" y="31"/>
                    <a:pt x="168" y="29"/>
                    <a:pt x="167" y="26"/>
                  </a:cubicBezTo>
                  <a:cubicBezTo>
                    <a:pt x="165" y="20"/>
                    <a:pt x="162" y="17"/>
                    <a:pt x="157" y="16"/>
                  </a:cubicBezTo>
                  <a:cubicBezTo>
                    <a:pt x="155" y="15"/>
                    <a:pt x="153" y="15"/>
                    <a:pt x="151" y="14"/>
                  </a:cubicBezTo>
                  <a:lnTo>
                    <a:pt x="150" y="14"/>
                  </a:lnTo>
                  <a:lnTo>
                    <a:pt x="150" y="14"/>
                  </a:lnTo>
                  <a:cubicBezTo>
                    <a:pt x="149" y="14"/>
                    <a:pt x="149" y="14"/>
                    <a:pt x="149" y="14"/>
                  </a:cubicBezTo>
                  <a:lnTo>
                    <a:pt x="146" y="13"/>
                  </a:lnTo>
                  <a:lnTo>
                    <a:pt x="147" y="11"/>
                  </a:lnTo>
                  <a:cubicBezTo>
                    <a:pt x="147" y="9"/>
                    <a:pt x="148" y="7"/>
                    <a:pt x="149" y="6"/>
                  </a:cubicBezTo>
                  <a:cubicBezTo>
                    <a:pt x="150" y="5"/>
                    <a:pt x="151" y="4"/>
                    <a:pt x="151" y="2"/>
                  </a:cubicBezTo>
                  <a:cubicBezTo>
                    <a:pt x="151" y="1"/>
                    <a:pt x="151" y="1"/>
                    <a:pt x="151" y="0"/>
                  </a:cubicBezTo>
                  <a:cubicBezTo>
                    <a:pt x="151" y="0"/>
                    <a:pt x="150" y="0"/>
                    <a:pt x="150" y="0"/>
                  </a:cubicBezTo>
                  <a:lnTo>
                    <a:pt x="149" y="0"/>
                  </a:lnTo>
                  <a:cubicBezTo>
                    <a:pt x="148" y="0"/>
                    <a:pt x="148" y="0"/>
                    <a:pt x="147" y="0"/>
                  </a:cubicBezTo>
                  <a:cubicBezTo>
                    <a:pt x="146" y="4"/>
                    <a:pt x="141" y="6"/>
                    <a:pt x="137" y="8"/>
                  </a:cubicBezTo>
                  <a:cubicBezTo>
                    <a:pt x="131" y="10"/>
                    <a:pt x="128" y="11"/>
                    <a:pt x="128" y="15"/>
                  </a:cubicBezTo>
                  <a:cubicBezTo>
                    <a:pt x="128" y="19"/>
                    <a:pt x="129" y="20"/>
                    <a:pt x="131" y="22"/>
                  </a:cubicBezTo>
                  <a:cubicBezTo>
                    <a:pt x="132" y="23"/>
                    <a:pt x="133" y="25"/>
                    <a:pt x="133" y="27"/>
                  </a:cubicBezTo>
                  <a:cubicBezTo>
                    <a:pt x="133" y="29"/>
                    <a:pt x="132" y="31"/>
                    <a:pt x="131" y="32"/>
                  </a:cubicBezTo>
                  <a:cubicBezTo>
                    <a:pt x="129" y="34"/>
                    <a:pt x="128" y="35"/>
                    <a:pt x="128" y="37"/>
                  </a:cubicBezTo>
                  <a:cubicBezTo>
                    <a:pt x="128" y="41"/>
                    <a:pt x="130" y="42"/>
                    <a:pt x="133" y="44"/>
                  </a:cubicBezTo>
                  <a:cubicBezTo>
                    <a:pt x="135" y="46"/>
                    <a:pt x="139" y="49"/>
                    <a:pt x="139" y="54"/>
                  </a:cubicBezTo>
                  <a:cubicBezTo>
                    <a:pt x="139" y="56"/>
                    <a:pt x="137" y="58"/>
                    <a:pt x="136" y="60"/>
                  </a:cubicBezTo>
                  <a:cubicBezTo>
                    <a:pt x="136" y="60"/>
                    <a:pt x="135" y="61"/>
                    <a:pt x="135" y="62"/>
                  </a:cubicBezTo>
                  <a:cubicBezTo>
                    <a:pt x="135" y="63"/>
                    <a:pt x="136" y="64"/>
                    <a:pt x="137" y="65"/>
                  </a:cubicBezTo>
                  <a:cubicBezTo>
                    <a:pt x="137" y="66"/>
                    <a:pt x="139" y="67"/>
                    <a:pt x="139" y="69"/>
                  </a:cubicBezTo>
                  <a:cubicBezTo>
                    <a:pt x="139" y="73"/>
                    <a:pt x="137" y="76"/>
                    <a:pt x="135" y="78"/>
                  </a:cubicBezTo>
                  <a:cubicBezTo>
                    <a:pt x="134" y="80"/>
                    <a:pt x="133" y="81"/>
                    <a:pt x="133" y="83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89"/>
                    <a:pt x="130" y="89"/>
                    <a:pt x="130" y="90"/>
                  </a:cubicBezTo>
                  <a:lnTo>
                    <a:pt x="129" y="90"/>
                  </a:lnTo>
                  <a:lnTo>
                    <a:pt x="129" y="90"/>
                  </a:lnTo>
                  <a:cubicBezTo>
                    <a:pt x="127" y="92"/>
                    <a:pt x="126" y="93"/>
                    <a:pt x="125" y="94"/>
                  </a:cubicBezTo>
                  <a:cubicBezTo>
                    <a:pt x="124" y="96"/>
                    <a:pt x="123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24" y="98"/>
                  </a:lnTo>
                  <a:lnTo>
                    <a:pt x="124" y="101"/>
                  </a:lnTo>
                  <a:cubicBezTo>
                    <a:pt x="123" y="104"/>
                    <a:pt x="122" y="106"/>
                    <a:pt x="121" y="107"/>
                  </a:cubicBezTo>
                  <a:cubicBezTo>
                    <a:pt x="120" y="109"/>
                    <a:pt x="120" y="111"/>
                    <a:pt x="120" y="115"/>
                  </a:cubicBezTo>
                  <a:cubicBezTo>
                    <a:pt x="120" y="122"/>
                    <a:pt x="121" y="127"/>
                    <a:pt x="122" y="129"/>
                  </a:cubicBezTo>
                  <a:lnTo>
                    <a:pt x="136" y="129"/>
                  </a:lnTo>
                  <a:lnTo>
                    <a:pt x="137" y="130"/>
                  </a:lnTo>
                  <a:cubicBezTo>
                    <a:pt x="137" y="131"/>
                    <a:pt x="137" y="132"/>
                    <a:pt x="138" y="132"/>
                  </a:cubicBezTo>
                  <a:cubicBezTo>
                    <a:pt x="139" y="134"/>
                    <a:pt x="140" y="137"/>
                    <a:pt x="140" y="140"/>
                  </a:cubicBezTo>
                  <a:cubicBezTo>
                    <a:pt x="140" y="144"/>
                    <a:pt x="137" y="146"/>
                    <a:pt x="135" y="148"/>
                  </a:cubicBezTo>
                  <a:cubicBezTo>
                    <a:pt x="133" y="150"/>
                    <a:pt x="131" y="151"/>
                    <a:pt x="131" y="154"/>
                  </a:cubicBezTo>
                  <a:cubicBezTo>
                    <a:pt x="132" y="155"/>
                    <a:pt x="134" y="156"/>
                    <a:pt x="135" y="157"/>
                  </a:cubicBezTo>
                  <a:cubicBezTo>
                    <a:pt x="137" y="159"/>
                    <a:pt x="141" y="161"/>
                    <a:pt x="142" y="164"/>
                  </a:cubicBezTo>
                  <a:lnTo>
                    <a:pt x="142" y="165"/>
                  </a:lnTo>
                  <a:lnTo>
                    <a:pt x="142" y="169"/>
                  </a:lnTo>
                  <a:cubicBezTo>
                    <a:pt x="142" y="171"/>
                    <a:pt x="141" y="172"/>
                    <a:pt x="140" y="173"/>
                  </a:cubicBezTo>
                  <a:cubicBezTo>
                    <a:pt x="139" y="174"/>
                    <a:pt x="139" y="175"/>
                    <a:pt x="139" y="176"/>
                  </a:cubicBezTo>
                  <a:lnTo>
                    <a:pt x="139" y="182"/>
                  </a:lnTo>
                  <a:cubicBezTo>
                    <a:pt x="139" y="185"/>
                    <a:pt x="136" y="189"/>
                    <a:pt x="129" y="189"/>
                  </a:cubicBezTo>
                  <a:cubicBezTo>
                    <a:pt x="126" y="189"/>
                    <a:pt x="114" y="182"/>
                    <a:pt x="109" y="180"/>
                  </a:cubicBezTo>
                  <a:lnTo>
                    <a:pt x="109" y="179"/>
                  </a:lnTo>
                  <a:cubicBezTo>
                    <a:pt x="108" y="178"/>
                    <a:pt x="107" y="176"/>
                    <a:pt x="107" y="175"/>
                  </a:cubicBezTo>
                  <a:cubicBezTo>
                    <a:pt x="107" y="175"/>
                    <a:pt x="106" y="174"/>
                    <a:pt x="106" y="174"/>
                  </a:cubicBezTo>
                  <a:cubicBezTo>
                    <a:pt x="102" y="174"/>
                    <a:pt x="98" y="176"/>
                    <a:pt x="98" y="180"/>
                  </a:cubicBezTo>
                  <a:lnTo>
                    <a:pt x="98" y="182"/>
                  </a:lnTo>
                  <a:cubicBezTo>
                    <a:pt x="98" y="182"/>
                    <a:pt x="99" y="183"/>
                    <a:pt x="99" y="183"/>
                  </a:cubicBezTo>
                  <a:cubicBezTo>
                    <a:pt x="100" y="183"/>
                    <a:pt x="101" y="184"/>
                    <a:pt x="101" y="187"/>
                  </a:cubicBezTo>
                  <a:cubicBezTo>
                    <a:pt x="101" y="192"/>
                    <a:pt x="97" y="196"/>
                    <a:pt x="94" y="199"/>
                  </a:cubicBezTo>
                  <a:cubicBezTo>
                    <a:pt x="92" y="200"/>
                    <a:pt x="91" y="202"/>
                    <a:pt x="90" y="203"/>
                  </a:cubicBezTo>
                  <a:cubicBezTo>
                    <a:pt x="89" y="204"/>
                    <a:pt x="89" y="204"/>
                    <a:pt x="88" y="206"/>
                  </a:cubicBezTo>
                  <a:cubicBezTo>
                    <a:pt x="88" y="207"/>
                    <a:pt x="88" y="208"/>
                    <a:pt x="88" y="209"/>
                  </a:cubicBezTo>
                  <a:cubicBezTo>
                    <a:pt x="88" y="210"/>
                    <a:pt x="86" y="212"/>
                    <a:pt x="84" y="212"/>
                  </a:cubicBezTo>
                  <a:cubicBezTo>
                    <a:pt x="84" y="212"/>
                    <a:pt x="83" y="212"/>
                    <a:pt x="83" y="212"/>
                  </a:cubicBezTo>
                  <a:cubicBezTo>
                    <a:pt x="83" y="212"/>
                    <a:pt x="82" y="212"/>
                    <a:pt x="82" y="212"/>
                  </a:cubicBezTo>
                  <a:cubicBezTo>
                    <a:pt x="81" y="214"/>
                    <a:pt x="79" y="222"/>
                    <a:pt x="79" y="225"/>
                  </a:cubicBezTo>
                  <a:cubicBezTo>
                    <a:pt x="79" y="226"/>
                    <a:pt x="80" y="228"/>
                    <a:pt x="80" y="230"/>
                  </a:cubicBezTo>
                  <a:cubicBezTo>
                    <a:pt x="81" y="233"/>
                    <a:pt x="81" y="236"/>
                    <a:pt x="80" y="238"/>
                  </a:cubicBezTo>
                  <a:cubicBezTo>
                    <a:pt x="79" y="238"/>
                    <a:pt x="78" y="239"/>
                    <a:pt x="77" y="239"/>
                  </a:cubicBezTo>
                  <a:cubicBezTo>
                    <a:pt x="70" y="239"/>
                    <a:pt x="68" y="233"/>
                    <a:pt x="66" y="228"/>
                  </a:cubicBezTo>
                  <a:cubicBezTo>
                    <a:pt x="64" y="222"/>
                    <a:pt x="63" y="220"/>
                    <a:pt x="60" y="220"/>
                  </a:cubicBezTo>
                  <a:cubicBezTo>
                    <a:pt x="58" y="220"/>
                    <a:pt x="57" y="222"/>
                    <a:pt x="55" y="225"/>
                  </a:cubicBezTo>
                  <a:cubicBezTo>
                    <a:pt x="52" y="228"/>
                    <a:pt x="49" y="233"/>
                    <a:pt x="43" y="233"/>
                  </a:cubicBezTo>
                  <a:lnTo>
                    <a:pt x="32" y="233"/>
                  </a:lnTo>
                  <a:cubicBezTo>
                    <a:pt x="27" y="233"/>
                    <a:pt x="24" y="244"/>
                    <a:pt x="24" y="254"/>
                  </a:cubicBezTo>
                  <a:cubicBezTo>
                    <a:pt x="24" y="257"/>
                    <a:pt x="25" y="259"/>
                    <a:pt x="27" y="261"/>
                  </a:cubicBezTo>
                  <a:cubicBezTo>
                    <a:pt x="29" y="264"/>
                    <a:pt x="32" y="267"/>
                    <a:pt x="32" y="272"/>
                  </a:cubicBezTo>
                  <a:cubicBezTo>
                    <a:pt x="32" y="279"/>
                    <a:pt x="28" y="287"/>
                    <a:pt x="21" y="290"/>
                  </a:cubicBezTo>
                  <a:cubicBezTo>
                    <a:pt x="20" y="292"/>
                    <a:pt x="19" y="294"/>
                    <a:pt x="18" y="296"/>
                  </a:cubicBezTo>
                  <a:cubicBezTo>
                    <a:pt x="17" y="298"/>
                    <a:pt x="16" y="300"/>
                    <a:pt x="16" y="300"/>
                  </a:cubicBezTo>
                  <a:cubicBezTo>
                    <a:pt x="16" y="302"/>
                    <a:pt x="17" y="303"/>
                    <a:pt x="18" y="305"/>
                  </a:cubicBezTo>
                  <a:cubicBezTo>
                    <a:pt x="18" y="306"/>
                    <a:pt x="20" y="309"/>
                    <a:pt x="20" y="311"/>
                  </a:cubicBezTo>
                  <a:cubicBezTo>
                    <a:pt x="20" y="315"/>
                    <a:pt x="18" y="317"/>
                    <a:pt x="18" y="319"/>
                  </a:cubicBezTo>
                  <a:cubicBezTo>
                    <a:pt x="17" y="321"/>
                    <a:pt x="16" y="322"/>
                    <a:pt x="16" y="323"/>
                  </a:cubicBezTo>
                  <a:cubicBezTo>
                    <a:pt x="16" y="324"/>
                    <a:pt x="17" y="325"/>
                    <a:pt x="17" y="327"/>
                  </a:cubicBezTo>
                  <a:cubicBezTo>
                    <a:pt x="18" y="328"/>
                    <a:pt x="19" y="330"/>
                    <a:pt x="19" y="332"/>
                  </a:cubicBezTo>
                  <a:cubicBezTo>
                    <a:pt x="19" y="341"/>
                    <a:pt x="13" y="341"/>
                    <a:pt x="7" y="341"/>
                  </a:cubicBezTo>
                  <a:cubicBezTo>
                    <a:pt x="6" y="342"/>
                    <a:pt x="1" y="346"/>
                    <a:pt x="0" y="348"/>
                  </a:cubicBezTo>
                  <a:cubicBezTo>
                    <a:pt x="0" y="348"/>
                    <a:pt x="1" y="349"/>
                    <a:pt x="2" y="349"/>
                  </a:cubicBezTo>
                  <a:cubicBezTo>
                    <a:pt x="2" y="349"/>
                    <a:pt x="3" y="350"/>
                    <a:pt x="3" y="350"/>
                  </a:cubicBezTo>
                  <a:cubicBezTo>
                    <a:pt x="5" y="351"/>
                    <a:pt x="7" y="354"/>
                    <a:pt x="9" y="357"/>
                  </a:cubicBezTo>
                  <a:cubicBezTo>
                    <a:pt x="12" y="361"/>
                    <a:pt x="15" y="365"/>
                    <a:pt x="17" y="365"/>
                  </a:cubicBezTo>
                  <a:cubicBezTo>
                    <a:pt x="18" y="365"/>
                    <a:pt x="19" y="365"/>
                    <a:pt x="19" y="364"/>
                  </a:cubicBezTo>
                  <a:cubicBezTo>
                    <a:pt x="20" y="364"/>
                    <a:pt x="22" y="363"/>
                    <a:pt x="24" y="363"/>
                  </a:cubicBezTo>
                  <a:cubicBezTo>
                    <a:pt x="29" y="363"/>
                    <a:pt x="31" y="366"/>
                    <a:pt x="33" y="368"/>
                  </a:cubicBezTo>
                  <a:cubicBezTo>
                    <a:pt x="33" y="369"/>
                    <a:pt x="34" y="370"/>
                    <a:pt x="35" y="370"/>
                  </a:cubicBezTo>
                  <a:cubicBezTo>
                    <a:pt x="37" y="371"/>
                    <a:pt x="38" y="372"/>
                    <a:pt x="40" y="373"/>
                  </a:cubicBezTo>
                  <a:cubicBezTo>
                    <a:pt x="45" y="376"/>
                    <a:pt x="49" y="379"/>
                    <a:pt x="56" y="379"/>
                  </a:cubicBezTo>
                  <a:cubicBezTo>
                    <a:pt x="58" y="379"/>
                    <a:pt x="59" y="379"/>
                    <a:pt x="60" y="378"/>
                  </a:cubicBezTo>
                  <a:cubicBezTo>
                    <a:pt x="61" y="378"/>
                    <a:pt x="62" y="377"/>
                    <a:pt x="63" y="377"/>
                  </a:cubicBezTo>
                  <a:lnTo>
                    <a:pt x="65" y="377"/>
                  </a:lnTo>
                  <a:lnTo>
                    <a:pt x="66" y="378"/>
                  </a:lnTo>
                  <a:cubicBezTo>
                    <a:pt x="67" y="380"/>
                    <a:pt x="69" y="381"/>
                    <a:pt x="71" y="381"/>
                  </a:cubicBezTo>
                  <a:cubicBezTo>
                    <a:pt x="72" y="380"/>
                    <a:pt x="73" y="378"/>
                    <a:pt x="73" y="377"/>
                  </a:cubicBezTo>
                  <a:cubicBezTo>
                    <a:pt x="76" y="372"/>
                    <a:pt x="79" y="367"/>
                    <a:pt x="85" y="367"/>
                  </a:cubicBezTo>
                  <a:cubicBezTo>
                    <a:pt x="91" y="367"/>
                    <a:pt x="92" y="372"/>
                    <a:pt x="92" y="376"/>
                  </a:cubicBezTo>
                  <a:cubicBezTo>
                    <a:pt x="93" y="377"/>
                    <a:pt x="93" y="379"/>
                    <a:pt x="94" y="380"/>
                  </a:cubicBezTo>
                  <a:cubicBezTo>
                    <a:pt x="96" y="383"/>
                    <a:pt x="99" y="383"/>
                    <a:pt x="103" y="384"/>
                  </a:cubicBezTo>
                  <a:cubicBezTo>
                    <a:pt x="105" y="384"/>
                    <a:pt x="107" y="385"/>
                    <a:pt x="109" y="386"/>
                  </a:cubicBezTo>
                  <a:cubicBezTo>
                    <a:pt x="113" y="387"/>
                    <a:pt x="116" y="389"/>
                    <a:pt x="118" y="391"/>
                  </a:cubicBezTo>
                  <a:cubicBezTo>
                    <a:pt x="121" y="393"/>
                    <a:pt x="123" y="395"/>
                    <a:pt x="128" y="395"/>
                  </a:cubicBezTo>
                  <a:cubicBezTo>
                    <a:pt x="128" y="395"/>
                    <a:pt x="129" y="395"/>
                    <a:pt x="130" y="395"/>
                  </a:cubicBezTo>
                  <a:cubicBezTo>
                    <a:pt x="131" y="396"/>
                    <a:pt x="132" y="396"/>
                    <a:pt x="133" y="395"/>
                  </a:cubicBezTo>
                  <a:lnTo>
                    <a:pt x="135" y="394"/>
                  </a:lnTo>
                  <a:lnTo>
                    <a:pt x="136" y="396"/>
                  </a:lnTo>
                  <a:cubicBezTo>
                    <a:pt x="138" y="399"/>
                    <a:pt x="140" y="401"/>
                    <a:pt x="143" y="402"/>
                  </a:cubicBezTo>
                  <a:cubicBezTo>
                    <a:pt x="146" y="404"/>
                    <a:pt x="149" y="406"/>
                    <a:pt x="152" y="410"/>
                  </a:cubicBezTo>
                  <a:cubicBezTo>
                    <a:pt x="152" y="411"/>
                    <a:pt x="152" y="412"/>
                    <a:pt x="153" y="413"/>
                  </a:cubicBezTo>
                  <a:cubicBezTo>
                    <a:pt x="154" y="416"/>
                    <a:pt x="154" y="416"/>
                    <a:pt x="156" y="416"/>
                  </a:cubicBezTo>
                  <a:cubicBezTo>
                    <a:pt x="157" y="416"/>
                    <a:pt x="158" y="416"/>
                    <a:pt x="159" y="416"/>
                  </a:cubicBezTo>
                  <a:cubicBezTo>
                    <a:pt x="160" y="416"/>
                    <a:pt x="161" y="416"/>
                    <a:pt x="161" y="416"/>
                  </a:cubicBezTo>
                  <a:cubicBezTo>
                    <a:pt x="165" y="416"/>
                    <a:pt x="166" y="418"/>
                    <a:pt x="168" y="422"/>
                  </a:cubicBezTo>
                  <a:cubicBezTo>
                    <a:pt x="169" y="422"/>
                    <a:pt x="169" y="423"/>
                    <a:pt x="169" y="424"/>
                  </a:cubicBezTo>
                  <a:cubicBezTo>
                    <a:pt x="171" y="422"/>
                    <a:pt x="173" y="421"/>
                    <a:pt x="175" y="420"/>
                  </a:cubicBezTo>
                  <a:cubicBezTo>
                    <a:pt x="176" y="419"/>
                    <a:pt x="177" y="419"/>
                    <a:pt x="178" y="418"/>
                  </a:cubicBezTo>
                  <a:cubicBezTo>
                    <a:pt x="178" y="418"/>
                    <a:pt x="178" y="417"/>
                    <a:pt x="178" y="417"/>
                  </a:cubicBezTo>
                  <a:cubicBezTo>
                    <a:pt x="176" y="417"/>
                    <a:pt x="174" y="417"/>
                    <a:pt x="172" y="417"/>
                  </a:cubicBezTo>
                  <a:cubicBezTo>
                    <a:pt x="168" y="417"/>
                    <a:pt x="160" y="417"/>
                    <a:pt x="160" y="411"/>
                  </a:cubicBezTo>
                  <a:cubicBezTo>
                    <a:pt x="160" y="408"/>
                    <a:pt x="165" y="404"/>
                    <a:pt x="180" y="395"/>
                  </a:cubicBezTo>
                  <a:cubicBezTo>
                    <a:pt x="182" y="394"/>
                    <a:pt x="183" y="393"/>
                    <a:pt x="183" y="393"/>
                  </a:cubicBezTo>
                  <a:cubicBezTo>
                    <a:pt x="187" y="389"/>
                    <a:pt x="190" y="384"/>
                    <a:pt x="193" y="379"/>
                  </a:cubicBezTo>
                  <a:cubicBezTo>
                    <a:pt x="195" y="376"/>
                    <a:pt x="197" y="373"/>
                    <a:pt x="199" y="369"/>
                  </a:cubicBezTo>
                  <a:cubicBezTo>
                    <a:pt x="202" y="365"/>
                    <a:pt x="204" y="362"/>
                    <a:pt x="206" y="357"/>
                  </a:cubicBezTo>
                  <a:cubicBezTo>
                    <a:pt x="207" y="355"/>
                    <a:pt x="208" y="352"/>
                    <a:pt x="210" y="348"/>
                  </a:cubicBezTo>
                  <a:cubicBezTo>
                    <a:pt x="211" y="346"/>
                    <a:pt x="212" y="345"/>
                    <a:pt x="214" y="344"/>
                  </a:cubicBezTo>
                  <a:cubicBezTo>
                    <a:pt x="215" y="343"/>
                    <a:pt x="215" y="342"/>
                    <a:pt x="215" y="342"/>
                  </a:cubicBezTo>
                  <a:cubicBezTo>
                    <a:pt x="216" y="340"/>
                    <a:pt x="216" y="339"/>
                    <a:pt x="216" y="338"/>
                  </a:cubicBezTo>
                  <a:cubicBezTo>
                    <a:pt x="216" y="336"/>
                    <a:pt x="215" y="334"/>
                    <a:pt x="217" y="331"/>
                  </a:cubicBezTo>
                  <a:cubicBezTo>
                    <a:pt x="218" y="329"/>
                    <a:pt x="220" y="327"/>
                    <a:pt x="221" y="326"/>
                  </a:cubicBezTo>
                  <a:cubicBezTo>
                    <a:pt x="223" y="323"/>
                    <a:pt x="225" y="320"/>
                    <a:pt x="228" y="316"/>
                  </a:cubicBezTo>
                  <a:lnTo>
                    <a:pt x="228" y="296"/>
                  </a:lnTo>
                  <a:lnTo>
                    <a:pt x="228" y="295"/>
                  </a:lnTo>
                  <a:cubicBezTo>
                    <a:pt x="228" y="295"/>
                    <a:pt x="229" y="295"/>
                    <a:pt x="229" y="292"/>
                  </a:cubicBezTo>
                  <a:cubicBezTo>
                    <a:pt x="229" y="291"/>
                    <a:pt x="229" y="290"/>
                    <a:pt x="229" y="289"/>
                  </a:cubicBezTo>
                  <a:cubicBezTo>
                    <a:pt x="229" y="287"/>
                    <a:pt x="228" y="285"/>
                    <a:pt x="227" y="282"/>
                  </a:cubicBezTo>
                  <a:cubicBezTo>
                    <a:pt x="223" y="280"/>
                    <a:pt x="220" y="272"/>
                    <a:pt x="220" y="267"/>
                  </a:cubicBezTo>
                  <a:cubicBezTo>
                    <a:pt x="220" y="260"/>
                    <a:pt x="222" y="256"/>
                    <a:pt x="226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0" y="249"/>
                    <a:pt x="214" y="245"/>
                    <a:pt x="214" y="239"/>
                  </a:cubicBezTo>
                  <a:cubicBezTo>
                    <a:pt x="214" y="231"/>
                    <a:pt x="219" y="229"/>
                    <a:pt x="224" y="228"/>
                  </a:cubicBezTo>
                  <a:cubicBezTo>
                    <a:pt x="226" y="227"/>
                    <a:pt x="229" y="226"/>
                    <a:pt x="230" y="225"/>
                  </a:cubicBezTo>
                  <a:cubicBezTo>
                    <a:pt x="231" y="224"/>
                    <a:pt x="231" y="223"/>
                    <a:pt x="231" y="222"/>
                  </a:cubicBezTo>
                  <a:cubicBezTo>
                    <a:pt x="231" y="220"/>
                    <a:pt x="231" y="217"/>
                    <a:pt x="234" y="214"/>
                  </a:cubicBezTo>
                  <a:cubicBezTo>
                    <a:pt x="235" y="213"/>
                    <a:pt x="237" y="213"/>
                    <a:pt x="240" y="213"/>
                  </a:cubicBezTo>
                  <a:cubicBezTo>
                    <a:pt x="241" y="213"/>
                    <a:pt x="242" y="213"/>
                    <a:pt x="243" y="213"/>
                  </a:cubicBezTo>
                  <a:cubicBezTo>
                    <a:pt x="245" y="213"/>
                    <a:pt x="246" y="213"/>
                    <a:pt x="248" y="213"/>
                  </a:cubicBezTo>
                  <a:cubicBezTo>
                    <a:pt x="250" y="213"/>
                    <a:pt x="251" y="213"/>
                    <a:pt x="253" y="213"/>
                  </a:cubicBezTo>
                  <a:cubicBezTo>
                    <a:pt x="253" y="212"/>
                    <a:pt x="253" y="212"/>
                    <a:pt x="253" y="211"/>
                  </a:cubicBezTo>
                  <a:cubicBezTo>
                    <a:pt x="253" y="208"/>
                    <a:pt x="253" y="202"/>
                    <a:pt x="257" y="201"/>
                  </a:cubicBezTo>
                  <a:lnTo>
                    <a:pt x="257" y="201"/>
                  </a:lnTo>
                  <a:cubicBezTo>
                    <a:pt x="259" y="201"/>
                    <a:pt x="259" y="201"/>
                    <a:pt x="261" y="202"/>
                  </a:cubicBezTo>
                  <a:cubicBezTo>
                    <a:pt x="263" y="204"/>
                    <a:pt x="265" y="205"/>
                    <a:pt x="265" y="205"/>
                  </a:cubicBezTo>
                  <a:cubicBezTo>
                    <a:pt x="270" y="205"/>
                    <a:pt x="274" y="204"/>
                    <a:pt x="275" y="201"/>
                  </a:cubicBezTo>
                  <a:lnTo>
                    <a:pt x="277" y="200"/>
                  </a:lnTo>
                  <a:lnTo>
                    <a:pt x="278" y="201"/>
                  </a:lnTo>
                  <a:cubicBezTo>
                    <a:pt x="280" y="202"/>
                    <a:pt x="280" y="203"/>
                    <a:pt x="281" y="204"/>
                  </a:cubicBezTo>
                  <a:cubicBezTo>
                    <a:pt x="282" y="206"/>
                    <a:pt x="283" y="207"/>
                    <a:pt x="285" y="207"/>
                  </a:cubicBezTo>
                  <a:cubicBezTo>
                    <a:pt x="286" y="207"/>
                    <a:pt x="287" y="206"/>
                    <a:pt x="288" y="206"/>
                  </a:cubicBezTo>
                  <a:cubicBezTo>
                    <a:pt x="289" y="205"/>
                    <a:pt x="291" y="204"/>
                    <a:pt x="293" y="204"/>
                  </a:cubicBezTo>
                  <a:cubicBezTo>
                    <a:pt x="294" y="204"/>
                    <a:pt x="295" y="205"/>
                    <a:pt x="296" y="206"/>
                  </a:cubicBezTo>
                  <a:cubicBezTo>
                    <a:pt x="297" y="206"/>
                    <a:pt x="298" y="207"/>
                    <a:pt x="299" y="207"/>
                  </a:cubicBezTo>
                  <a:cubicBezTo>
                    <a:pt x="301" y="207"/>
                    <a:pt x="302" y="206"/>
                    <a:pt x="302" y="203"/>
                  </a:cubicBezTo>
                  <a:cubicBezTo>
                    <a:pt x="303" y="202"/>
                    <a:pt x="303" y="200"/>
                    <a:pt x="305" y="199"/>
                  </a:cubicBezTo>
                  <a:cubicBezTo>
                    <a:pt x="309" y="197"/>
                    <a:pt x="312" y="192"/>
                    <a:pt x="314" y="187"/>
                  </a:cubicBezTo>
                  <a:cubicBezTo>
                    <a:pt x="318" y="179"/>
                    <a:pt x="322" y="170"/>
                    <a:pt x="333" y="171"/>
                  </a:cubicBezTo>
                  <a:lnTo>
                    <a:pt x="335" y="172"/>
                  </a:lnTo>
                  <a:lnTo>
                    <a:pt x="334" y="178"/>
                  </a:lnTo>
                  <a:lnTo>
                    <a:pt x="333" y="181"/>
                  </a:lnTo>
                  <a:cubicBezTo>
                    <a:pt x="334" y="182"/>
                    <a:pt x="335" y="182"/>
                    <a:pt x="335" y="183"/>
                  </a:cubicBezTo>
                  <a:cubicBezTo>
                    <a:pt x="337" y="183"/>
                    <a:pt x="338" y="184"/>
                    <a:pt x="340" y="184"/>
                  </a:cubicBezTo>
                  <a:cubicBezTo>
                    <a:pt x="343" y="184"/>
                    <a:pt x="346" y="181"/>
                    <a:pt x="348" y="178"/>
                  </a:cubicBezTo>
                  <a:cubicBezTo>
                    <a:pt x="350" y="176"/>
                    <a:pt x="351" y="174"/>
                    <a:pt x="353" y="172"/>
                  </a:cubicBezTo>
                  <a:cubicBezTo>
                    <a:pt x="352" y="169"/>
                    <a:pt x="351" y="167"/>
                    <a:pt x="351" y="166"/>
                  </a:cubicBezTo>
                  <a:cubicBezTo>
                    <a:pt x="351" y="164"/>
                    <a:pt x="352" y="163"/>
                    <a:pt x="352" y="162"/>
                  </a:cubicBezTo>
                  <a:cubicBezTo>
                    <a:pt x="346" y="161"/>
                    <a:pt x="338" y="159"/>
                    <a:pt x="338" y="152"/>
                  </a:cubicBezTo>
                  <a:lnTo>
                    <a:pt x="338" y="130"/>
                  </a:lnTo>
                  <a:cubicBezTo>
                    <a:pt x="338" y="127"/>
                    <a:pt x="341" y="125"/>
                    <a:pt x="346" y="125"/>
                  </a:cubicBezTo>
                  <a:lnTo>
                    <a:pt x="355" y="125"/>
                  </a:lnTo>
                  <a:cubicBezTo>
                    <a:pt x="359" y="125"/>
                    <a:pt x="360" y="124"/>
                    <a:pt x="362" y="122"/>
                  </a:cubicBezTo>
                  <a:cubicBezTo>
                    <a:pt x="362" y="121"/>
                    <a:pt x="362" y="121"/>
                    <a:pt x="362" y="121"/>
                  </a:cubicBezTo>
                  <a:lnTo>
                    <a:pt x="362" y="121"/>
                  </a:lnTo>
                  <a:cubicBezTo>
                    <a:pt x="360" y="120"/>
                    <a:pt x="358" y="118"/>
                    <a:pt x="35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" name="Freeform 1182"/>
            <p:cNvSpPr>
              <a:spLocks/>
            </p:cNvSpPr>
            <p:nvPr/>
          </p:nvSpPr>
          <p:spPr bwMode="auto">
            <a:xfrm>
              <a:off x="8381178" y="4388164"/>
              <a:ext cx="1880" cy="3759"/>
            </a:xfrm>
            <a:custGeom>
              <a:avLst/>
              <a:gdLst>
                <a:gd name="T0" fmla="*/ 2 w 6"/>
                <a:gd name="T1" fmla="*/ 0 h 9"/>
                <a:gd name="T2" fmla="*/ 0 w 6"/>
                <a:gd name="T3" fmla="*/ 1 h 9"/>
                <a:gd name="T4" fmla="*/ 5 w 6"/>
                <a:gd name="T5" fmla="*/ 9 h 9"/>
                <a:gd name="T6" fmla="*/ 6 w 6"/>
                <a:gd name="T7" fmla="*/ 6 h 9"/>
                <a:gd name="T8" fmla="*/ 5 w 6"/>
                <a:gd name="T9" fmla="*/ 3 h 9"/>
                <a:gd name="T10" fmla="*/ 4 w 6"/>
                <a:gd name="T11" fmla="*/ 2 h 9"/>
                <a:gd name="T12" fmla="*/ 4 w 6"/>
                <a:gd name="T13" fmla="*/ 1 h 9"/>
                <a:gd name="T14" fmla="*/ 4 w 6"/>
                <a:gd name="T15" fmla="*/ 0 h 9"/>
                <a:gd name="T16" fmla="*/ 2 w 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3" y="9"/>
                    <a:pt x="5" y="9"/>
                  </a:cubicBezTo>
                  <a:cubicBezTo>
                    <a:pt x="5" y="9"/>
                    <a:pt x="6" y="7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4" name="Freeform 1183"/>
            <p:cNvSpPr>
              <a:spLocks/>
            </p:cNvSpPr>
            <p:nvPr/>
          </p:nvSpPr>
          <p:spPr bwMode="auto">
            <a:xfrm>
              <a:off x="8352986" y="4382525"/>
              <a:ext cx="1880" cy="5639"/>
            </a:xfrm>
            <a:custGeom>
              <a:avLst/>
              <a:gdLst>
                <a:gd name="T0" fmla="*/ 5 w 7"/>
                <a:gd name="T1" fmla="*/ 3 h 11"/>
                <a:gd name="T2" fmla="*/ 5 w 7"/>
                <a:gd name="T3" fmla="*/ 3 h 11"/>
                <a:gd name="T4" fmla="*/ 5 w 7"/>
                <a:gd name="T5" fmla="*/ 2 h 11"/>
                <a:gd name="T6" fmla="*/ 0 w 7"/>
                <a:gd name="T7" fmla="*/ 0 h 11"/>
                <a:gd name="T8" fmla="*/ 0 w 7"/>
                <a:gd name="T9" fmla="*/ 0 h 11"/>
                <a:gd name="T10" fmla="*/ 6 w 7"/>
                <a:gd name="T11" fmla="*/ 11 h 11"/>
                <a:gd name="T12" fmla="*/ 7 w 7"/>
                <a:gd name="T13" fmla="*/ 9 h 11"/>
                <a:gd name="T14" fmla="*/ 6 w 7"/>
                <a:gd name="T15" fmla="*/ 5 h 11"/>
                <a:gd name="T16" fmla="*/ 5 w 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3" y="1"/>
                    <a:pt x="0" y="0"/>
                  </a:cubicBezTo>
                  <a:lnTo>
                    <a:pt x="0" y="0"/>
                  </a:lnTo>
                  <a:cubicBezTo>
                    <a:pt x="0" y="2"/>
                    <a:pt x="4" y="10"/>
                    <a:pt x="6" y="11"/>
                  </a:cubicBezTo>
                  <a:cubicBezTo>
                    <a:pt x="7" y="11"/>
                    <a:pt x="7" y="11"/>
                    <a:pt x="7" y="9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6" y="5"/>
                    <a:pt x="5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5" name="Freeform 1184"/>
            <p:cNvSpPr>
              <a:spLocks/>
            </p:cNvSpPr>
            <p:nvPr/>
          </p:nvSpPr>
          <p:spPr bwMode="auto">
            <a:xfrm>
              <a:off x="8356745" y="4361851"/>
              <a:ext cx="24434" cy="26313"/>
            </a:xfrm>
            <a:custGeom>
              <a:avLst/>
              <a:gdLst>
                <a:gd name="T0" fmla="*/ 60 w 61"/>
                <a:gd name="T1" fmla="*/ 11 h 62"/>
                <a:gd name="T2" fmla="*/ 60 w 61"/>
                <a:gd name="T3" fmla="*/ 9 h 62"/>
                <a:gd name="T4" fmla="*/ 56 w 61"/>
                <a:gd name="T5" fmla="*/ 4 h 62"/>
                <a:gd name="T6" fmla="*/ 54 w 61"/>
                <a:gd name="T7" fmla="*/ 0 h 62"/>
                <a:gd name="T8" fmla="*/ 41 w 61"/>
                <a:gd name="T9" fmla="*/ 1 h 62"/>
                <a:gd name="T10" fmla="*/ 38 w 61"/>
                <a:gd name="T11" fmla="*/ 3 h 62"/>
                <a:gd name="T12" fmla="*/ 29 w 61"/>
                <a:gd name="T13" fmla="*/ 8 h 62"/>
                <a:gd name="T14" fmla="*/ 25 w 61"/>
                <a:gd name="T15" fmla="*/ 7 h 62"/>
                <a:gd name="T16" fmla="*/ 24 w 61"/>
                <a:gd name="T17" fmla="*/ 6 h 62"/>
                <a:gd name="T18" fmla="*/ 22 w 61"/>
                <a:gd name="T19" fmla="*/ 9 h 62"/>
                <a:gd name="T20" fmla="*/ 28 w 61"/>
                <a:gd name="T21" fmla="*/ 20 h 62"/>
                <a:gd name="T22" fmla="*/ 28 w 61"/>
                <a:gd name="T23" fmla="*/ 21 h 62"/>
                <a:gd name="T24" fmla="*/ 28 w 61"/>
                <a:gd name="T25" fmla="*/ 23 h 62"/>
                <a:gd name="T26" fmla="*/ 27 w 61"/>
                <a:gd name="T27" fmla="*/ 24 h 62"/>
                <a:gd name="T28" fmla="*/ 22 w 61"/>
                <a:gd name="T29" fmla="*/ 24 h 62"/>
                <a:gd name="T30" fmla="*/ 20 w 61"/>
                <a:gd name="T31" fmla="*/ 23 h 62"/>
                <a:gd name="T32" fmla="*/ 18 w 61"/>
                <a:gd name="T33" fmla="*/ 23 h 62"/>
                <a:gd name="T34" fmla="*/ 10 w 61"/>
                <a:gd name="T35" fmla="*/ 21 h 62"/>
                <a:gd name="T36" fmla="*/ 3 w 61"/>
                <a:gd name="T37" fmla="*/ 20 h 62"/>
                <a:gd name="T38" fmla="*/ 0 w 61"/>
                <a:gd name="T39" fmla="*/ 30 h 62"/>
                <a:gd name="T40" fmla="*/ 1 w 61"/>
                <a:gd name="T41" fmla="*/ 33 h 62"/>
                <a:gd name="T42" fmla="*/ 3 w 61"/>
                <a:gd name="T43" fmla="*/ 37 h 62"/>
                <a:gd name="T44" fmla="*/ 2 w 61"/>
                <a:gd name="T45" fmla="*/ 40 h 62"/>
                <a:gd name="T46" fmla="*/ 1 w 61"/>
                <a:gd name="T47" fmla="*/ 41 h 62"/>
                <a:gd name="T48" fmla="*/ 5 w 61"/>
                <a:gd name="T49" fmla="*/ 45 h 62"/>
                <a:gd name="T50" fmla="*/ 9 w 61"/>
                <a:gd name="T51" fmla="*/ 47 h 62"/>
                <a:gd name="T52" fmla="*/ 10 w 61"/>
                <a:gd name="T53" fmla="*/ 51 h 62"/>
                <a:gd name="T54" fmla="*/ 11 w 61"/>
                <a:gd name="T55" fmla="*/ 53 h 62"/>
                <a:gd name="T56" fmla="*/ 28 w 61"/>
                <a:gd name="T57" fmla="*/ 60 h 62"/>
                <a:gd name="T58" fmla="*/ 29 w 61"/>
                <a:gd name="T59" fmla="*/ 61 h 62"/>
                <a:gd name="T60" fmla="*/ 34 w 61"/>
                <a:gd name="T61" fmla="*/ 62 h 62"/>
                <a:gd name="T62" fmla="*/ 37 w 61"/>
                <a:gd name="T63" fmla="*/ 58 h 62"/>
                <a:gd name="T64" fmla="*/ 36 w 61"/>
                <a:gd name="T65" fmla="*/ 54 h 62"/>
                <a:gd name="T66" fmla="*/ 36 w 61"/>
                <a:gd name="T67" fmla="*/ 52 h 62"/>
                <a:gd name="T68" fmla="*/ 36 w 61"/>
                <a:gd name="T69" fmla="*/ 49 h 62"/>
                <a:gd name="T70" fmla="*/ 37 w 61"/>
                <a:gd name="T71" fmla="*/ 48 h 62"/>
                <a:gd name="T72" fmla="*/ 45 w 61"/>
                <a:gd name="T73" fmla="*/ 40 h 62"/>
                <a:gd name="T74" fmla="*/ 46 w 61"/>
                <a:gd name="T75" fmla="*/ 38 h 62"/>
                <a:gd name="T76" fmla="*/ 54 w 61"/>
                <a:gd name="T77" fmla="*/ 33 h 62"/>
                <a:gd name="T78" fmla="*/ 59 w 61"/>
                <a:gd name="T79" fmla="*/ 30 h 62"/>
                <a:gd name="T80" fmla="*/ 59 w 61"/>
                <a:gd name="T81" fmla="*/ 28 h 62"/>
                <a:gd name="T82" fmla="*/ 59 w 61"/>
                <a:gd name="T83" fmla="*/ 26 h 62"/>
                <a:gd name="T84" fmla="*/ 56 w 61"/>
                <a:gd name="T85" fmla="*/ 26 h 62"/>
                <a:gd name="T86" fmla="*/ 55 w 61"/>
                <a:gd name="T87" fmla="*/ 27 h 62"/>
                <a:gd name="T88" fmla="*/ 51 w 61"/>
                <a:gd name="T89" fmla="*/ 28 h 62"/>
                <a:gd name="T90" fmla="*/ 36 w 61"/>
                <a:gd name="T91" fmla="*/ 15 h 62"/>
                <a:gd name="T92" fmla="*/ 36 w 61"/>
                <a:gd name="T93" fmla="*/ 9 h 62"/>
                <a:gd name="T94" fmla="*/ 37 w 61"/>
                <a:gd name="T95" fmla="*/ 8 h 62"/>
                <a:gd name="T96" fmla="*/ 41 w 61"/>
                <a:gd name="T97" fmla="*/ 8 h 62"/>
                <a:gd name="T98" fmla="*/ 42 w 61"/>
                <a:gd name="T99" fmla="*/ 9 h 62"/>
                <a:gd name="T100" fmla="*/ 51 w 61"/>
                <a:gd name="T101" fmla="*/ 21 h 62"/>
                <a:gd name="T102" fmla="*/ 61 w 61"/>
                <a:gd name="T103" fmla="*/ 16 h 62"/>
                <a:gd name="T104" fmla="*/ 60 w 61"/>
                <a:gd name="T105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62">
                  <a:moveTo>
                    <a:pt x="60" y="11"/>
                  </a:moveTo>
                  <a:cubicBezTo>
                    <a:pt x="60" y="10"/>
                    <a:pt x="60" y="9"/>
                    <a:pt x="60" y="9"/>
                  </a:cubicBezTo>
                  <a:cubicBezTo>
                    <a:pt x="58" y="8"/>
                    <a:pt x="57" y="5"/>
                    <a:pt x="56" y="4"/>
                  </a:cubicBezTo>
                  <a:cubicBezTo>
                    <a:pt x="55" y="1"/>
                    <a:pt x="55" y="0"/>
                    <a:pt x="54" y="0"/>
                  </a:cubicBezTo>
                  <a:cubicBezTo>
                    <a:pt x="49" y="0"/>
                    <a:pt x="45" y="0"/>
                    <a:pt x="41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6" y="5"/>
                    <a:pt x="34" y="8"/>
                    <a:pt x="29" y="8"/>
                  </a:cubicBezTo>
                  <a:cubicBezTo>
                    <a:pt x="27" y="8"/>
                    <a:pt x="26" y="7"/>
                    <a:pt x="25" y="7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2" y="6"/>
                    <a:pt x="22" y="9"/>
                    <a:pt x="22" y="9"/>
                  </a:cubicBezTo>
                  <a:cubicBezTo>
                    <a:pt x="22" y="16"/>
                    <a:pt x="25" y="18"/>
                    <a:pt x="28" y="20"/>
                  </a:cubicBezTo>
                  <a:cubicBezTo>
                    <a:pt x="28" y="20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4"/>
                    <a:pt x="28" y="24"/>
                    <a:pt x="27" y="24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21" y="23"/>
                    <a:pt x="21" y="23"/>
                    <a:pt x="20" y="23"/>
                  </a:cubicBezTo>
                  <a:lnTo>
                    <a:pt x="18" y="23"/>
                  </a:lnTo>
                  <a:cubicBezTo>
                    <a:pt x="15" y="23"/>
                    <a:pt x="12" y="22"/>
                    <a:pt x="10" y="21"/>
                  </a:cubicBezTo>
                  <a:cubicBezTo>
                    <a:pt x="8" y="20"/>
                    <a:pt x="6" y="20"/>
                    <a:pt x="3" y="20"/>
                  </a:cubicBezTo>
                  <a:cubicBezTo>
                    <a:pt x="2" y="20"/>
                    <a:pt x="0" y="28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3" y="35"/>
                    <a:pt x="3" y="37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1" y="41"/>
                    <a:pt x="1" y="41"/>
                  </a:cubicBezTo>
                  <a:cubicBezTo>
                    <a:pt x="1" y="44"/>
                    <a:pt x="3" y="44"/>
                    <a:pt x="5" y="45"/>
                  </a:cubicBezTo>
                  <a:cubicBezTo>
                    <a:pt x="6" y="45"/>
                    <a:pt x="8" y="46"/>
                    <a:pt x="9" y="47"/>
                  </a:cubicBezTo>
                  <a:cubicBezTo>
                    <a:pt x="10" y="48"/>
                    <a:pt x="10" y="50"/>
                    <a:pt x="10" y="51"/>
                  </a:cubicBezTo>
                  <a:cubicBezTo>
                    <a:pt x="10" y="52"/>
                    <a:pt x="11" y="53"/>
                    <a:pt x="11" y="53"/>
                  </a:cubicBezTo>
                  <a:cubicBezTo>
                    <a:pt x="14" y="59"/>
                    <a:pt x="20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2"/>
                    <a:pt x="32" y="62"/>
                    <a:pt x="34" y="62"/>
                  </a:cubicBezTo>
                  <a:cubicBezTo>
                    <a:pt x="37" y="62"/>
                    <a:pt x="37" y="61"/>
                    <a:pt x="37" y="58"/>
                  </a:cubicBezTo>
                  <a:cubicBezTo>
                    <a:pt x="37" y="56"/>
                    <a:pt x="37" y="55"/>
                    <a:pt x="36" y="54"/>
                  </a:cubicBezTo>
                  <a:cubicBezTo>
                    <a:pt x="36" y="53"/>
                    <a:pt x="36" y="52"/>
                    <a:pt x="36" y="52"/>
                  </a:cubicBezTo>
                  <a:lnTo>
                    <a:pt x="36" y="49"/>
                  </a:lnTo>
                  <a:cubicBezTo>
                    <a:pt x="36" y="49"/>
                    <a:pt x="37" y="48"/>
                    <a:pt x="37" y="48"/>
                  </a:cubicBezTo>
                  <a:cubicBezTo>
                    <a:pt x="42" y="48"/>
                    <a:pt x="44" y="43"/>
                    <a:pt x="45" y="40"/>
                  </a:cubicBezTo>
                  <a:cubicBezTo>
                    <a:pt x="45" y="39"/>
                    <a:pt x="45" y="38"/>
                    <a:pt x="46" y="38"/>
                  </a:cubicBezTo>
                  <a:cubicBezTo>
                    <a:pt x="47" y="34"/>
                    <a:pt x="51" y="33"/>
                    <a:pt x="54" y="33"/>
                  </a:cubicBezTo>
                  <a:cubicBezTo>
                    <a:pt x="58" y="32"/>
                    <a:pt x="59" y="32"/>
                    <a:pt x="59" y="30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lnTo>
                    <a:pt x="56" y="26"/>
                  </a:lnTo>
                  <a:cubicBezTo>
                    <a:pt x="56" y="26"/>
                    <a:pt x="55" y="26"/>
                    <a:pt x="55" y="27"/>
                  </a:cubicBezTo>
                  <a:cubicBezTo>
                    <a:pt x="54" y="27"/>
                    <a:pt x="53" y="28"/>
                    <a:pt x="51" y="28"/>
                  </a:cubicBezTo>
                  <a:cubicBezTo>
                    <a:pt x="45" y="28"/>
                    <a:pt x="36" y="20"/>
                    <a:pt x="36" y="15"/>
                  </a:cubicBezTo>
                  <a:lnTo>
                    <a:pt x="36" y="9"/>
                  </a:lnTo>
                  <a:cubicBezTo>
                    <a:pt x="36" y="8"/>
                    <a:pt x="37" y="8"/>
                    <a:pt x="37" y="8"/>
                  </a:cubicBezTo>
                  <a:lnTo>
                    <a:pt x="41" y="8"/>
                  </a:lnTo>
                  <a:cubicBezTo>
                    <a:pt x="42" y="8"/>
                    <a:pt x="42" y="8"/>
                    <a:pt x="42" y="9"/>
                  </a:cubicBezTo>
                  <a:cubicBezTo>
                    <a:pt x="43" y="15"/>
                    <a:pt x="46" y="21"/>
                    <a:pt x="51" y="21"/>
                  </a:cubicBezTo>
                  <a:cubicBezTo>
                    <a:pt x="57" y="21"/>
                    <a:pt x="59" y="19"/>
                    <a:pt x="61" y="16"/>
                  </a:cubicBezTo>
                  <a:cubicBezTo>
                    <a:pt x="61" y="16"/>
                    <a:pt x="61" y="13"/>
                    <a:pt x="6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6" name="Freeform 1185"/>
            <p:cNvSpPr>
              <a:spLocks/>
            </p:cNvSpPr>
            <p:nvPr/>
          </p:nvSpPr>
          <p:spPr bwMode="auto">
            <a:xfrm>
              <a:off x="8384937" y="4352454"/>
              <a:ext cx="15036" cy="11277"/>
            </a:xfrm>
            <a:custGeom>
              <a:avLst/>
              <a:gdLst>
                <a:gd name="T0" fmla="*/ 23 w 39"/>
                <a:gd name="T1" fmla="*/ 4 h 27"/>
                <a:gd name="T2" fmla="*/ 22 w 39"/>
                <a:gd name="T3" fmla="*/ 7 h 27"/>
                <a:gd name="T4" fmla="*/ 19 w 39"/>
                <a:gd name="T5" fmla="*/ 11 h 27"/>
                <a:gd name="T6" fmla="*/ 18 w 39"/>
                <a:gd name="T7" fmla="*/ 11 h 27"/>
                <a:gd name="T8" fmla="*/ 16 w 39"/>
                <a:gd name="T9" fmla="*/ 11 h 27"/>
                <a:gd name="T10" fmla="*/ 15 w 39"/>
                <a:gd name="T11" fmla="*/ 10 h 27"/>
                <a:gd name="T12" fmla="*/ 12 w 39"/>
                <a:gd name="T13" fmla="*/ 8 h 27"/>
                <a:gd name="T14" fmla="*/ 8 w 39"/>
                <a:gd name="T15" fmla="*/ 15 h 27"/>
                <a:gd name="T16" fmla="*/ 7 w 39"/>
                <a:gd name="T17" fmla="*/ 19 h 27"/>
                <a:gd name="T18" fmla="*/ 6 w 39"/>
                <a:gd name="T19" fmla="*/ 19 h 27"/>
                <a:gd name="T20" fmla="*/ 0 w 39"/>
                <a:gd name="T21" fmla="*/ 15 h 27"/>
                <a:gd name="T22" fmla="*/ 0 w 39"/>
                <a:gd name="T23" fmla="*/ 18 h 27"/>
                <a:gd name="T24" fmla="*/ 7 w 39"/>
                <a:gd name="T25" fmla="*/ 27 h 27"/>
                <a:gd name="T26" fmla="*/ 14 w 39"/>
                <a:gd name="T27" fmla="*/ 25 h 27"/>
                <a:gd name="T28" fmla="*/ 20 w 39"/>
                <a:gd name="T29" fmla="*/ 24 h 27"/>
                <a:gd name="T30" fmla="*/ 22 w 39"/>
                <a:gd name="T31" fmla="*/ 24 h 27"/>
                <a:gd name="T32" fmla="*/ 30 w 39"/>
                <a:gd name="T33" fmla="*/ 19 h 27"/>
                <a:gd name="T34" fmla="*/ 39 w 39"/>
                <a:gd name="T35" fmla="*/ 3 h 27"/>
                <a:gd name="T36" fmla="*/ 39 w 39"/>
                <a:gd name="T37" fmla="*/ 1 h 27"/>
                <a:gd name="T38" fmla="*/ 38 w 39"/>
                <a:gd name="T39" fmla="*/ 0 h 27"/>
                <a:gd name="T40" fmla="*/ 36 w 39"/>
                <a:gd name="T41" fmla="*/ 0 h 27"/>
                <a:gd name="T42" fmla="*/ 23 w 39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7">
                  <a:moveTo>
                    <a:pt x="23" y="4"/>
                  </a:moveTo>
                  <a:cubicBezTo>
                    <a:pt x="23" y="5"/>
                    <a:pt x="22" y="6"/>
                    <a:pt x="22" y="7"/>
                  </a:cubicBezTo>
                  <a:cubicBezTo>
                    <a:pt x="21" y="8"/>
                    <a:pt x="20" y="10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lnTo>
                    <a:pt x="16" y="11"/>
                  </a:lnTo>
                  <a:cubicBezTo>
                    <a:pt x="15" y="11"/>
                    <a:pt x="15" y="10"/>
                    <a:pt x="15" y="10"/>
                  </a:cubicBezTo>
                  <a:cubicBezTo>
                    <a:pt x="15" y="8"/>
                    <a:pt x="12" y="8"/>
                    <a:pt x="12" y="8"/>
                  </a:cubicBezTo>
                  <a:cubicBezTo>
                    <a:pt x="10" y="8"/>
                    <a:pt x="9" y="12"/>
                    <a:pt x="8" y="15"/>
                  </a:cubicBezTo>
                  <a:cubicBezTo>
                    <a:pt x="8" y="16"/>
                    <a:pt x="8" y="18"/>
                    <a:pt x="7" y="19"/>
                  </a:cubicBezTo>
                  <a:cubicBezTo>
                    <a:pt x="7" y="19"/>
                    <a:pt x="6" y="20"/>
                    <a:pt x="6" y="19"/>
                  </a:cubicBezTo>
                  <a:cubicBezTo>
                    <a:pt x="2" y="19"/>
                    <a:pt x="1" y="17"/>
                    <a:pt x="0" y="15"/>
                  </a:cubicBezTo>
                  <a:lnTo>
                    <a:pt x="0" y="18"/>
                  </a:lnTo>
                  <a:cubicBezTo>
                    <a:pt x="0" y="22"/>
                    <a:pt x="2" y="27"/>
                    <a:pt x="7" y="27"/>
                  </a:cubicBezTo>
                  <a:cubicBezTo>
                    <a:pt x="11" y="27"/>
                    <a:pt x="12" y="26"/>
                    <a:pt x="14" y="25"/>
                  </a:cubicBezTo>
                  <a:cubicBezTo>
                    <a:pt x="15" y="25"/>
                    <a:pt x="17" y="24"/>
                    <a:pt x="20" y="24"/>
                  </a:cubicBezTo>
                  <a:lnTo>
                    <a:pt x="22" y="24"/>
                  </a:lnTo>
                  <a:cubicBezTo>
                    <a:pt x="23" y="22"/>
                    <a:pt x="27" y="19"/>
                    <a:pt x="30" y="19"/>
                  </a:cubicBezTo>
                  <a:cubicBezTo>
                    <a:pt x="34" y="19"/>
                    <a:pt x="39" y="8"/>
                    <a:pt x="39" y="3"/>
                  </a:cubicBezTo>
                  <a:lnTo>
                    <a:pt x="39" y="1"/>
                  </a:ln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4" y="0"/>
                    <a:pt x="25" y="2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7" name="Freeform 1186"/>
            <p:cNvSpPr>
              <a:spLocks/>
            </p:cNvSpPr>
            <p:nvPr/>
          </p:nvSpPr>
          <p:spPr bwMode="auto">
            <a:xfrm>
              <a:off x="8386816" y="4388164"/>
              <a:ext cx="11277" cy="9398"/>
            </a:xfrm>
            <a:custGeom>
              <a:avLst/>
              <a:gdLst>
                <a:gd name="T0" fmla="*/ 11 w 27"/>
                <a:gd name="T1" fmla="*/ 17 h 20"/>
                <a:gd name="T2" fmla="*/ 14 w 27"/>
                <a:gd name="T3" fmla="*/ 17 h 20"/>
                <a:gd name="T4" fmla="*/ 16 w 27"/>
                <a:gd name="T5" fmla="*/ 16 h 20"/>
                <a:gd name="T6" fmla="*/ 27 w 27"/>
                <a:gd name="T7" fmla="*/ 7 h 20"/>
                <a:gd name="T8" fmla="*/ 12 w 27"/>
                <a:gd name="T9" fmla="*/ 0 h 20"/>
                <a:gd name="T10" fmla="*/ 8 w 27"/>
                <a:gd name="T11" fmla="*/ 0 h 20"/>
                <a:gd name="T12" fmla="*/ 5 w 27"/>
                <a:gd name="T13" fmla="*/ 0 h 20"/>
                <a:gd name="T14" fmla="*/ 0 w 27"/>
                <a:gd name="T15" fmla="*/ 10 h 20"/>
                <a:gd name="T16" fmla="*/ 1 w 27"/>
                <a:gd name="T17" fmla="*/ 14 h 20"/>
                <a:gd name="T18" fmla="*/ 4 w 27"/>
                <a:gd name="T19" fmla="*/ 19 h 20"/>
                <a:gd name="T20" fmla="*/ 4 w 27"/>
                <a:gd name="T21" fmla="*/ 20 h 20"/>
                <a:gd name="T22" fmla="*/ 11 w 27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11" y="17"/>
                  </a:move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2" y="14"/>
                    <a:pt x="27" y="12"/>
                    <a:pt x="27" y="7"/>
                  </a:cubicBezTo>
                  <a:cubicBezTo>
                    <a:pt x="27" y="2"/>
                    <a:pt x="2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0" y="8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8"/>
                    <a:pt x="9" y="18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8" name="Freeform 1187"/>
            <p:cNvSpPr>
              <a:spLocks/>
            </p:cNvSpPr>
            <p:nvPr/>
          </p:nvSpPr>
          <p:spPr bwMode="auto">
            <a:xfrm>
              <a:off x="8386816" y="4399441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9" name="Freeform 1188"/>
            <p:cNvSpPr>
              <a:spLocks/>
            </p:cNvSpPr>
            <p:nvPr/>
          </p:nvSpPr>
          <p:spPr bwMode="auto">
            <a:xfrm>
              <a:off x="8146245" y="4401320"/>
              <a:ext cx="159755" cy="375893"/>
            </a:xfrm>
            <a:custGeom>
              <a:avLst/>
              <a:gdLst>
                <a:gd name="T0" fmla="*/ 352 w 373"/>
                <a:gd name="T1" fmla="*/ 442 h 878"/>
                <a:gd name="T2" fmla="*/ 344 w 373"/>
                <a:gd name="T3" fmla="*/ 409 h 878"/>
                <a:gd name="T4" fmla="*/ 317 w 373"/>
                <a:gd name="T5" fmla="*/ 364 h 878"/>
                <a:gd name="T6" fmla="*/ 307 w 373"/>
                <a:gd name="T7" fmla="*/ 276 h 878"/>
                <a:gd name="T8" fmla="*/ 337 w 373"/>
                <a:gd name="T9" fmla="*/ 255 h 878"/>
                <a:gd name="T10" fmla="*/ 357 w 373"/>
                <a:gd name="T11" fmla="*/ 204 h 878"/>
                <a:gd name="T12" fmla="*/ 323 w 373"/>
                <a:gd name="T13" fmla="*/ 156 h 878"/>
                <a:gd name="T14" fmla="*/ 317 w 373"/>
                <a:gd name="T15" fmla="*/ 129 h 878"/>
                <a:gd name="T16" fmla="*/ 308 w 373"/>
                <a:gd name="T17" fmla="*/ 127 h 878"/>
                <a:gd name="T18" fmla="*/ 274 w 373"/>
                <a:gd name="T19" fmla="*/ 164 h 878"/>
                <a:gd name="T20" fmla="*/ 255 w 373"/>
                <a:gd name="T21" fmla="*/ 40 h 878"/>
                <a:gd name="T22" fmla="*/ 233 w 373"/>
                <a:gd name="T23" fmla="*/ 21 h 878"/>
                <a:gd name="T24" fmla="*/ 223 w 373"/>
                <a:gd name="T25" fmla="*/ 4 h 878"/>
                <a:gd name="T26" fmla="*/ 203 w 373"/>
                <a:gd name="T27" fmla="*/ 52 h 878"/>
                <a:gd name="T28" fmla="*/ 207 w 373"/>
                <a:gd name="T29" fmla="*/ 68 h 878"/>
                <a:gd name="T30" fmla="*/ 174 w 373"/>
                <a:gd name="T31" fmla="*/ 74 h 878"/>
                <a:gd name="T32" fmla="*/ 151 w 373"/>
                <a:gd name="T33" fmla="*/ 69 h 878"/>
                <a:gd name="T34" fmla="*/ 138 w 373"/>
                <a:gd name="T35" fmla="*/ 84 h 878"/>
                <a:gd name="T36" fmla="*/ 88 w 373"/>
                <a:gd name="T37" fmla="*/ 149 h 878"/>
                <a:gd name="T38" fmla="*/ 32 w 373"/>
                <a:gd name="T39" fmla="*/ 183 h 878"/>
                <a:gd name="T40" fmla="*/ 48 w 373"/>
                <a:gd name="T41" fmla="*/ 210 h 878"/>
                <a:gd name="T42" fmla="*/ 40 w 373"/>
                <a:gd name="T43" fmla="*/ 270 h 878"/>
                <a:gd name="T44" fmla="*/ 33 w 373"/>
                <a:gd name="T45" fmla="*/ 273 h 878"/>
                <a:gd name="T46" fmla="*/ 38 w 373"/>
                <a:gd name="T47" fmla="*/ 218 h 878"/>
                <a:gd name="T48" fmla="*/ 7 w 373"/>
                <a:gd name="T49" fmla="*/ 197 h 878"/>
                <a:gd name="T50" fmla="*/ 22 w 373"/>
                <a:gd name="T51" fmla="*/ 250 h 878"/>
                <a:gd name="T52" fmla="*/ 28 w 373"/>
                <a:gd name="T53" fmla="*/ 301 h 878"/>
                <a:gd name="T54" fmla="*/ 37 w 373"/>
                <a:gd name="T55" fmla="*/ 335 h 878"/>
                <a:gd name="T56" fmla="*/ 28 w 373"/>
                <a:gd name="T57" fmla="*/ 374 h 878"/>
                <a:gd name="T58" fmla="*/ 50 w 373"/>
                <a:gd name="T59" fmla="*/ 423 h 878"/>
                <a:gd name="T60" fmla="*/ 67 w 373"/>
                <a:gd name="T61" fmla="*/ 454 h 878"/>
                <a:gd name="T62" fmla="*/ 60 w 373"/>
                <a:gd name="T63" fmla="*/ 509 h 878"/>
                <a:gd name="T64" fmla="*/ 42 w 373"/>
                <a:gd name="T65" fmla="*/ 535 h 878"/>
                <a:gd name="T66" fmla="*/ 39 w 373"/>
                <a:gd name="T67" fmla="*/ 589 h 878"/>
                <a:gd name="T68" fmla="*/ 76 w 373"/>
                <a:gd name="T69" fmla="*/ 618 h 878"/>
                <a:gd name="T70" fmla="*/ 103 w 373"/>
                <a:gd name="T71" fmla="*/ 644 h 878"/>
                <a:gd name="T72" fmla="*/ 103 w 373"/>
                <a:gd name="T73" fmla="*/ 705 h 878"/>
                <a:gd name="T74" fmla="*/ 116 w 373"/>
                <a:gd name="T75" fmla="*/ 773 h 878"/>
                <a:gd name="T76" fmla="*/ 159 w 373"/>
                <a:gd name="T77" fmla="*/ 820 h 878"/>
                <a:gd name="T78" fmla="*/ 156 w 373"/>
                <a:gd name="T79" fmla="*/ 837 h 878"/>
                <a:gd name="T80" fmla="*/ 156 w 373"/>
                <a:gd name="T81" fmla="*/ 874 h 878"/>
                <a:gd name="T82" fmla="*/ 210 w 373"/>
                <a:gd name="T83" fmla="*/ 832 h 878"/>
                <a:gd name="T84" fmla="*/ 229 w 373"/>
                <a:gd name="T85" fmla="*/ 798 h 878"/>
                <a:gd name="T86" fmla="*/ 243 w 373"/>
                <a:gd name="T87" fmla="*/ 764 h 878"/>
                <a:gd name="T88" fmla="*/ 247 w 373"/>
                <a:gd name="T89" fmla="*/ 733 h 878"/>
                <a:gd name="T90" fmla="*/ 272 w 373"/>
                <a:gd name="T91" fmla="*/ 677 h 878"/>
                <a:gd name="T92" fmla="*/ 305 w 373"/>
                <a:gd name="T93" fmla="*/ 672 h 878"/>
                <a:gd name="T94" fmla="*/ 316 w 373"/>
                <a:gd name="T95" fmla="*/ 647 h 878"/>
                <a:gd name="T96" fmla="*/ 324 w 373"/>
                <a:gd name="T97" fmla="*/ 627 h 878"/>
                <a:gd name="T98" fmla="*/ 364 w 373"/>
                <a:gd name="T99" fmla="*/ 628 h 878"/>
                <a:gd name="T100" fmla="*/ 357 w 373"/>
                <a:gd name="T101" fmla="*/ 601 h 878"/>
                <a:gd name="T102" fmla="*/ 349 w 373"/>
                <a:gd name="T103" fmla="*/ 579 h 878"/>
                <a:gd name="T104" fmla="*/ 347 w 373"/>
                <a:gd name="T105" fmla="*/ 543 h 878"/>
                <a:gd name="T106" fmla="*/ 364 w 373"/>
                <a:gd name="T107" fmla="*/ 516 h 878"/>
                <a:gd name="T108" fmla="*/ 354 w 373"/>
                <a:gd name="T109" fmla="*/ 485 h 878"/>
                <a:gd name="T110" fmla="*/ 373 w 373"/>
                <a:gd name="T111" fmla="*/ 44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78">
                  <a:moveTo>
                    <a:pt x="372" y="446"/>
                  </a:moveTo>
                  <a:cubicBezTo>
                    <a:pt x="370" y="446"/>
                    <a:pt x="369" y="446"/>
                    <a:pt x="368" y="446"/>
                  </a:cubicBezTo>
                  <a:cubicBezTo>
                    <a:pt x="368" y="446"/>
                    <a:pt x="367" y="446"/>
                    <a:pt x="367" y="446"/>
                  </a:cubicBezTo>
                  <a:cubicBezTo>
                    <a:pt x="365" y="446"/>
                    <a:pt x="363" y="446"/>
                    <a:pt x="361" y="445"/>
                  </a:cubicBezTo>
                  <a:cubicBezTo>
                    <a:pt x="359" y="445"/>
                    <a:pt x="358" y="444"/>
                    <a:pt x="357" y="443"/>
                  </a:cubicBezTo>
                  <a:cubicBezTo>
                    <a:pt x="355" y="443"/>
                    <a:pt x="354" y="442"/>
                    <a:pt x="352" y="442"/>
                  </a:cubicBezTo>
                  <a:cubicBezTo>
                    <a:pt x="350" y="442"/>
                    <a:pt x="349" y="442"/>
                    <a:pt x="347" y="442"/>
                  </a:cubicBezTo>
                  <a:cubicBezTo>
                    <a:pt x="344" y="443"/>
                    <a:pt x="340" y="443"/>
                    <a:pt x="337" y="442"/>
                  </a:cubicBezTo>
                  <a:lnTo>
                    <a:pt x="337" y="442"/>
                  </a:lnTo>
                  <a:lnTo>
                    <a:pt x="337" y="423"/>
                  </a:lnTo>
                  <a:cubicBezTo>
                    <a:pt x="337" y="418"/>
                    <a:pt x="339" y="415"/>
                    <a:pt x="341" y="413"/>
                  </a:cubicBezTo>
                  <a:cubicBezTo>
                    <a:pt x="342" y="411"/>
                    <a:pt x="344" y="410"/>
                    <a:pt x="344" y="409"/>
                  </a:cubicBezTo>
                  <a:cubicBezTo>
                    <a:pt x="344" y="404"/>
                    <a:pt x="340" y="400"/>
                    <a:pt x="337" y="396"/>
                  </a:cubicBezTo>
                  <a:cubicBezTo>
                    <a:pt x="333" y="392"/>
                    <a:pt x="329" y="388"/>
                    <a:pt x="329" y="383"/>
                  </a:cubicBezTo>
                  <a:cubicBezTo>
                    <a:pt x="328" y="380"/>
                    <a:pt x="328" y="377"/>
                    <a:pt x="329" y="375"/>
                  </a:cubicBezTo>
                  <a:cubicBezTo>
                    <a:pt x="330" y="373"/>
                    <a:pt x="330" y="371"/>
                    <a:pt x="329" y="369"/>
                  </a:cubicBezTo>
                  <a:cubicBezTo>
                    <a:pt x="329" y="366"/>
                    <a:pt x="323" y="365"/>
                    <a:pt x="319" y="365"/>
                  </a:cubicBezTo>
                  <a:lnTo>
                    <a:pt x="317" y="364"/>
                  </a:lnTo>
                  <a:lnTo>
                    <a:pt x="317" y="363"/>
                  </a:lnTo>
                  <a:cubicBezTo>
                    <a:pt x="318" y="359"/>
                    <a:pt x="321" y="357"/>
                    <a:pt x="324" y="355"/>
                  </a:cubicBezTo>
                  <a:cubicBezTo>
                    <a:pt x="326" y="353"/>
                    <a:pt x="329" y="352"/>
                    <a:pt x="329" y="348"/>
                  </a:cubicBezTo>
                  <a:cubicBezTo>
                    <a:pt x="329" y="326"/>
                    <a:pt x="321" y="302"/>
                    <a:pt x="306" y="278"/>
                  </a:cubicBezTo>
                  <a:lnTo>
                    <a:pt x="305" y="276"/>
                  </a:lnTo>
                  <a:lnTo>
                    <a:pt x="307" y="276"/>
                  </a:lnTo>
                  <a:cubicBezTo>
                    <a:pt x="310" y="274"/>
                    <a:pt x="314" y="270"/>
                    <a:pt x="317" y="267"/>
                  </a:cubicBezTo>
                  <a:cubicBezTo>
                    <a:pt x="320" y="263"/>
                    <a:pt x="322" y="260"/>
                    <a:pt x="325" y="259"/>
                  </a:cubicBezTo>
                  <a:cubicBezTo>
                    <a:pt x="326" y="259"/>
                    <a:pt x="328" y="258"/>
                    <a:pt x="330" y="258"/>
                  </a:cubicBezTo>
                  <a:cubicBezTo>
                    <a:pt x="330" y="258"/>
                    <a:pt x="331" y="258"/>
                    <a:pt x="331" y="259"/>
                  </a:cubicBezTo>
                  <a:cubicBezTo>
                    <a:pt x="332" y="259"/>
                    <a:pt x="332" y="259"/>
                    <a:pt x="333" y="259"/>
                  </a:cubicBezTo>
                  <a:cubicBezTo>
                    <a:pt x="335" y="259"/>
                    <a:pt x="337" y="258"/>
                    <a:pt x="337" y="255"/>
                  </a:cubicBezTo>
                  <a:cubicBezTo>
                    <a:pt x="337" y="253"/>
                    <a:pt x="336" y="252"/>
                    <a:pt x="335" y="250"/>
                  </a:cubicBezTo>
                  <a:cubicBezTo>
                    <a:pt x="334" y="249"/>
                    <a:pt x="333" y="247"/>
                    <a:pt x="333" y="245"/>
                  </a:cubicBezTo>
                  <a:lnTo>
                    <a:pt x="333" y="244"/>
                  </a:lnTo>
                  <a:lnTo>
                    <a:pt x="344" y="216"/>
                  </a:lnTo>
                  <a:cubicBezTo>
                    <a:pt x="345" y="215"/>
                    <a:pt x="347" y="214"/>
                    <a:pt x="349" y="213"/>
                  </a:cubicBezTo>
                  <a:cubicBezTo>
                    <a:pt x="353" y="211"/>
                    <a:pt x="357" y="209"/>
                    <a:pt x="357" y="204"/>
                  </a:cubicBezTo>
                  <a:cubicBezTo>
                    <a:pt x="357" y="200"/>
                    <a:pt x="354" y="199"/>
                    <a:pt x="352" y="197"/>
                  </a:cubicBezTo>
                  <a:cubicBezTo>
                    <a:pt x="350" y="197"/>
                    <a:pt x="349" y="196"/>
                    <a:pt x="348" y="194"/>
                  </a:cubicBezTo>
                  <a:cubicBezTo>
                    <a:pt x="346" y="191"/>
                    <a:pt x="345" y="188"/>
                    <a:pt x="345" y="184"/>
                  </a:cubicBezTo>
                  <a:cubicBezTo>
                    <a:pt x="345" y="181"/>
                    <a:pt x="345" y="177"/>
                    <a:pt x="342" y="175"/>
                  </a:cubicBezTo>
                  <a:cubicBezTo>
                    <a:pt x="340" y="172"/>
                    <a:pt x="337" y="169"/>
                    <a:pt x="334" y="167"/>
                  </a:cubicBezTo>
                  <a:cubicBezTo>
                    <a:pt x="330" y="165"/>
                    <a:pt x="326" y="161"/>
                    <a:pt x="323" y="156"/>
                  </a:cubicBezTo>
                  <a:cubicBezTo>
                    <a:pt x="321" y="153"/>
                    <a:pt x="321" y="150"/>
                    <a:pt x="320" y="148"/>
                  </a:cubicBezTo>
                  <a:cubicBezTo>
                    <a:pt x="320" y="145"/>
                    <a:pt x="319" y="142"/>
                    <a:pt x="314" y="141"/>
                  </a:cubicBezTo>
                  <a:lnTo>
                    <a:pt x="313" y="140"/>
                  </a:lnTo>
                  <a:lnTo>
                    <a:pt x="313" y="139"/>
                  </a:lnTo>
                  <a:cubicBezTo>
                    <a:pt x="314" y="137"/>
                    <a:pt x="315" y="135"/>
                    <a:pt x="315" y="133"/>
                  </a:cubicBezTo>
                  <a:cubicBezTo>
                    <a:pt x="316" y="131"/>
                    <a:pt x="317" y="130"/>
                    <a:pt x="317" y="129"/>
                  </a:cubicBezTo>
                  <a:cubicBezTo>
                    <a:pt x="317" y="128"/>
                    <a:pt x="317" y="127"/>
                    <a:pt x="317" y="126"/>
                  </a:cubicBezTo>
                  <a:cubicBezTo>
                    <a:pt x="318" y="125"/>
                    <a:pt x="318" y="123"/>
                    <a:pt x="318" y="120"/>
                  </a:cubicBezTo>
                  <a:lnTo>
                    <a:pt x="317" y="120"/>
                  </a:lnTo>
                  <a:cubicBezTo>
                    <a:pt x="315" y="119"/>
                    <a:pt x="314" y="119"/>
                    <a:pt x="311" y="117"/>
                  </a:cubicBezTo>
                  <a:cubicBezTo>
                    <a:pt x="305" y="119"/>
                    <a:pt x="304" y="121"/>
                    <a:pt x="304" y="122"/>
                  </a:cubicBezTo>
                  <a:cubicBezTo>
                    <a:pt x="303" y="124"/>
                    <a:pt x="306" y="126"/>
                    <a:pt x="308" y="127"/>
                  </a:cubicBezTo>
                  <a:cubicBezTo>
                    <a:pt x="311" y="129"/>
                    <a:pt x="313" y="131"/>
                    <a:pt x="313" y="133"/>
                  </a:cubicBezTo>
                  <a:cubicBezTo>
                    <a:pt x="313" y="134"/>
                    <a:pt x="312" y="135"/>
                    <a:pt x="311" y="136"/>
                  </a:cubicBezTo>
                  <a:cubicBezTo>
                    <a:pt x="306" y="146"/>
                    <a:pt x="297" y="151"/>
                    <a:pt x="289" y="156"/>
                  </a:cubicBezTo>
                  <a:cubicBezTo>
                    <a:pt x="284" y="158"/>
                    <a:pt x="279" y="161"/>
                    <a:pt x="276" y="165"/>
                  </a:cubicBezTo>
                  <a:lnTo>
                    <a:pt x="274" y="167"/>
                  </a:lnTo>
                  <a:lnTo>
                    <a:pt x="274" y="164"/>
                  </a:lnTo>
                  <a:cubicBezTo>
                    <a:pt x="274" y="156"/>
                    <a:pt x="282" y="143"/>
                    <a:pt x="292" y="128"/>
                  </a:cubicBezTo>
                  <a:cubicBezTo>
                    <a:pt x="305" y="109"/>
                    <a:pt x="322" y="85"/>
                    <a:pt x="322" y="63"/>
                  </a:cubicBezTo>
                  <a:cubicBezTo>
                    <a:pt x="322" y="50"/>
                    <a:pt x="298" y="25"/>
                    <a:pt x="286" y="25"/>
                  </a:cubicBezTo>
                  <a:cubicBezTo>
                    <a:pt x="281" y="25"/>
                    <a:pt x="272" y="25"/>
                    <a:pt x="268" y="27"/>
                  </a:cubicBezTo>
                  <a:cubicBezTo>
                    <a:pt x="267" y="38"/>
                    <a:pt x="262" y="40"/>
                    <a:pt x="257" y="40"/>
                  </a:cubicBezTo>
                  <a:cubicBezTo>
                    <a:pt x="257" y="40"/>
                    <a:pt x="256" y="40"/>
                    <a:pt x="255" y="40"/>
                  </a:cubicBezTo>
                  <a:cubicBezTo>
                    <a:pt x="255" y="40"/>
                    <a:pt x="254" y="40"/>
                    <a:pt x="253" y="40"/>
                  </a:cubicBezTo>
                  <a:cubicBezTo>
                    <a:pt x="253" y="40"/>
                    <a:pt x="252" y="39"/>
                    <a:pt x="252" y="39"/>
                  </a:cubicBezTo>
                  <a:cubicBezTo>
                    <a:pt x="251" y="38"/>
                    <a:pt x="252" y="36"/>
                    <a:pt x="254" y="34"/>
                  </a:cubicBezTo>
                  <a:cubicBezTo>
                    <a:pt x="255" y="30"/>
                    <a:pt x="258" y="25"/>
                    <a:pt x="257" y="23"/>
                  </a:cubicBezTo>
                  <a:cubicBezTo>
                    <a:pt x="255" y="19"/>
                    <a:pt x="247" y="19"/>
                    <a:pt x="234" y="21"/>
                  </a:cubicBezTo>
                  <a:lnTo>
                    <a:pt x="233" y="21"/>
                  </a:lnTo>
                  <a:lnTo>
                    <a:pt x="233" y="20"/>
                  </a:lnTo>
                  <a:cubicBezTo>
                    <a:pt x="232" y="20"/>
                    <a:pt x="232" y="19"/>
                    <a:pt x="232" y="18"/>
                  </a:cubicBezTo>
                  <a:cubicBezTo>
                    <a:pt x="232" y="17"/>
                    <a:pt x="234" y="16"/>
                    <a:pt x="236" y="15"/>
                  </a:cubicBezTo>
                  <a:cubicBezTo>
                    <a:pt x="238" y="14"/>
                    <a:pt x="242" y="12"/>
                    <a:pt x="242" y="10"/>
                  </a:cubicBezTo>
                  <a:cubicBezTo>
                    <a:pt x="242" y="8"/>
                    <a:pt x="241" y="6"/>
                    <a:pt x="239" y="4"/>
                  </a:cubicBezTo>
                  <a:cubicBezTo>
                    <a:pt x="231" y="0"/>
                    <a:pt x="224" y="1"/>
                    <a:pt x="223" y="4"/>
                  </a:cubicBezTo>
                  <a:lnTo>
                    <a:pt x="223" y="4"/>
                  </a:lnTo>
                  <a:lnTo>
                    <a:pt x="223" y="5"/>
                  </a:lnTo>
                  <a:cubicBezTo>
                    <a:pt x="221" y="7"/>
                    <a:pt x="218" y="11"/>
                    <a:pt x="216" y="16"/>
                  </a:cubicBezTo>
                  <a:cubicBezTo>
                    <a:pt x="214" y="20"/>
                    <a:pt x="211" y="25"/>
                    <a:pt x="209" y="28"/>
                  </a:cubicBezTo>
                  <a:cubicBezTo>
                    <a:pt x="207" y="30"/>
                    <a:pt x="208" y="33"/>
                    <a:pt x="209" y="36"/>
                  </a:cubicBezTo>
                  <a:cubicBezTo>
                    <a:pt x="211" y="41"/>
                    <a:pt x="214" y="47"/>
                    <a:pt x="203" y="52"/>
                  </a:cubicBezTo>
                  <a:lnTo>
                    <a:pt x="202" y="52"/>
                  </a:lnTo>
                  <a:lnTo>
                    <a:pt x="202" y="52"/>
                  </a:lnTo>
                  <a:cubicBezTo>
                    <a:pt x="202" y="52"/>
                    <a:pt x="198" y="51"/>
                    <a:pt x="195" y="51"/>
                  </a:cubicBezTo>
                  <a:cubicBezTo>
                    <a:pt x="194" y="51"/>
                    <a:pt x="193" y="51"/>
                    <a:pt x="193" y="51"/>
                  </a:cubicBezTo>
                  <a:cubicBezTo>
                    <a:pt x="193" y="52"/>
                    <a:pt x="192" y="54"/>
                    <a:pt x="201" y="63"/>
                  </a:cubicBezTo>
                  <a:lnTo>
                    <a:pt x="207" y="68"/>
                  </a:lnTo>
                  <a:lnTo>
                    <a:pt x="200" y="65"/>
                  </a:lnTo>
                  <a:cubicBezTo>
                    <a:pt x="195" y="62"/>
                    <a:pt x="193" y="62"/>
                    <a:pt x="192" y="62"/>
                  </a:cubicBezTo>
                  <a:cubicBezTo>
                    <a:pt x="191" y="62"/>
                    <a:pt x="191" y="62"/>
                    <a:pt x="190" y="62"/>
                  </a:cubicBezTo>
                  <a:cubicBezTo>
                    <a:pt x="190" y="62"/>
                    <a:pt x="190" y="62"/>
                    <a:pt x="189" y="62"/>
                  </a:cubicBezTo>
                  <a:cubicBezTo>
                    <a:pt x="189" y="63"/>
                    <a:pt x="188" y="63"/>
                    <a:pt x="188" y="64"/>
                  </a:cubicBezTo>
                  <a:cubicBezTo>
                    <a:pt x="183" y="69"/>
                    <a:pt x="178" y="75"/>
                    <a:pt x="174" y="74"/>
                  </a:cubicBezTo>
                  <a:cubicBezTo>
                    <a:pt x="173" y="74"/>
                    <a:pt x="173" y="73"/>
                    <a:pt x="173" y="73"/>
                  </a:cubicBezTo>
                  <a:cubicBezTo>
                    <a:pt x="172" y="71"/>
                    <a:pt x="173" y="69"/>
                    <a:pt x="174" y="67"/>
                  </a:cubicBezTo>
                  <a:cubicBezTo>
                    <a:pt x="175" y="65"/>
                    <a:pt x="176" y="62"/>
                    <a:pt x="176" y="61"/>
                  </a:cubicBezTo>
                  <a:cubicBezTo>
                    <a:pt x="176" y="61"/>
                    <a:pt x="175" y="61"/>
                    <a:pt x="174" y="61"/>
                  </a:cubicBezTo>
                  <a:cubicBezTo>
                    <a:pt x="166" y="67"/>
                    <a:pt x="161" y="68"/>
                    <a:pt x="156" y="69"/>
                  </a:cubicBezTo>
                  <a:cubicBezTo>
                    <a:pt x="154" y="69"/>
                    <a:pt x="153" y="69"/>
                    <a:pt x="151" y="69"/>
                  </a:cubicBezTo>
                  <a:lnTo>
                    <a:pt x="151" y="69"/>
                  </a:lnTo>
                  <a:cubicBezTo>
                    <a:pt x="146" y="69"/>
                    <a:pt x="145" y="70"/>
                    <a:pt x="145" y="70"/>
                  </a:cubicBezTo>
                  <a:cubicBezTo>
                    <a:pt x="145" y="71"/>
                    <a:pt x="146" y="72"/>
                    <a:pt x="147" y="72"/>
                  </a:cubicBezTo>
                  <a:cubicBezTo>
                    <a:pt x="148" y="74"/>
                    <a:pt x="150" y="76"/>
                    <a:pt x="149" y="78"/>
                  </a:cubicBezTo>
                  <a:cubicBezTo>
                    <a:pt x="149" y="79"/>
                    <a:pt x="149" y="79"/>
                    <a:pt x="148" y="80"/>
                  </a:cubicBezTo>
                  <a:cubicBezTo>
                    <a:pt x="146" y="82"/>
                    <a:pt x="142" y="82"/>
                    <a:pt x="138" y="84"/>
                  </a:cubicBezTo>
                  <a:cubicBezTo>
                    <a:pt x="132" y="85"/>
                    <a:pt x="125" y="87"/>
                    <a:pt x="121" y="90"/>
                  </a:cubicBezTo>
                  <a:cubicBezTo>
                    <a:pt x="107" y="100"/>
                    <a:pt x="99" y="110"/>
                    <a:pt x="92" y="120"/>
                  </a:cubicBezTo>
                  <a:cubicBezTo>
                    <a:pt x="89" y="124"/>
                    <a:pt x="93" y="134"/>
                    <a:pt x="96" y="141"/>
                  </a:cubicBezTo>
                  <a:cubicBezTo>
                    <a:pt x="99" y="148"/>
                    <a:pt x="100" y="151"/>
                    <a:pt x="99" y="153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4"/>
                    <a:pt x="94" y="153"/>
                    <a:pt x="88" y="149"/>
                  </a:cubicBezTo>
                  <a:cubicBezTo>
                    <a:pt x="78" y="151"/>
                    <a:pt x="71" y="152"/>
                    <a:pt x="63" y="152"/>
                  </a:cubicBezTo>
                  <a:cubicBezTo>
                    <a:pt x="59" y="152"/>
                    <a:pt x="56" y="151"/>
                    <a:pt x="53" y="151"/>
                  </a:cubicBezTo>
                  <a:cubicBezTo>
                    <a:pt x="50" y="151"/>
                    <a:pt x="47" y="151"/>
                    <a:pt x="44" y="151"/>
                  </a:cubicBezTo>
                  <a:cubicBezTo>
                    <a:pt x="35" y="151"/>
                    <a:pt x="30" y="153"/>
                    <a:pt x="28" y="156"/>
                  </a:cubicBezTo>
                  <a:cubicBezTo>
                    <a:pt x="26" y="159"/>
                    <a:pt x="27" y="165"/>
                    <a:pt x="32" y="174"/>
                  </a:cubicBezTo>
                  <a:cubicBezTo>
                    <a:pt x="34" y="177"/>
                    <a:pt x="33" y="180"/>
                    <a:pt x="32" y="183"/>
                  </a:cubicBezTo>
                  <a:cubicBezTo>
                    <a:pt x="30" y="189"/>
                    <a:pt x="29" y="195"/>
                    <a:pt x="37" y="199"/>
                  </a:cubicBezTo>
                  <a:cubicBezTo>
                    <a:pt x="38" y="198"/>
                    <a:pt x="38" y="198"/>
                    <a:pt x="39" y="198"/>
                  </a:cubicBezTo>
                  <a:cubicBezTo>
                    <a:pt x="42" y="198"/>
                    <a:pt x="42" y="202"/>
                    <a:pt x="43" y="205"/>
                  </a:cubicBezTo>
                  <a:cubicBezTo>
                    <a:pt x="44" y="208"/>
                    <a:pt x="45" y="211"/>
                    <a:pt x="46" y="211"/>
                  </a:cubicBezTo>
                  <a:cubicBezTo>
                    <a:pt x="46" y="211"/>
                    <a:pt x="47" y="211"/>
                    <a:pt x="47" y="211"/>
                  </a:cubicBezTo>
                  <a:lnTo>
                    <a:pt x="48" y="210"/>
                  </a:lnTo>
                  <a:lnTo>
                    <a:pt x="49" y="211"/>
                  </a:lnTo>
                  <a:cubicBezTo>
                    <a:pt x="56" y="220"/>
                    <a:pt x="59" y="225"/>
                    <a:pt x="48" y="237"/>
                  </a:cubicBezTo>
                  <a:cubicBezTo>
                    <a:pt x="50" y="241"/>
                    <a:pt x="57" y="257"/>
                    <a:pt x="54" y="262"/>
                  </a:cubicBezTo>
                  <a:cubicBezTo>
                    <a:pt x="48" y="273"/>
                    <a:pt x="46" y="275"/>
                    <a:pt x="44" y="275"/>
                  </a:cubicBezTo>
                  <a:cubicBezTo>
                    <a:pt x="42" y="275"/>
                    <a:pt x="41" y="273"/>
                    <a:pt x="40" y="271"/>
                  </a:cubicBezTo>
                  <a:cubicBezTo>
                    <a:pt x="40" y="271"/>
                    <a:pt x="40" y="270"/>
                    <a:pt x="40" y="270"/>
                  </a:cubicBezTo>
                  <a:lnTo>
                    <a:pt x="39" y="269"/>
                  </a:lnTo>
                  <a:lnTo>
                    <a:pt x="40" y="269"/>
                  </a:lnTo>
                  <a:cubicBezTo>
                    <a:pt x="46" y="256"/>
                    <a:pt x="46" y="248"/>
                    <a:pt x="45" y="246"/>
                  </a:cubicBezTo>
                  <a:cubicBezTo>
                    <a:pt x="45" y="246"/>
                    <a:pt x="44" y="246"/>
                    <a:pt x="44" y="246"/>
                  </a:cubicBezTo>
                  <a:cubicBezTo>
                    <a:pt x="43" y="246"/>
                    <a:pt x="39" y="250"/>
                    <a:pt x="36" y="264"/>
                  </a:cubicBezTo>
                  <a:lnTo>
                    <a:pt x="33" y="273"/>
                  </a:lnTo>
                  <a:lnTo>
                    <a:pt x="33" y="264"/>
                  </a:lnTo>
                  <a:cubicBezTo>
                    <a:pt x="33" y="258"/>
                    <a:pt x="38" y="236"/>
                    <a:pt x="41" y="232"/>
                  </a:cubicBezTo>
                  <a:cubicBezTo>
                    <a:pt x="47" y="222"/>
                    <a:pt x="47" y="219"/>
                    <a:pt x="47" y="218"/>
                  </a:cubicBezTo>
                  <a:cubicBezTo>
                    <a:pt x="47" y="218"/>
                    <a:pt x="46" y="218"/>
                    <a:pt x="46" y="218"/>
                  </a:cubicBezTo>
                  <a:cubicBezTo>
                    <a:pt x="45" y="218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4" y="218"/>
                    <a:pt x="31" y="217"/>
                    <a:pt x="30" y="214"/>
                  </a:cubicBezTo>
                  <a:cubicBezTo>
                    <a:pt x="27" y="206"/>
                    <a:pt x="24" y="203"/>
                    <a:pt x="19" y="199"/>
                  </a:cubicBezTo>
                  <a:cubicBezTo>
                    <a:pt x="17" y="197"/>
                    <a:pt x="14" y="195"/>
                    <a:pt x="11" y="192"/>
                  </a:cubicBezTo>
                  <a:cubicBezTo>
                    <a:pt x="10" y="192"/>
                    <a:pt x="9" y="192"/>
                    <a:pt x="8" y="193"/>
                  </a:cubicBezTo>
                  <a:cubicBezTo>
                    <a:pt x="7" y="194"/>
                    <a:pt x="7" y="194"/>
                    <a:pt x="7" y="195"/>
                  </a:cubicBezTo>
                  <a:cubicBezTo>
                    <a:pt x="7" y="196"/>
                    <a:pt x="7" y="196"/>
                    <a:pt x="7" y="197"/>
                  </a:cubicBezTo>
                  <a:cubicBezTo>
                    <a:pt x="7" y="200"/>
                    <a:pt x="10" y="201"/>
                    <a:pt x="13" y="202"/>
                  </a:cubicBezTo>
                  <a:cubicBezTo>
                    <a:pt x="17" y="204"/>
                    <a:pt x="22" y="205"/>
                    <a:pt x="22" y="211"/>
                  </a:cubicBezTo>
                  <a:cubicBezTo>
                    <a:pt x="23" y="220"/>
                    <a:pt x="19" y="222"/>
                    <a:pt x="15" y="223"/>
                  </a:cubicBezTo>
                  <a:cubicBezTo>
                    <a:pt x="12" y="224"/>
                    <a:pt x="11" y="224"/>
                    <a:pt x="11" y="227"/>
                  </a:cubicBezTo>
                  <a:cubicBezTo>
                    <a:pt x="11" y="229"/>
                    <a:pt x="13" y="232"/>
                    <a:pt x="15" y="234"/>
                  </a:cubicBezTo>
                  <a:cubicBezTo>
                    <a:pt x="18" y="238"/>
                    <a:pt x="22" y="243"/>
                    <a:pt x="22" y="250"/>
                  </a:cubicBezTo>
                  <a:cubicBezTo>
                    <a:pt x="22" y="261"/>
                    <a:pt x="16" y="264"/>
                    <a:pt x="10" y="267"/>
                  </a:cubicBezTo>
                  <a:cubicBezTo>
                    <a:pt x="5" y="270"/>
                    <a:pt x="0" y="273"/>
                    <a:pt x="0" y="282"/>
                  </a:cubicBezTo>
                  <a:cubicBezTo>
                    <a:pt x="0" y="289"/>
                    <a:pt x="14" y="302"/>
                    <a:pt x="21" y="302"/>
                  </a:cubicBezTo>
                  <a:cubicBezTo>
                    <a:pt x="23" y="302"/>
                    <a:pt x="24" y="301"/>
                    <a:pt x="25" y="301"/>
                  </a:cubicBezTo>
                  <a:cubicBezTo>
                    <a:pt x="25" y="301"/>
                    <a:pt x="26" y="300"/>
                    <a:pt x="28" y="301"/>
                  </a:cubicBezTo>
                  <a:lnTo>
                    <a:pt x="28" y="301"/>
                  </a:lnTo>
                  <a:lnTo>
                    <a:pt x="28" y="301"/>
                  </a:lnTo>
                  <a:cubicBezTo>
                    <a:pt x="29" y="303"/>
                    <a:pt x="31" y="304"/>
                    <a:pt x="32" y="305"/>
                  </a:cubicBezTo>
                  <a:cubicBezTo>
                    <a:pt x="35" y="308"/>
                    <a:pt x="39" y="311"/>
                    <a:pt x="39" y="318"/>
                  </a:cubicBezTo>
                  <a:cubicBezTo>
                    <a:pt x="39" y="322"/>
                    <a:pt x="39" y="325"/>
                    <a:pt x="35" y="328"/>
                  </a:cubicBezTo>
                  <a:lnTo>
                    <a:pt x="36" y="331"/>
                  </a:lnTo>
                  <a:lnTo>
                    <a:pt x="37" y="335"/>
                  </a:lnTo>
                  <a:lnTo>
                    <a:pt x="36" y="335"/>
                  </a:lnTo>
                  <a:cubicBezTo>
                    <a:pt x="35" y="338"/>
                    <a:pt x="33" y="343"/>
                    <a:pt x="30" y="345"/>
                  </a:cubicBezTo>
                  <a:lnTo>
                    <a:pt x="29" y="346"/>
                  </a:lnTo>
                  <a:cubicBezTo>
                    <a:pt x="29" y="346"/>
                    <a:pt x="28" y="346"/>
                    <a:pt x="27" y="346"/>
                  </a:cubicBezTo>
                  <a:cubicBezTo>
                    <a:pt x="24" y="346"/>
                    <a:pt x="23" y="347"/>
                    <a:pt x="23" y="348"/>
                  </a:cubicBezTo>
                  <a:cubicBezTo>
                    <a:pt x="25" y="357"/>
                    <a:pt x="27" y="372"/>
                    <a:pt x="28" y="374"/>
                  </a:cubicBezTo>
                  <a:cubicBezTo>
                    <a:pt x="29" y="376"/>
                    <a:pt x="31" y="376"/>
                    <a:pt x="32" y="377"/>
                  </a:cubicBezTo>
                  <a:cubicBezTo>
                    <a:pt x="34" y="379"/>
                    <a:pt x="36" y="380"/>
                    <a:pt x="36" y="386"/>
                  </a:cubicBezTo>
                  <a:lnTo>
                    <a:pt x="36" y="407"/>
                  </a:lnTo>
                  <a:cubicBezTo>
                    <a:pt x="36" y="415"/>
                    <a:pt x="41" y="418"/>
                    <a:pt x="47" y="421"/>
                  </a:cubicBezTo>
                  <a:cubicBezTo>
                    <a:pt x="48" y="422"/>
                    <a:pt x="48" y="422"/>
                    <a:pt x="49" y="423"/>
                  </a:cubicBezTo>
                  <a:lnTo>
                    <a:pt x="50" y="423"/>
                  </a:lnTo>
                  <a:lnTo>
                    <a:pt x="51" y="439"/>
                  </a:lnTo>
                  <a:lnTo>
                    <a:pt x="50" y="439"/>
                  </a:lnTo>
                  <a:cubicBezTo>
                    <a:pt x="49" y="440"/>
                    <a:pt x="47" y="443"/>
                    <a:pt x="47" y="445"/>
                  </a:cubicBezTo>
                  <a:cubicBezTo>
                    <a:pt x="47" y="449"/>
                    <a:pt x="60" y="453"/>
                    <a:pt x="66" y="453"/>
                  </a:cubicBezTo>
                  <a:lnTo>
                    <a:pt x="67" y="453"/>
                  </a:lnTo>
                  <a:lnTo>
                    <a:pt x="67" y="454"/>
                  </a:lnTo>
                  <a:cubicBezTo>
                    <a:pt x="67" y="456"/>
                    <a:pt x="67" y="459"/>
                    <a:pt x="68" y="461"/>
                  </a:cubicBezTo>
                  <a:cubicBezTo>
                    <a:pt x="68" y="463"/>
                    <a:pt x="69" y="466"/>
                    <a:pt x="69" y="470"/>
                  </a:cubicBezTo>
                  <a:cubicBezTo>
                    <a:pt x="69" y="478"/>
                    <a:pt x="65" y="481"/>
                    <a:pt x="61" y="483"/>
                  </a:cubicBezTo>
                  <a:cubicBezTo>
                    <a:pt x="58" y="486"/>
                    <a:pt x="55" y="488"/>
                    <a:pt x="55" y="494"/>
                  </a:cubicBezTo>
                  <a:cubicBezTo>
                    <a:pt x="55" y="496"/>
                    <a:pt x="56" y="498"/>
                    <a:pt x="57" y="500"/>
                  </a:cubicBezTo>
                  <a:cubicBezTo>
                    <a:pt x="58" y="502"/>
                    <a:pt x="60" y="505"/>
                    <a:pt x="60" y="509"/>
                  </a:cubicBezTo>
                  <a:cubicBezTo>
                    <a:pt x="60" y="514"/>
                    <a:pt x="57" y="516"/>
                    <a:pt x="54" y="518"/>
                  </a:cubicBezTo>
                  <a:cubicBezTo>
                    <a:pt x="52" y="520"/>
                    <a:pt x="50" y="522"/>
                    <a:pt x="50" y="524"/>
                  </a:cubicBezTo>
                  <a:cubicBezTo>
                    <a:pt x="50" y="526"/>
                    <a:pt x="49" y="527"/>
                    <a:pt x="49" y="528"/>
                  </a:cubicBezTo>
                  <a:cubicBezTo>
                    <a:pt x="49" y="531"/>
                    <a:pt x="49" y="533"/>
                    <a:pt x="47" y="535"/>
                  </a:cubicBezTo>
                  <a:cubicBezTo>
                    <a:pt x="46" y="535"/>
                    <a:pt x="44" y="535"/>
                    <a:pt x="43" y="535"/>
                  </a:cubicBezTo>
                  <a:cubicBezTo>
                    <a:pt x="43" y="535"/>
                    <a:pt x="42" y="535"/>
                    <a:pt x="42" y="535"/>
                  </a:cubicBezTo>
                  <a:cubicBezTo>
                    <a:pt x="42" y="546"/>
                    <a:pt x="48" y="557"/>
                    <a:pt x="60" y="557"/>
                  </a:cubicBezTo>
                  <a:lnTo>
                    <a:pt x="61" y="557"/>
                  </a:lnTo>
                  <a:lnTo>
                    <a:pt x="62" y="558"/>
                  </a:lnTo>
                  <a:cubicBezTo>
                    <a:pt x="63" y="569"/>
                    <a:pt x="55" y="572"/>
                    <a:pt x="47" y="574"/>
                  </a:cubicBezTo>
                  <a:cubicBezTo>
                    <a:pt x="41" y="576"/>
                    <a:pt x="36" y="578"/>
                    <a:pt x="36" y="583"/>
                  </a:cubicBezTo>
                  <a:cubicBezTo>
                    <a:pt x="36" y="586"/>
                    <a:pt x="38" y="587"/>
                    <a:pt x="39" y="589"/>
                  </a:cubicBezTo>
                  <a:cubicBezTo>
                    <a:pt x="40" y="591"/>
                    <a:pt x="42" y="593"/>
                    <a:pt x="42" y="596"/>
                  </a:cubicBezTo>
                  <a:lnTo>
                    <a:pt x="42" y="609"/>
                  </a:lnTo>
                  <a:cubicBezTo>
                    <a:pt x="42" y="609"/>
                    <a:pt x="42" y="614"/>
                    <a:pt x="45" y="614"/>
                  </a:cubicBezTo>
                  <a:cubicBezTo>
                    <a:pt x="49" y="614"/>
                    <a:pt x="51" y="613"/>
                    <a:pt x="54" y="613"/>
                  </a:cubicBezTo>
                  <a:cubicBezTo>
                    <a:pt x="57" y="612"/>
                    <a:pt x="60" y="612"/>
                    <a:pt x="64" y="612"/>
                  </a:cubicBezTo>
                  <a:cubicBezTo>
                    <a:pt x="71" y="612"/>
                    <a:pt x="74" y="615"/>
                    <a:pt x="76" y="618"/>
                  </a:cubicBezTo>
                  <a:cubicBezTo>
                    <a:pt x="78" y="620"/>
                    <a:pt x="80" y="622"/>
                    <a:pt x="84" y="623"/>
                  </a:cubicBezTo>
                  <a:lnTo>
                    <a:pt x="85" y="623"/>
                  </a:lnTo>
                  <a:lnTo>
                    <a:pt x="85" y="623"/>
                  </a:lnTo>
                  <a:cubicBezTo>
                    <a:pt x="86" y="626"/>
                    <a:pt x="89" y="633"/>
                    <a:pt x="91" y="635"/>
                  </a:cubicBezTo>
                  <a:cubicBezTo>
                    <a:pt x="92" y="636"/>
                    <a:pt x="94" y="636"/>
                    <a:pt x="96" y="636"/>
                  </a:cubicBezTo>
                  <a:cubicBezTo>
                    <a:pt x="99" y="637"/>
                    <a:pt x="103" y="639"/>
                    <a:pt x="103" y="644"/>
                  </a:cubicBezTo>
                  <a:cubicBezTo>
                    <a:pt x="103" y="648"/>
                    <a:pt x="101" y="651"/>
                    <a:pt x="99" y="654"/>
                  </a:cubicBezTo>
                  <a:cubicBezTo>
                    <a:pt x="96" y="657"/>
                    <a:pt x="93" y="661"/>
                    <a:pt x="93" y="667"/>
                  </a:cubicBezTo>
                  <a:cubicBezTo>
                    <a:pt x="93" y="673"/>
                    <a:pt x="98" y="674"/>
                    <a:pt x="103" y="676"/>
                  </a:cubicBezTo>
                  <a:cubicBezTo>
                    <a:pt x="108" y="677"/>
                    <a:pt x="114" y="679"/>
                    <a:pt x="114" y="686"/>
                  </a:cubicBezTo>
                  <a:cubicBezTo>
                    <a:pt x="114" y="692"/>
                    <a:pt x="111" y="694"/>
                    <a:pt x="108" y="697"/>
                  </a:cubicBezTo>
                  <a:cubicBezTo>
                    <a:pt x="105" y="699"/>
                    <a:pt x="103" y="701"/>
                    <a:pt x="103" y="705"/>
                  </a:cubicBezTo>
                  <a:lnTo>
                    <a:pt x="103" y="725"/>
                  </a:lnTo>
                  <a:cubicBezTo>
                    <a:pt x="103" y="728"/>
                    <a:pt x="104" y="730"/>
                    <a:pt x="107" y="733"/>
                  </a:cubicBezTo>
                  <a:cubicBezTo>
                    <a:pt x="110" y="736"/>
                    <a:pt x="114" y="741"/>
                    <a:pt x="114" y="749"/>
                  </a:cubicBezTo>
                  <a:cubicBezTo>
                    <a:pt x="114" y="754"/>
                    <a:pt x="110" y="755"/>
                    <a:pt x="108" y="757"/>
                  </a:cubicBezTo>
                  <a:cubicBezTo>
                    <a:pt x="105" y="758"/>
                    <a:pt x="104" y="759"/>
                    <a:pt x="104" y="761"/>
                  </a:cubicBezTo>
                  <a:cubicBezTo>
                    <a:pt x="104" y="764"/>
                    <a:pt x="113" y="773"/>
                    <a:pt x="116" y="773"/>
                  </a:cubicBezTo>
                  <a:cubicBezTo>
                    <a:pt x="119" y="773"/>
                    <a:pt x="120" y="773"/>
                    <a:pt x="122" y="772"/>
                  </a:cubicBezTo>
                  <a:cubicBezTo>
                    <a:pt x="124" y="772"/>
                    <a:pt x="125" y="772"/>
                    <a:pt x="127" y="772"/>
                  </a:cubicBezTo>
                  <a:cubicBezTo>
                    <a:pt x="131" y="772"/>
                    <a:pt x="133" y="774"/>
                    <a:pt x="135" y="775"/>
                  </a:cubicBezTo>
                  <a:cubicBezTo>
                    <a:pt x="136" y="776"/>
                    <a:pt x="137" y="777"/>
                    <a:pt x="138" y="777"/>
                  </a:cubicBezTo>
                  <a:cubicBezTo>
                    <a:pt x="146" y="782"/>
                    <a:pt x="148" y="792"/>
                    <a:pt x="151" y="801"/>
                  </a:cubicBezTo>
                  <a:cubicBezTo>
                    <a:pt x="153" y="808"/>
                    <a:pt x="154" y="815"/>
                    <a:pt x="159" y="820"/>
                  </a:cubicBezTo>
                  <a:lnTo>
                    <a:pt x="159" y="820"/>
                  </a:lnTo>
                  <a:lnTo>
                    <a:pt x="159" y="821"/>
                  </a:lnTo>
                  <a:cubicBezTo>
                    <a:pt x="159" y="822"/>
                    <a:pt x="160" y="823"/>
                    <a:pt x="161" y="824"/>
                  </a:cubicBezTo>
                  <a:cubicBezTo>
                    <a:pt x="161" y="825"/>
                    <a:pt x="162" y="827"/>
                    <a:pt x="162" y="829"/>
                  </a:cubicBezTo>
                  <a:cubicBezTo>
                    <a:pt x="162" y="832"/>
                    <a:pt x="160" y="833"/>
                    <a:pt x="158" y="835"/>
                  </a:cubicBezTo>
                  <a:cubicBezTo>
                    <a:pt x="157" y="835"/>
                    <a:pt x="156" y="836"/>
                    <a:pt x="156" y="837"/>
                  </a:cubicBezTo>
                  <a:cubicBezTo>
                    <a:pt x="155" y="839"/>
                    <a:pt x="156" y="840"/>
                    <a:pt x="156" y="841"/>
                  </a:cubicBezTo>
                  <a:cubicBezTo>
                    <a:pt x="156" y="843"/>
                    <a:pt x="156" y="845"/>
                    <a:pt x="153" y="847"/>
                  </a:cubicBezTo>
                  <a:cubicBezTo>
                    <a:pt x="152" y="850"/>
                    <a:pt x="149" y="852"/>
                    <a:pt x="147" y="854"/>
                  </a:cubicBezTo>
                  <a:cubicBezTo>
                    <a:pt x="142" y="857"/>
                    <a:pt x="137" y="860"/>
                    <a:pt x="137" y="868"/>
                  </a:cubicBezTo>
                  <a:cubicBezTo>
                    <a:pt x="139" y="870"/>
                    <a:pt x="142" y="873"/>
                    <a:pt x="143" y="874"/>
                  </a:cubicBezTo>
                  <a:lnTo>
                    <a:pt x="156" y="874"/>
                  </a:lnTo>
                  <a:lnTo>
                    <a:pt x="157" y="875"/>
                  </a:lnTo>
                  <a:cubicBezTo>
                    <a:pt x="158" y="877"/>
                    <a:pt x="161" y="878"/>
                    <a:pt x="166" y="878"/>
                  </a:cubicBezTo>
                  <a:cubicBezTo>
                    <a:pt x="185" y="878"/>
                    <a:pt x="195" y="861"/>
                    <a:pt x="202" y="842"/>
                  </a:cubicBezTo>
                  <a:cubicBezTo>
                    <a:pt x="203" y="840"/>
                    <a:pt x="205" y="839"/>
                    <a:pt x="207" y="838"/>
                  </a:cubicBezTo>
                  <a:cubicBezTo>
                    <a:pt x="208" y="838"/>
                    <a:pt x="209" y="838"/>
                    <a:pt x="209" y="837"/>
                  </a:cubicBezTo>
                  <a:cubicBezTo>
                    <a:pt x="210" y="836"/>
                    <a:pt x="210" y="834"/>
                    <a:pt x="210" y="832"/>
                  </a:cubicBezTo>
                  <a:cubicBezTo>
                    <a:pt x="210" y="829"/>
                    <a:pt x="210" y="826"/>
                    <a:pt x="213" y="824"/>
                  </a:cubicBezTo>
                  <a:cubicBezTo>
                    <a:pt x="221" y="819"/>
                    <a:pt x="237" y="817"/>
                    <a:pt x="245" y="817"/>
                  </a:cubicBezTo>
                  <a:cubicBezTo>
                    <a:pt x="245" y="816"/>
                    <a:pt x="245" y="815"/>
                    <a:pt x="245" y="814"/>
                  </a:cubicBezTo>
                  <a:cubicBezTo>
                    <a:pt x="241" y="814"/>
                    <a:pt x="238" y="809"/>
                    <a:pt x="235" y="805"/>
                  </a:cubicBezTo>
                  <a:cubicBezTo>
                    <a:pt x="234" y="803"/>
                    <a:pt x="232" y="800"/>
                    <a:pt x="230" y="799"/>
                  </a:cubicBezTo>
                  <a:cubicBezTo>
                    <a:pt x="230" y="799"/>
                    <a:pt x="229" y="798"/>
                    <a:pt x="229" y="798"/>
                  </a:cubicBezTo>
                  <a:cubicBezTo>
                    <a:pt x="228" y="798"/>
                    <a:pt x="225" y="796"/>
                    <a:pt x="225" y="794"/>
                  </a:cubicBezTo>
                  <a:cubicBezTo>
                    <a:pt x="225" y="792"/>
                    <a:pt x="234" y="784"/>
                    <a:pt x="236" y="784"/>
                  </a:cubicBezTo>
                  <a:cubicBezTo>
                    <a:pt x="242" y="784"/>
                    <a:pt x="244" y="784"/>
                    <a:pt x="244" y="778"/>
                  </a:cubicBezTo>
                  <a:cubicBezTo>
                    <a:pt x="244" y="777"/>
                    <a:pt x="244" y="776"/>
                    <a:pt x="243" y="774"/>
                  </a:cubicBezTo>
                  <a:cubicBezTo>
                    <a:pt x="243" y="773"/>
                    <a:pt x="242" y="772"/>
                    <a:pt x="242" y="770"/>
                  </a:cubicBezTo>
                  <a:cubicBezTo>
                    <a:pt x="242" y="768"/>
                    <a:pt x="243" y="766"/>
                    <a:pt x="243" y="764"/>
                  </a:cubicBezTo>
                  <a:cubicBezTo>
                    <a:pt x="244" y="763"/>
                    <a:pt x="245" y="761"/>
                    <a:pt x="245" y="758"/>
                  </a:cubicBezTo>
                  <a:cubicBezTo>
                    <a:pt x="245" y="756"/>
                    <a:pt x="244" y="754"/>
                    <a:pt x="244" y="752"/>
                  </a:cubicBezTo>
                  <a:cubicBezTo>
                    <a:pt x="243" y="751"/>
                    <a:pt x="242" y="749"/>
                    <a:pt x="242" y="747"/>
                  </a:cubicBezTo>
                  <a:cubicBezTo>
                    <a:pt x="242" y="746"/>
                    <a:pt x="243" y="744"/>
                    <a:pt x="244" y="741"/>
                  </a:cubicBezTo>
                  <a:cubicBezTo>
                    <a:pt x="245" y="739"/>
                    <a:pt x="246" y="737"/>
                    <a:pt x="247" y="734"/>
                  </a:cubicBezTo>
                  <a:lnTo>
                    <a:pt x="247" y="733"/>
                  </a:lnTo>
                  <a:lnTo>
                    <a:pt x="248" y="733"/>
                  </a:lnTo>
                  <a:cubicBezTo>
                    <a:pt x="253" y="732"/>
                    <a:pt x="258" y="724"/>
                    <a:pt x="258" y="719"/>
                  </a:cubicBezTo>
                  <a:cubicBezTo>
                    <a:pt x="258" y="715"/>
                    <a:pt x="256" y="713"/>
                    <a:pt x="253" y="710"/>
                  </a:cubicBezTo>
                  <a:cubicBezTo>
                    <a:pt x="251" y="707"/>
                    <a:pt x="249" y="705"/>
                    <a:pt x="249" y="701"/>
                  </a:cubicBezTo>
                  <a:cubicBezTo>
                    <a:pt x="249" y="689"/>
                    <a:pt x="253" y="677"/>
                    <a:pt x="261" y="677"/>
                  </a:cubicBezTo>
                  <a:lnTo>
                    <a:pt x="272" y="677"/>
                  </a:lnTo>
                  <a:cubicBezTo>
                    <a:pt x="276" y="677"/>
                    <a:pt x="279" y="673"/>
                    <a:pt x="281" y="670"/>
                  </a:cubicBezTo>
                  <a:cubicBezTo>
                    <a:pt x="283" y="666"/>
                    <a:pt x="285" y="663"/>
                    <a:pt x="289" y="663"/>
                  </a:cubicBezTo>
                  <a:cubicBezTo>
                    <a:pt x="295" y="663"/>
                    <a:pt x="297" y="669"/>
                    <a:pt x="298" y="673"/>
                  </a:cubicBezTo>
                  <a:cubicBezTo>
                    <a:pt x="300" y="678"/>
                    <a:pt x="301" y="682"/>
                    <a:pt x="306" y="682"/>
                  </a:cubicBezTo>
                  <a:cubicBezTo>
                    <a:pt x="307" y="682"/>
                    <a:pt x="306" y="679"/>
                    <a:pt x="306" y="677"/>
                  </a:cubicBezTo>
                  <a:cubicBezTo>
                    <a:pt x="305" y="675"/>
                    <a:pt x="305" y="673"/>
                    <a:pt x="305" y="672"/>
                  </a:cubicBezTo>
                  <a:cubicBezTo>
                    <a:pt x="305" y="670"/>
                    <a:pt x="307" y="657"/>
                    <a:pt x="310" y="656"/>
                  </a:cubicBezTo>
                  <a:cubicBezTo>
                    <a:pt x="311" y="655"/>
                    <a:pt x="311" y="655"/>
                    <a:pt x="312" y="655"/>
                  </a:cubicBezTo>
                  <a:cubicBezTo>
                    <a:pt x="312" y="655"/>
                    <a:pt x="313" y="655"/>
                    <a:pt x="313" y="655"/>
                  </a:cubicBezTo>
                  <a:cubicBezTo>
                    <a:pt x="313" y="655"/>
                    <a:pt x="314" y="655"/>
                    <a:pt x="314" y="655"/>
                  </a:cubicBezTo>
                  <a:cubicBezTo>
                    <a:pt x="314" y="654"/>
                    <a:pt x="314" y="653"/>
                    <a:pt x="314" y="652"/>
                  </a:cubicBezTo>
                  <a:cubicBezTo>
                    <a:pt x="314" y="651"/>
                    <a:pt x="314" y="649"/>
                    <a:pt x="316" y="647"/>
                  </a:cubicBezTo>
                  <a:cubicBezTo>
                    <a:pt x="317" y="646"/>
                    <a:pt x="319" y="645"/>
                    <a:pt x="320" y="643"/>
                  </a:cubicBezTo>
                  <a:cubicBezTo>
                    <a:pt x="323" y="641"/>
                    <a:pt x="327" y="637"/>
                    <a:pt x="327" y="634"/>
                  </a:cubicBezTo>
                  <a:cubicBezTo>
                    <a:pt x="327" y="633"/>
                    <a:pt x="327" y="633"/>
                    <a:pt x="326" y="632"/>
                  </a:cubicBezTo>
                  <a:cubicBezTo>
                    <a:pt x="325" y="632"/>
                    <a:pt x="324" y="631"/>
                    <a:pt x="324" y="631"/>
                  </a:cubicBezTo>
                  <a:lnTo>
                    <a:pt x="324" y="630"/>
                  </a:lnTo>
                  <a:lnTo>
                    <a:pt x="324" y="627"/>
                  </a:lnTo>
                  <a:cubicBezTo>
                    <a:pt x="324" y="625"/>
                    <a:pt x="324" y="623"/>
                    <a:pt x="326" y="622"/>
                  </a:cubicBezTo>
                  <a:cubicBezTo>
                    <a:pt x="328" y="619"/>
                    <a:pt x="332" y="617"/>
                    <a:pt x="335" y="617"/>
                  </a:cubicBezTo>
                  <a:cubicBezTo>
                    <a:pt x="338" y="617"/>
                    <a:pt x="338" y="619"/>
                    <a:pt x="339" y="621"/>
                  </a:cubicBezTo>
                  <a:cubicBezTo>
                    <a:pt x="339" y="622"/>
                    <a:pt x="340" y="623"/>
                    <a:pt x="340" y="624"/>
                  </a:cubicBezTo>
                  <a:cubicBezTo>
                    <a:pt x="347" y="628"/>
                    <a:pt x="356" y="633"/>
                    <a:pt x="358" y="633"/>
                  </a:cubicBezTo>
                  <a:cubicBezTo>
                    <a:pt x="364" y="633"/>
                    <a:pt x="364" y="629"/>
                    <a:pt x="364" y="628"/>
                  </a:cubicBezTo>
                  <a:lnTo>
                    <a:pt x="364" y="623"/>
                  </a:lnTo>
                  <a:cubicBezTo>
                    <a:pt x="364" y="621"/>
                    <a:pt x="365" y="619"/>
                    <a:pt x="366" y="618"/>
                  </a:cubicBezTo>
                  <a:cubicBezTo>
                    <a:pt x="367" y="617"/>
                    <a:pt x="367" y="617"/>
                    <a:pt x="367" y="616"/>
                  </a:cubicBezTo>
                  <a:lnTo>
                    <a:pt x="367" y="612"/>
                  </a:lnTo>
                  <a:cubicBezTo>
                    <a:pt x="366" y="610"/>
                    <a:pt x="364" y="608"/>
                    <a:pt x="362" y="607"/>
                  </a:cubicBezTo>
                  <a:cubicBezTo>
                    <a:pt x="359" y="605"/>
                    <a:pt x="357" y="603"/>
                    <a:pt x="357" y="601"/>
                  </a:cubicBezTo>
                  <a:cubicBezTo>
                    <a:pt x="357" y="597"/>
                    <a:pt x="360" y="595"/>
                    <a:pt x="362" y="593"/>
                  </a:cubicBezTo>
                  <a:cubicBezTo>
                    <a:pt x="364" y="591"/>
                    <a:pt x="366" y="589"/>
                    <a:pt x="366" y="587"/>
                  </a:cubicBezTo>
                  <a:cubicBezTo>
                    <a:pt x="366" y="585"/>
                    <a:pt x="365" y="583"/>
                    <a:pt x="364" y="581"/>
                  </a:cubicBezTo>
                  <a:cubicBezTo>
                    <a:pt x="363" y="581"/>
                    <a:pt x="363" y="580"/>
                    <a:pt x="363" y="579"/>
                  </a:cubicBezTo>
                  <a:lnTo>
                    <a:pt x="349" y="579"/>
                  </a:lnTo>
                  <a:lnTo>
                    <a:pt x="349" y="579"/>
                  </a:lnTo>
                  <a:cubicBezTo>
                    <a:pt x="346" y="576"/>
                    <a:pt x="345" y="566"/>
                    <a:pt x="345" y="562"/>
                  </a:cubicBezTo>
                  <a:cubicBezTo>
                    <a:pt x="345" y="557"/>
                    <a:pt x="346" y="555"/>
                    <a:pt x="347" y="553"/>
                  </a:cubicBezTo>
                  <a:cubicBezTo>
                    <a:pt x="348" y="552"/>
                    <a:pt x="349" y="550"/>
                    <a:pt x="349" y="549"/>
                  </a:cubicBezTo>
                  <a:cubicBezTo>
                    <a:pt x="347" y="548"/>
                    <a:pt x="347" y="547"/>
                    <a:pt x="346" y="545"/>
                  </a:cubicBezTo>
                  <a:lnTo>
                    <a:pt x="346" y="544"/>
                  </a:lnTo>
                  <a:lnTo>
                    <a:pt x="347" y="543"/>
                  </a:lnTo>
                  <a:cubicBezTo>
                    <a:pt x="349" y="542"/>
                    <a:pt x="350" y="541"/>
                    <a:pt x="351" y="539"/>
                  </a:cubicBezTo>
                  <a:cubicBezTo>
                    <a:pt x="352" y="538"/>
                    <a:pt x="353" y="537"/>
                    <a:pt x="356" y="535"/>
                  </a:cubicBezTo>
                  <a:cubicBezTo>
                    <a:pt x="356" y="535"/>
                    <a:pt x="356" y="534"/>
                    <a:pt x="357" y="534"/>
                  </a:cubicBezTo>
                  <a:cubicBezTo>
                    <a:pt x="358" y="533"/>
                    <a:pt x="359" y="532"/>
                    <a:pt x="359" y="530"/>
                  </a:cubicBezTo>
                  <a:cubicBezTo>
                    <a:pt x="359" y="527"/>
                    <a:pt x="360" y="525"/>
                    <a:pt x="361" y="523"/>
                  </a:cubicBezTo>
                  <a:cubicBezTo>
                    <a:pt x="363" y="521"/>
                    <a:pt x="364" y="519"/>
                    <a:pt x="364" y="516"/>
                  </a:cubicBezTo>
                  <a:cubicBezTo>
                    <a:pt x="364" y="516"/>
                    <a:pt x="364" y="515"/>
                    <a:pt x="363" y="514"/>
                  </a:cubicBezTo>
                  <a:cubicBezTo>
                    <a:pt x="362" y="513"/>
                    <a:pt x="361" y="512"/>
                    <a:pt x="361" y="509"/>
                  </a:cubicBezTo>
                  <a:cubicBezTo>
                    <a:pt x="361" y="508"/>
                    <a:pt x="362" y="506"/>
                    <a:pt x="363" y="505"/>
                  </a:cubicBezTo>
                  <a:cubicBezTo>
                    <a:pt x="363" y="504"/>
                    <a:pt x="364" y="503"/>
                    <a:pt x="364" y="501"/>
                  </a:cubicBezTo>
                  <a:cubicBezTo>
                    <a:pt x="364" y="498"/>
                    <a:pt x="362" y="496"/>
                    <a:pt x="360" y="494"/>
                  </a:cubicBezTo>
                  <a:cubicBezTo>
                    <a:pt x="357" y="492"/>
                    <a:pt x="354" y="490"/>
                    <a:pt x="354" y="485"/>
                  </a:cubicBezTo>
                  <a:cubicBezTo>
                    <a:pt x="354" y="481"/>
                    <a:pt x="356" y="479"/>
                    <a:pt x="357" y="478"/>
                  </a:cubicBezTo>
                  <a:cubicBezTo>
                    <a:pt x="358" y="476"/>
                    <a:pt x="359" y="476"/>
                    <a:pt x="359" y="475"/>
                  </a:cubicBezTo>
                  <a:cubicBezTo>
                    <a:pt x="359" y="473"/>
                    <a:pt x="358" y="473"/>
                    <a:pt x="357" y="471"/>
                  </a:cubicBezTo>
                  <a:cubicBezTo>
                    <a:pt x="356" y="470"/>
                    <a:pt x="354" y="467"/>
                    <a:pt x="354" y="463"/>
                  </a:cubicBezTo>
                  <a:cubicBezTo>
                    <a:pt x="354" y="455"/>
                    <a:pt x="359" y="454"/>
                    <a:pt x="364" y="452"/>
                  </a:cubicBezTo>
                  <a:cubicBezTo>
                    <a:pt x="368" y="451"/>
                    <a:pt x="371" y="450"/>
                    <a:pt x="373" y="447"/>
                  </a:cubicBezTo>
                  <a:lnTo>
                    <a:pt x="373" y="446"/>
                  </a:lnTo>
                  <a:cubicBezTo>
                    <a:pt x="372" y="446"/>
                    <a:pt x="372" y="446"/>
                    <a:pt x="372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0" name="Freeform 1189"/>
            <p:cNvSpPr>
              <a:spLocks/>
            </p:cNvSpPr>
            <p:nvPr/>
          </p:nvSpPr>
          <p:spPr bwMode="auto">
            <a:xfrm>
              <a:off x="8492066" y="4234048"/>
              <a:ext cx="127803" cy="167273"/>
            </a:xfrm>
            <a:custGeom>
              <a:avLst/>
              <a:gdLst>
                <a:gd name="T0" fmla="*/ 264 w 300"/>
                <a:gd name="T1" fmla="*/ 170 h 392"/>
                <a:gd name="T2" fmla="*/ 226 w 300"/>
                <a:gd name="T3" fmla="*/ 189 h 392"/>
                <a:gd name="T4" fmla="*/ 210 w 300"/>
                <a:gd name="T5" fmla="*/ 181 h 392"/>
                <a:gd name="T6" fmla="*/ 202 w 300"/>
                <a:gd name="T7" fmla="*/ 130 h 392"/>
                <a:gd name="T8" fmla="*/ 188 w 300"/>
                <a:gd name="T9" fmla="*/ 115 h 392"/>
                <a:gd name="T10" fmla="*/ 215 w 300"/>
                <a:gd name="T11" fmla="*/ 109 h 392"/>
                <a:gd name="T12" fmla="*/ 222 w 300"/>
                <a:gd name="T13" fmla="*/ 82 h 392"/>
                <a:gd name="T14" fmla="*/ 234 w 300"/>
                <a:gd name="T15" fmla="*/ 83 h 392"/>
                <a:gd name="T16" fmla="*/ 268 w 300"/>
                <a:gd name="T17" fmla="*/ 50 h 392"/>
                <a:gd name="T18" fmla="*/ 247 w 300"/>
                <a:gd name="T19" fmla="*/ 39 h 392"/>
                <a:gd name="T20" fmla="*/ 226 w 300"/>
                <a:gd name="T21" fmla="*/ 38 h 392"/>
                <a:gd name="T22" fmla="*/ 218 w 300"/>
                <a:gd name="T23" fmla="*/ 0 h 392"/>
                <a:gd name="T24" fmla="*/ 188 w 300"/>
                <a:gd name="T25" fmla="*/ 42 h 392"/>
                <a:gd name="T26" fmla="*/ 202 w 300"/>
                <a:gd name="T27" fmla="*/ 49 h 392"/>
                <a:gd name="T28" fmla="*/ 168 w 300"/>
                <a:gd name="T29" fmla="*/ 55 h 392"/>
                <a:gd name="T30" fmla="*/ 67 w 300"/>
                <a:gd name="T31" fmla="*/ 130 h 392"/>
                <a:gd name="T32" fmla="*/ 40 w 300"/>
                <a:gd name="T33" fmla="*/ 178 h 392"/>
                <a:gd name="T34" fmla="*/ 54 w 300"/>
                <a:gd name="T35" fmla="*/ 203 h 392"/>
                <a:gd name="T36" fmla="*/ 67 w 300"/>
                <a:gd name="T37" fmla="*/ 217 h 392"/>
                <a:gd name="T38" fmla="*/ 51 w 300"/>
                <a:gd name="T39" fmla="*/ 224 h 392"/>
                <a:gd name="T40" fmla="*/ 25 w 300"/>
                <a:gd name="T41" fmla="*/ 226 h 392"/>
                <a:gd name="T42" fmla="*/ 13 w 300"/>
                <a:gd name="T43" fmla="*/ 265 h 392"/>
                <a:gd name="T44" fmla="*/ 5 w 300"/>
                <a:gd name="T45" fmla="*/ 289 h 392"/>
                <a:gd name="T46" fmla="*/ 31 w 300"/>
                <a:gd name="T47" fmla="*/ 319 h 392"/>
                <a:gd name="T48" fmla="*/ 29 w 300"/>
                <a:gd name="T49" fmla="*/ 326 h 392"/>
                <a:gd name="T50" fmla="*/ 16 w 300"/>
                <a:gd name="T51" fmla="*/ 356 h 392"/>
                <a:gd name="T52" fmla="*/ 25 w 300"/>
                <a:gd name="T53" fmla="*/ 362 h 392"/>
                <a:gd name="T54" fmla="*/ 36 w 300"/>
                <a:gd name="T55" fmla="*/ 375 h 392"/>
                <a:gd name="T56" fmla="*/ 58 w 300"/>
                <a:gd name="T57" fmla="*/ 381 h 392"/>
                <a:gd name="T58" fmla="*/ 70 w 300"/>
                <a:gd name="T59" fmla="*/ 383 h 392"/>
                <a:gd name="T60" fmla="*/ 74 w 300"/>
                <a:gd name="T61" fmla="*/ 387 h 392"/>
                <a:gd name="T62" fmla="*/ 98 w 300"/>
                <a:gd name="T63" fmla="*/ 385 h 392"/>
                <a:gd name="T64" fmla="*/ 115 w 300"/>
                <a:gd name="T65" fmla="*/ 381 h 392"/>
                <a:gd name="T66" fmla="*/ 138 w 300"/>
                <a:gd name="T67" fmla="*/ 371 h 392"/>
                <a:gd name="T68" fmla="*/ 140 w 300"/>
                <a:gd name="T69" fmla="*/ 364 h 392"/>
                <a:gd name="T70" fmla="*/ 150 w 300"/>
                <a:gd name="T71" fmla="*/ 344 h 392"/>
                <a:gd name="T72" fmla="*/ 151 w 300"/>
                <a:gd name="T73" fmla="*/ 336 h 392"/>
                <a:gd name="T74" fmla="*/ 198 w 300"/>
                <a:gd name="T75" fmla="*/ 301 h 392"/>
                <a:gd name="T76" fmla="*/ 217 w 300"/>
                <a:gd name="T77" fmla="*/ 305 h 392"/>
                <a:gd name="T78" fmla="*/ 235 w 300"/>
                <a:gd name="T79" fmla="*/ 310 h 392"/>
                <a:gd name="T80" fmla="*/ 262 w 300"/>
                <a:gd name="T81" fmla="*/ 290 h 392"/>
                <a:gd name="T82" fmla="*/ 269 w 300"/>
                <a:gd name="T83" fmla="*/ 262 h 392"/>
                <a:gd name="T84" fmla="*/ 276 w 300"/>
                <a:gd name="T85" fmla="*/ 252 h 392"/>
                <a:gd name="T86" fmla="*/ 290 w 300"/>
                <a:gd name="T87" fmla="*/ 250 h 392"/>
                <a:gd name="T88" fmla="*/ 289 w 300"/>
                <a:gd name="T89" fmla="*/ 19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0" h="392">
                  <a:moveTo>
                    <a:pt x="284" y="168"/>
                  </a:moveTo>
                  <a:cubicBezTo>
                    <a:pt x="282" y="168"/>
                    <a:pt x="281" y="168"/>
                    <a:pt x="279" y="169"/>
                  </a:cubicBezTo>
                  <a:cubicBezTo>
                    <a:pt x="273" y="170"/>
                    <a:pt x="268" y="170"/>
                    <a:pt x="264" y="170"/>
                  </a:cubicBezTo>
                  <a:cubicBezTo>
                    <a:pt x="262" y="170"/>
                    <a:pt x="260" y="170"/>
                    <a:pt x="258" y="170"/>
                  </a:cubicBezTo>
                  <a:cubicBezTo>
                    <a:pt x="245" y="170"/>
                    <a:pt x="234" y="169"/>
                    <a:pt x="226" y="189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3" y="192"/>
                    <a:pt x="219" y="194"/>
                    <a:pt x="216" y="194"/>
                  </a:cubicBezTo>
                  <a:cubicBezTo>
                    <a:pt x="212" y="194"/>
                    <a:pt x="208" y="192"/>
                    <a:pt x="207" y="188"/>
                  </a:cubicBezTo>
                  <a:cubicBezTo>
                    <a:pt x="206" y="186"/>
                    <a:pt x="207" y="183"/>
                    <a:pt x="210" y="181"/>
                  </a:cubicBezTo>
                  <a:cubicBezTo>
                    <a:pt x="212" y="179"/>
                    <a:pt x="215" y="177"/>
                    <a:pt x="217" y="175"/>
                  </a:cubicBezTo>
                  <a:cubicBezTo>
                    <a:pt x="224" y="171"/>
                    <a:pt x="229" y="168"/>
                    <a:pt x="227" y="157"/>
                  </a:cubicBezTo>
                  <a:cubicBezTo>
                    <a:pt x="225" y="132"/>
                    <a:pt x="213" y="131"/>
                    <a:pt x="202" y="130"/>
                  </a:cubicBezTo>
                  <a:cubicBezTo>
                    <a:pt x="196" y="129"/>
                    <a:pt x="189" y="128"/>
                    <a:pt x="186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18"/>
                    <a:pt x="186" y="116"/>
                    <a:pt x="188" y="115"/>
                  </a:cubicBezTo>
                  <a:cubicBezTo>
                    <a:pt x="190" y="112"/>
                    <a:pt x="194" y="112"/>
                    <a:pt x="198" y="112"/>
                  </a:cubicBezTo>
                  <a:cubicBezTo>
                    <a:pt x="199" y="112"/>
                    <a:pt x="200" y="112"/>
                    <a:pt x="201" y="112"/>
                  </a:cubicBezTo>
                  <a:cubicBezTo>
                    <a:pt x="206" y="112"/>
                    <a:pt x="212" y="112"/>
                    <a:pt x="215" y="109"/>
                  </a:cubicBezTo>
                  <a:cubicBezTo>
                    <a:pt x="216" y="107"/>
                    <a:pt x="216" y="103"/>
                    <a:pt x="215" y="98"/>
                  </a:cubicBezTo>
                  <a:cubicBezTo>
                    <a:pt x="214" y="91"/>
                    <a:pt x="215" y="87"/>
                    <a:pt x="217" y="84"/>
                  </a:cubicBezTo>
                  <a:cubicBezTo>
                    <a:pt x="218" y="83"/>
                    <a:pt x="220" y="82"/>
                    <a:pt x="222" y="82"/>
                  </a:cubicBezTo>
                  <a:cubicBezTo>
                    <a:pt x="224" y="82"/>
                    <a:pt x="225" y="82"/>
                    <a:pt x="227" y="83"/>
                  </a:cubicBezTo>
                  <a:cubicBezTo>
                    <a:pt x="227" y="83"/>
                    <a:pt x="228" y="83"/>
                    <a:pt x="228" y="83"/>
                  </a:cubicBezTo>
                  <a:cubicBezTo>
                    <a:pt x="230" y="83"/>
                    <a:pt x="232" y="83"/>
                    <a:pt x="234" y="83"/>
                  </a:cubicBezTo>
                  <a:cubicBezTo>
                    <a:pt x="243" y="83"/>
                    <a:pt x="244" y="79"/>
                    <a:pt x="246" y="74"/>
                  </a:cubicBezTo>
                  <a:cubicBezTo>
                    <a:pt x="246" y="71"/>
                    <a:pt x="247" y="67"/>
                    <a:pt x="252" y="66"/>
                  </a:cubicBezTo>
                  <a:cubicBezTo>
                    <a:pt x="261" y="65"/>
                    <a:pt x="267" y="57"/>
                    <a:pt x="268" y="50"/>
                  </a:cubicBezTo>
                  <a:cubicBezTo>
                    <a:pt x="269" y="47"/>
                    <a:pt x="269" y="44"/>
                    <a:pt x="268" y="42"/>
                  </a:cubicBezTo>
                  <a:cubicBezTo>
                    <a:pt x="264" y="44"/>
                    <a:pt x="261" y="45"/>
                    <a:pt x="258" y="45"/>
                  </a:cubicBezTo>
                  <a:cubicBezTo>
                    <a:pt x="253" y="45"/>
                    <a:pt x="249" y="42"/>
                    <a:pt x="247" y="39"/>
                  </a:cubicBezTo>
                  <a:cubicBezTo>
                    <a:pt x="244" y="36"/>
                    <a:pt x="242" y="34"/>
                    <a:pt x="238" y="34"/>
                  </a:cubicBezTo>
                  <a:cubicBezTo>
                    <a:pt x="236" y="34"/>
                    <a:pt x="233" y="35"/>
                    <a:pt x="229" y="37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38"/>
                    <a:pt x="225" y="37"/>
                  </a:cubicBezTo>
                  <a:cubicBezTo>
                    <a:pt x="224" y="36"/>
                    <a:pt x="225" y="35"/>
                    <a:pt x="226" y="33"/>
                  </a:cubicBezTo>
                  <a:cubicBezTo>
                    <a:pt x="230" y="25"/>
                    <a:pt x="237" y="10"/>
                    <a:pt x="218" y="0"/>
                  </a:cubicBezTo>
                  <a:cubicBezTo>
                    <a:pt x="214" y="1"/>
                    <a:pt x="211" y="3"/>
                    <a:pt x="208" y="5"/>
                  </a:cubicBezTo>
                  <a:cubicBezTo>
                    <a:pt x="193" y="13"/>
                    <a:pt x="181" y="20"/>
                    <a:pt x="179" y="43"/>
                  </a:cubicBezTo>
                  <a:cubicBezTo>
                    <a:pt x="181" y="43"/>
                    <a:pt x="184" y="42"/>
                    <a:pt x="188" y="42"/>
                  </a:cubicBezTo>
                  <a:cubicBezTo>
                    <a:pt x="193" y="42"/>
                    <a:pt x="198" y="44"/>
                    <a:pt x="202" y="46"/>
                  </a:cubicBezTo>
                  <a:cubicBezTo>
                    <a:pt x="202" y="46"/>
                    <a:pt x="202" y="47"/>
                    <a:pt x="202" y="47"/>
                  </a:cubicBezTo>
                  <a:lnTo>
                    <a:pt x="202" y="49"/>
                  </a:lnTo>
                  <a:cubicBezTo>
                    <a:pt x="202" y="59"/>
                    <a:pt x="201" y="62"/>
                    <a:pt x="189" y="62"/>
                  </a:cubicBezTo>
                  <a:cubicBezTo>
                    <a:pt x="187" y="62"/>
                    <a:pt x="185" y="60"/>
                    <a:pt x="182" y="59"/>
                  </a:cubicBezTo>
                  <a:cubicBezTo>
                    <a:pt x="178" y="57"/>
                    <a:pt x="174" y="55"/>
                    <a:pt x="168" y="55"/>
                  </a:cubicBezTo>
                  <a:cubicBezTo>
                    <a:pt x="164" y="55"/>
                    <a:pt x="160" y="56"/>
                    <a:pt x="155" y="58"/>
                  </a:cubicBezTo>
                  <a:cubicBezTo>
                    <a:pt x="142" y="71"/>
                    <a:pt x="128" y="81"/>
                    <a:pt x="114" y="90"/>
                  </a:cubicBezTo>
                  <a:cubicBezTo>
                    <a:pt x="96" y="101"/>
                    <a:pt x="80" y="112"/>
                    <a:pt x="67" y="130"/>
                  </a:cubicBezTo>
                  <a:cubicBezTo>
                    <a:pt x="64" y="134"/>
                    <a:pt x="61" y="140"/>
                    <a:pt x="58" y="147"/>
                  </a:cubicBezTo>
                  <a:cubicBezTo>
                    <a:pt x="55" y="153"/>
                    <a:pt x="52" y="160"/>
                    <a:pt x="49" y="166"/>
                  </a:cubicBezTo>
                  <a:cubicBezTo>
                    <a:pt x="46" y="170"/>
                    <a:pt x="43" y="175"/>
                    <a:pt x="40" y="178"/>
                  </a:cubicBezTo>
                  <a:cubicBezTo>
                    <a:pt x="34" y="187"/>
                    <a:pt x="29" y="195"/>
                    <a:pt x="31" y="197"/>
                  </a:cubicBezTo>
                  <a:cubicBezTo>
                    <a:pt x="39" y="203"/>
                    <a:pt x="42" y="203"/>
                    <a:pt x="46" y="202"/>
                  </a:cubicBezTo>
                  <a:cubicBezTo>
                    <a:pt x="48" y="202"/>
                    <a:pt x="51" y="202"/>
                    <a:pt x="54" y="203"/>
                  </a:cubicBezTo>
                  <a:cubicBezTo>
                    <a:pt x="56" y="202"/>
                    <a:pt x="57" y="202"/>
                    <a:pt x="58" y="202"/>
                  </a:cubicBezTo>
                  <a:cubicBezTo>
                    <a:pt x="66" y="202"/>
                    <a:pt x="68" y="215"/>
                    <a:pt x="68" y="215"/>
                  </a:cubicBezTo>
                  <a:cubicBezTo>
                    <a:pt x="68" y="216"/>
                    <a:pt x="67" y="216"/>
                    <a:pt x="67" y="217"/>
                  </a:cubicBezTo>
                  <a:cubicBezTo>
                    <a:pt x="66" y="217"/>
                    <a:pt x="66" y="219"/>
                    <a:pt x="65" y="221"/>
                  </a:cubicBezTo>
                  <a:cubicBezTo>
                    <a:pt x="65" y="223"/>
                    <a:pt x="64" y="226"/>
                    <a:pt x="60" y="226"/>
                  </a:cubicBezTo>
                  <a:cubicBezTo>
                    <a:pt x="57" y="226"/>
                    <a:pt x="55" y="225"/>
                    <a:pt x="51" y="224"/>
                  </a:cubicBezTo>
                  <a:cubicBezTo>
                    <a:pt x="48" y="229"/>
                    <a:pt x="44" y="231"/>
                    <a:pt x="40" y="231"/>
                  </a:cubicBezTo>
                  <a:cubicBezTo>
                    <a:pt x="36" y="231"/>
                    <a:pt x="32" y="229"/>
                    <a:pt x="26" y="226"/>
                  </a:cubicBezTo>
                  <a:cubicBezTo>
                    <a:pt x="26" y="226"/>
                    <a:pt x="25" y="226"/>
                    <a:pt x="25" y="226"/>
                  </a:cubicBezTo>
                  <a:cubicBezTo>
                    <a:pt x="25" y="226"/>
                    <a:pt x="25" y="230"/>
                    <a:pt x="26" y="232"/>
                  </a:cubicBezTo>
                  <a:cubicBezTo>
                    <a:pt x="26" y="237"/>
                    <a:pt x="27" y="244"/>
                    <a:pt x="25" y="251"/>
                  </a:cubicBezTo>
                  <a:cubicBezTo>
                    <a:pt x="23" y="257"/>
                    <a:pt x="18" y="261"/>
                    <a:pt x="13" y="265"/>
                  </a:cubicBezTo>
                  <a:cubicBezTo>
                    <a:pt x="7" y="270"/>
                    <a:pt x="0" y="275"/>
                    <a:pt x="0" y="286"/>
                  </a:cubicBezTo>
                  <a:cubicBezTo>
                    <a:pt x="0" y="286"/>
                    <a:pt x="0" y="287"/>
                    <a:pt x="0" y="288"/>
                  </a:cubicBezTo>
                  <a:cubicBezTo>
                    <a:pt x="2" y="288"/>
                    <a:pt x="4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cubicBezTo>
                    <a:pt x="15" y="289"/>
                    <a:pt x="34" y="300"/>
                    <a:pt x="34" y="310"/>
                  </a:cubicBezTo>
                  <a:cubicBezTo>
                    <a:pt x="34" y="315"/>
                    <a:pt x="32" y="318"/>
                    <a:pt x="31" y="319"/>
                  </a:cubicBezTo>
                  <a:cubicBezTo>
                    <a:pt x="30" y="320"/>
                    <a:pt x="29" y="321"/>
                    <a:pt x="29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8" y="324"/>
                    <a:pt x="28" y="325"/>
                    <a:pt x="29" y="326"/>
                  </a:cubicBezTo>
                  <a:cubicBezTo>
                    <a:pt x="29" y="328"/>
                    <a:pt x="29" y="329"/>
                    <a:pt x="29" y="331"/>
                  </a:cubicBezTo>
                  <a:cubicBezTo>
                    <a:pt x="28" y="335"/>
                    <a:pt x="25" y="338"/>
                    <a:pt x="23" y="341"/>
                  </a:cubicBezTo>
                  <a:cubicBezTo>
                    <a:pt x="19" y="346"/>
                    <a:pt x="16" y="350"/>
                    <a:pt x="16" y="356"/>
                  </a:cubicBezTo>
                  <a:cubicBezTo>
                    <a:pt x="16" y="360"/>
                    <a:pt x="18" y="361"/>
                    <a:pt x="21" y="361"/>
                  </a:cubicBezTo>
                  <a:cubicBezTo>
                    <a:pt x="22" y="361"/>
                    <a:pt x="23" y="361"/>
                    <a:pt x="24" y="361"/>
                  </a:cubicBezTo>
                  <a:cubicBezTo>
                    <a:pt x="24" y="361"/>
                    <a:pt x="25" y="361"/>
                    <a:pt x="25" y="362"/>
                  </a:cubicBezTo>
                  <a:cubicBezTo>
                    <a:pt x="26" y="364"/>
                    <a:pt x="26" y="366"/>
                    <a:pt x="26" y="368"/>
                  </a:cubicBezTo>
                  <a:cubicBezTo>
                    <a:pt x="26" y="369"/>
                    <a:pt x="26" y="369"/>
                    <a:pt x="26" y="370"/>
                  </a:cubicBezTo>
                  <a:cubicBezTo>
                    <a:pt x="26" y="371"/>
                    <a:pt x="31" y="375"/>
                    <a:pt x="36" y="375"/>
                  </a:cubicBezTo>
                  <a:cubicBezTo>
                    <a:pt x="38" y="375"/>
                    <a:pt x="40" y="375"/>
                    <a:pt x="42" y="374"/>
                  </a:cubicBezTo>
                  <a:cubicBezTo>
                    <a:pt x="43" y="373"/>
                    <a:pt x="45" y="373"/>
                    <a:pt x="48" y="373"/>
                  </a:cubicBezTo>
                  <a:cubicBezTo>
                    <a:pt x="55" y="373"/>
                    <a:pt x="57" y="378"/>
                    <a:pt x="58" y="381"/>
                  </a:cubicBezTo>
                  <a:cubicBezTo>
                    <a:pt x="60" y="385"/>
                    <a:pt x="60" y="387"/>
                    <a:pt x="63" y="387"/>
                  </a:cubicBezTo>
                  <a:cubicBezTo>
                    <a:pt x="65" y="386"/>
                    <a:pt x="66" y="386"/>
                    <a:pt x="67" y="385"/>
                  </a:cubicBezTo>
                  <a:cubicBezTo>
                    <a:pt x="68" y="384"/>
                    <a:pt x="68" y="384"/>
                    <a:pt x="70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72" y="384"/>
                    <a:pt x="73" y="386"/>
                    <a:pt x="74" y="387"/>
                  </a:cubicBezTo>
                  <a:cubicBezTo>
                    <a:pt x="77" y="390"/>
                    <a:pt x="79" y="392"/>
                    <a:pt x="84" y="392"/>
                  </a:cubicBezTo>
                  <a:cubicBezTo>
                    <a:pt x="89" y="392"/>
                    <a:pt x="91" y="391"/>
                    <a:pt x="93" y="389"/>
                  </a:cubicBezTo>
                  <a:cubicBezTo>
                    <a:pt x="95" y="388"/>
                    <a:pt x="96" y="386"/>
                    <a:pt x="98" y="385"/>
                  </a:cubicBezTo>
                  <a:cubicBezTo>
                    <a:pt x="100" y="385"/>
                    <a:pt x="102" y="385"/>
                    <a:pt x="103" y="385"/>
                  </a:cubicBezTo>
                  <a:cubicBezTo>
                    <a:pt x="105" y="386"/>
                    <a:pt x="106" y="386"/>
                    <a:pt x="108" y="385"/>
                  </a:cubicBezTo>
                  <a:cubicBezTo>
                    <a:pt x="110" y="385"/>
                    <a:pt x="113" y="382"/>
                    <a:pt x="115" y="381"/>
                  </a:cubicBezTo>
                  <a:cubicBezTo>
                    <a:pt x="116" y="379"/>
                    <a:pt x="117" y="379"/>
                    <a:pt x="118" y="378"/>
                  </a:cubicBezTo>
                  <a:cubicBezTo>
                    <a:pt x="122" y="376"/>
                    <a:pt x="125" y="375"/>
                    <a:pt x="128" y="375"/>
                  </a:cubicBezTo>
                  <a:cubicBezTo>
                    <a:pt x="132" y="374"/>
                    <a:pt x="135" y="374"/>
                    <a:pt x="138" y="371"/>
                  </a:cubicBezTo>
                  <a:cubicBezTo>
                    <a:pt x="139" y="370"/>
                    <a:pt x="139" y="369"/>
                    <a:pt x="139" y="367"/>
                  </a:cubicBezTo>
                  <a:cubicBezTo>
                    <a:pt x="139" y="366"/>
                    <a:pt x="139" y="365"/>
                    <a:pt x="139" y="364"/>
                  </a:cubicBezTo>
                  <a:cubicBezTo>
                    <a:pt x="139" y="364"/>
                    <a:pt x="139" y="364"/>
                    <a:pt x="140" y="364"/>
                  </a:cubicBezTo>
                  <a:cubicBezTo>
                    <a:pt x="139" y="361"/>
                    <a:pt x="139" y="359"/>
                    <a:pt x="139" y="357"/>
                  </a:cubicBezTo>
                  <a:cubicBezTo>
                    <a:pt x="139" y="349"/>
                    <a:pt x="141" y="348"/>
                    <a:pt x="145" y="346"/>
                  </a:cubicBezTo>
                  <a:cubicBezTo>
                    <a:pt x="147" y="346"/>
                    <a:pt x="148" y="345"/>
                    <a:pt x="150" y="344"/>
                  </a:cubicBezTo>
                  <a:cubicBezTo>
                    <a:pt x="151" y="343"/>
                    <a:pt x="151" y="343"/>
                    <a:pt x="151" y="341"/>
                  </a:cubicBezTo>
                  <a:cubicBezTo>
                    <a:pt x="150" y="339"/>
                    <a:pt x="150" y="338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4" y="334"/>
                    <a:pt x="156" y="333"/>
                    <a:pt x="158" y="331"/>
                  </a:cubicBezTo>
                  <a:cubicBezTo>
                    <a:pt x="161" y="328"/>
                    <a:pt x="165" y="326"/>
                    <a:pt x="167" y="322"/>
                  </a:cubicBezTo>
                  <a:cubicBezTo>
                    <a:pt x="175" y="310"/>
                    <a:pt x="185" y="305"/>
                    <a:pt x="198" y="301"/>
                  </a:cubicBezTo>
                  <a:cubicBezTo>
                    <a:pt x="200" y="301"/>
                    <a:pt x="201" y="300"/>
                    <a:pt x="202" y="298"/>
                  </a:cubicBezTo>
                  <a:cubicBezTo>
                    <a:pt x="204" y="296"/>
                    <a:pt x="206" y="294"/>
                    <a:pt x="210" y="294"/>
                  </a:cubicBezTo>
                  <a:cubicBezTo>
                    <a:pt x="214" y="294"/>
                    <a:pt x="215" y="300"/>
                    <a:pt x="217" y="305"/>
                  </a:cubicBezTo>
                  <a:cubicBezTo>
                    <a:pt x="218" y="312"/>
                    <a:pt x="219" y="317"/>
                    <a:pt x="224" y="317"/>
                  </a:cubicBezTo>
                  <a:cubicBezTo>
                    <a:pt x="226" y="317"/>
                    <a:pt x="230" y="314"/>
                    <a:pt x="233" y="312"/>
                  </a:cubicBezTo>
                  <a:cubicBezTo>
                    <a:pt x="234" y="311"/>
                    <a:pt x="234" y="310"/>
                    <a:pt x="235" y="310"/>
                  </a:cubicBezTo>
                  <a:cubicBezTo>
                    <a:pt x="238" y="308"/>
                    <a:pt x="243" y="308"/>
                    <a:pt x="247" y="307"/>
                  </a:cubicBezTo>
                  <a:cubicBezTo>
                    <a:pt x="256" y="306"/>
                    <a:pt x="262" y="305"/>
                    <a:pt x="262" y="298"/>
                  </a:cubicBezTo>
                  <a:lnTo>
                    <a:pt x="262" y="290"/>
                  </a:lnTo>
                  <a:cubicBezTo>
                    <a:pt x="262" y="283"/>
                    <a:pt x="264" y="279"/>
                    <a:pt x="266" y="274"/>
                  </a:cubicBezTo>
                  <a:cubicBezTo>
                    <a:pt x="267" y="272"/>
                    <a:pt x="268" y="270"/>
                    <a:pt x="269" y="268"/>
                  </a:cubicBezTo>
                  <a:cubicBezTo>
                    <a:pt x="269" y="266"/>
                    <a:pt x="269" y="264"/>
                    <a:pt x="269" y="262"/>
                  </a:cubicBezTo>
                  <a:cubicBezTo>
                    <a:pt x="270" y="258"/>
                    <a:pt x="270" y="254"/>
                    <a:pt x="273" y="251"/>
                  </a:cubicBezTo>
                  <a:cubicBezTo>
                    <a:pt x="273" y="251"/>
                    <a:pt x="274" y="251"/>
                    <a:pt x="274" y="251"/>
                  </a:cubicBezTo>
                  <a:cubicBezTo>
                    <a:pt x="275" y="251"/>
                    <a:pt x="275" y="252"/>
                    <a:pt x="276" y="252"/>
                  </a:cubicBezTo>
                  <a:cubicBezTo>
                    <a:pt x="277" y="253"/>
                    <a:pt x="278" y="254"/>
                    <a:pt x="280" y="254"/>
                  </a:cubicBezTo>
                  <a:cubicBezTo>
                    <a:pt x="282" y="254"/>
                    <a:pt x="283" y="253"/>
                    <a:pt x="285" y="252"/>
                  </a:cubicBezTo>
                  <a:cubicBezTo>
                    <a:pt x="286" y="251"/>
                    <a:pt x="288" y="250"/>
                    <a:pt x="290" y="250"/>
                  </a:cubicBezTo>
                  <a:cubicBezTo>
                    <a:pt x="288" y="243"/>
                    <a:pt x="287" y="235"/>
                    <a:pt x="285" y="226"/>
                  </a:cubicBezTo>
                  <a:cubicBezTo>
                    <a:pt x="284" y="220"/>
                    <a:pt x="283" y="215"/>
                    <a:pt x="282" y="209"/>
                  </a:cubicBezTo>
                  <a:cubicBezTo>
                    <a:pt x="281" y="205"/>
                    <a:pt x="285" y="201"/>
                    <a:pt x="289" y="197"/>
                  </a:cubicBezTo>
                  <a:cubicBezTo>
                    <a:pt x="294" y="192"/>
                    <a:pt x="300" y="188"/>
                    <a:pt x="300" y="182"/>
                  </a:cubicBezTo>
                  <a:cubicBezTo>
                    <a:pt x="300" y="176"/>
                    <a:pt x="296" y="168"/>
                    <a:pt x="2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1" name="Freeform 1190"/>
            <p:cNvSpPr>
              <a:spLocks/>
            </p:cNvSpPr>
            <p:nvPr/>
          </p:nvSpPr>
          <p:spPr bwMode="auto">
            <a:xfrm>
              <a:off x="8625509" y="4442668"/>
              <a:ext cx="58264" cy="90214"/>
            </a:xfrm>
            <a:custGeom>
              <a:avLst/>
              <a:gdLst>
                <a:gd name="T0" fmla="*/ 125 w 136"/>
                <a:gd name="T1" fmla="*/ 163 h 211"/>
                <a:gd name="T2" fmla="*/ 116 w 136"/>
                <a:gd name="T3" fmla="*/ 154 h 211"/>
                <a:gd name="T4" fmla="*/ 104 w 136"/>
                <a:gd name="T5" fmla="*/ 146 h 211"/>
                <a:gd name="T6" fmla="*/ 104 w 136"/>
                <a:gd name="T7" fmla="*/ 129 h 211"/>
                <a:gd name="T8" fmla="*/ 109 w 136"/>
                <a:gd name="T9" fmla="*/ 121 h 211"/>
                <a:gd name="T10" fmla="*/ 116 w 136"/>
                <a:gd name="T11" fmla="*/ 118 h 211"/>
                <a:gd name="T12" fmla="*/ 111 w 136"/>
                <a:gd name="T13" fmla="*/ 116 h 211"/>
                <a:gd name="T14" fmla="*/ 85 w 136"/>
                <a:gd name="T15" fmla="*/ 91 h 211"/>
                <a:gd name="T16" fmla="*/ 84 w 136"/>
                <a:gd name="T17" fmla="*/ 84 h 211"/>
                <a:gd name="T18" fmla="*/ 86 w 136"/>
                <a:gd name="T19" fmla="*/ 72 h 211"/>
                <a:gd name="T20" fmla="*/ 94 w 136"/>
                <a:gd name="T21" fmla="*/ 60 h 211"/>
                <a:gd name="T22" fmla="*/ 76 w 136"/>
                <a:gd name="T23" fmla="*/ 48 h 211"/>
                <a:gd name="T24" fmla="*/ 61 w 136"/>
                <a:gd name="T25" fmla="*/ 38 h 211"/>
                <a:gd name="T26" fmla="*/ 51 w 136"/>
                <a:gd name="T27" fmla="*/ 16 h 211"/>
                <a:gd name="T28" fmla="*/ 52 w 136"/>
                <a:gd name="T29" fmla="*/ 15 h 211"/>
                <a:gd name="T30" fmla="*/ 57 w 136"/>
                <a:gd name="T31" fmla="*/ 18 h 211"/>
                <a:gd name="T32" fmla="*/ 64 w 136"/>
                <a:gd name="T33" fmla="*/ 21 h 211"/>
                <a:gd name="T34" fmla="*/ 65 w 136"/>
                <a:gd name="T35" fmla="*/ 20 h 211"/>
                <a:gd name="T36" fmla="*/ 65 w 136"/>
                <a:gd name="T37" fmla="*/ 10 h 211"/>
                <a:gd name="T38" fmla="*/ 46 w 136"/>
                <a:gd name="T39" fmla="*/ 7 h 211"/>
                <a:gd name="T40" fmla="*/ 46 w 136"/>
                <a:gd name="T41" fmla="*/ 7 h 211"/>
                <a:gd name="T42" fmla="*/ 45 w 136"/>
                <a:gd name="T43" fmla="*/ 7 h 211"/>
                <a:gd name="T44" fmla="*/ 28 w 136"/>
                <a:gd name="T45" fmla="*/ 0 h 211"/>
                <a:gd name="T46" fmla="*/ 28 w 136"/>
                <a:gd name="T47" fmla="*/ 1 h 211"/>
                <a:gd name="T48" fmla="*/ 20 w 136"/>
                <a:gd name="T49" fmla="*/ 16 h 211"/>
                <a:gd name="T50" fmla="*/ 15 w 136"/>
                <a:gd name="T51" fmla="*/ 19 h 211"/>
                <a:gd name="T52" fmla="*/ 5 w 136"/>
                <a:gd name="T53" fmla="*/ 30 h 211"/>
                <a:gd name="T54" fmla="*/ 12 w 136"/>
                <a:gd name="T55" fmla="*/ 47 h 211"/>
                <a:gd name="T56" fmla="*/ 17 w 136"/>
                <a:gd name="T57" fmla="*/ 60 h 211"/>
                <a:gd name="T58" fmla="*/ 15 w 136"/>
                <a:gd name="T59" fmla="*/ 68 h 211"/>
                <a:gd name="T60" fmla="*/ 13 w 136"/>
                <a:gd name="T61" fmla="*/ 76 h 211"/>
                <a:gd name="T62" fmla="*/ 17 w 136"/>
                <a:gd name="T63" fmla="*/ 90 h 211"/>
                <a:gd name="T64" fmla="*/ 21 w 136"/>
                <a:gd name="T65" fmla="*/ 107 h 211"/>
                <a:gd name="T66" fmla="*/ 5 w 136"/>
                <a:gd name="T67" fmla="*/ 131 h 211"/>
                <a:gd name="T68" fmla="*/ 3 w 136"/>
                <a:gd name="T69" fmla="*/ 132 h 211"/>
                <a:gd name="T70" fmla="*/ 0 w 136"/>
                <a:gd name="T71" fmla="*/ 134 h 211"/>
                <a:gd name="T72" fmla="*/ 51 w 136"/>
                <a:gd name="T73" fmla="*/ 170 h 211"/>
                <a:gd name="T74" fmla="*/ 103 w 136"/>
                <a:gd name="T75" fmla="*/ 195 h 211"/>
                <a:gd name="T76" fmla="*/ 136 w 136"/>
                <a:gd name="T77" fmla="*/ 211 h 211"/>
                <a:gd name="T78" fmla="*/ 125 w 136"/>
                <a:gd name="T79" fmla="*/ 1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211">
                  <a:moveTo>
                    <a:pt x="125" y="163"/>
                  </a:moveTo>
                  <a:cubicBezTo>
                    <a:pt x="122" y="156"/>
                    <a:pt x="120" y="155"/>
                    <a:pt x="116" y="154"/>
                  </a:cubicBezTo>
                  <a:cubicBezTo>
                    <a:pt x="113" y="153"/>
                    <a:pt x="109" y="151"/>
                    <a:pt x="104" y="146"/>
                  </a:cubicBezTo>
                  <a:cubicBezTo>
                    <a:pt x="102" y="143"/>
                    <a:pt x="102" y="135"/>
                    <a:pt x="104" y="129"/>
                  </a:cubicBezTo>
                  <a:cubicBezTo>
                    <a:pt x="104" y="126"/>
                    <a:pt x="106" y="122"/>
                    <a:pt x="109" y="121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5" y="117"/>
                    <a:pt x="113" y="116"/>
                    <a:pt x="111" y="116"/>
                  </a:cubicBezTo>
                  <a:cubicBezTo>
                    <a:pt x="103" y="113"/>
                    <a:pt x="89" y="107"/>
                    <a:pt x="85" y="91"/>
                  </a:cubicBezTo>
                  <a:cubicBezTo>
                    <a:pt x="85" y="88"/>
                    <a:pt x="84" y="86"/>
                    <a:pt x="84" y="84"/>
                  </a:cubicBezTo>
                  <a:cubicBezTo>
                    <a:pt x="82" y="78"/>
                    <a:pt x="82" y="77"/>
                    <a:pt x="86" y="72"/>
                  </a:cubicBezTo>
                  <a:cubicBezTo>
                    <a:pt x="92" y="68"/>
                    <a:pt x="94" y="63"/>
                    <a:pt x="94" y="60"/>
                  </a:cubicBezTo>
                  <a:cubicBezTo>
                    <a:pt x="93" y="54"/>
                    <a:pt x="84" y="51"/>
                    <a:pt x="76" y="48"/>
                  </a:cubicBezTo>
                  <a:cubicBezTo>
                    <a:pt x="69" y="45"/>
                    <a:pt x="63" y="42"/>
                    <a:pt x="61" y="38"/>
                  </a:cubicBezTo>
                  <a:cubicBezTo>
                    <a:pt x="50" y="20"/>
                    <a:pt x="50" y="18"/>
                    <a:pt x="51" y="16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3" y="15"/>
                    <a:pt x="55" y="16"/>
                    <a:pt x="57" y="18"/>
                  </a:cubicBezTo>
                  <a:cubicBezTo>
                    <a:pt x="59" y="19"/>
                    <a:pt x="62" y="21"/>
                    <a:pt x="64" y="21"/>
                  </a:cubicBezTo>
                  <a:cubicBezTo>
                    <a:pt x="64" y="21"/>
                    <a:pt x="65" y="21"/>
                    <a:pt x="65" y="20"/>
                  </a:cubicBezTo>
                  <a:cubicBezTo>
                    <a:pt x="65" y="20"/>
                    <a:pt x="66" y="17"/>
                    <a:pt x="65" y="10"/>
                  </a:cubicBezTo>
                  <a:cubicBezTo>
                    <a:pt x="60" y="7"/>
                    <a:pt x="54" y="5"/>
                    <a:pt x="46" y="7"/>
                  </a:cubicBezTo>
                  <a:lnTo>
                    <a:pt x="46" y="7"/>
                  </a:lnTo>
                  <a:lnTo>
                    <a:pt x="45" y="7"/>
                  </a:lnTo>
                  <a:cubicBezTo>
                    <a:pt x="37" y="5"/>
                    <a:pt x="32" y="4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7"/>
                    <a:pt x="24" y="13"/>
                    <a:pt x="20" y="16"/>
                  </a:cubicBezTo>
                  <a:cubicBezTo>
                    <a:pt x="19" y="17"/>
                    <a:pt x="17" y="18"/>
                    <a:pt x="15" y="19"/>
                  </a:cubicBezTo>
                  <a:cubicBezTo>
                    <a:pt x="10" y="21"/>
                    <a:pt x="5" y="24"/>
                    <a:pt x="5" y="30"/>
                  </a:cubicBezTo>
                  <a:cubicBezTo>
                    <a:pt x="5" y="37"/>
                    <a:pt x="9" y="42"/>
                    <a:pt x="12" y="47"/>
                  </a:cubicBezTo>
                  <a:cubicBezTo>
                    <a:pt x="15" y="52"/>
                    <a:pt x="17" y="56"/>
                    <a:pt x="17" y="60"/>
                  </a:cubicBezTo>
                  <a:cubicBezTo>
                    <a:pt x="17" y="63"/>
                    <a:pt x="16" y="66"/>
                    <a:pt x="15" y="68"/>
                  </a:cubicBezTo>
                  <a:cubicBezTo>
                    <a:pt x="14" y="70"/>
                    <a:pt x="13" y="73"/>
                    <a:pt x="13" y="76"/>
                  </a:cubicBezTo>
                  <a:cubicBezTo>
                    <a:pt x="13" y="82"/>
                    <a:pt x="15" y="86"/>
                    <a:pt x="17" y="90"/>
                  </a:cubicBezTo>
                  <a:cubicBezTo>
                    <a:pt x="19" y="95"/>
                    <a:pt x="21" y="100"/>
                    <a:pt x="21" y="107"/>
                  </a:cubicBezTo>
                  <a:cubicBezTo>
                    <a:pt x="21" y="114"/>
                    <a:pt x="12" y="124"/>
                    <a:pt x="5" y="131"/>
                  </a:cubicBezTo>
                  <a:lnTo>
                    <a:pt x="3" y="132"/>
                  </a:lnTo>
                  <a:lnTo>
                    <a:pt x="0" y="134"/>
                  </a:lnTo>
                  <a:cubicBezTo>
                    <a:pt x="4" y="138"/>
                    <a:pt x="26" y="160"/>
                    <a:pt x="51" y="170"/>
                  </a:cubicBezTo>
                  <a:cubicBezTo>
                    <a:pt x="64" y="176"/>
                    <a:pt x="84" y="185"/>
                    <a:pt x="103" y="195"/>
                  </a:cubicBezTo>
                  <a:cubicBezTo>
                    <a:pt x="115" y="201"/>
                    <a:pt x="126" y="207"/>
                    <a:pt x="136" y="211"/>
                  </a:cubicBezTo>
                  <a:cubicBezTo>
                    <a:pt x="135" y="191"/>
                    <a:pt x="131" y="176"/>
                    <a:pt x="125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2" name="Freeform 1191"/>
            <p:cNvSpPr>
              <a:spLocks/>
            </p:cNvSpPr>
            <p:nvPr/>
          </p:nvSpPr>
          <p:spPr bwMode="auto">
            <a:xfrm>
              <a:off x="8689410" y="4666325"/>
              <a:ext cx="3759" cy="13157"/>
            </a:xfrm>
            <a:custGeom>
              <a:avLst/>
              <a:gdLst>
                <a:gd name="T0" fmla="*/ 0 w 11"/>
                <a:gd name="T1" fmla="*/ 12 h 35"/>
                <a:gd name="T2" fmla="*/ 1 w 11"/>
                <a:gd name="T3" fmla="*/ 17 h 35"/>
                <a:gd name="T4" fmla="*/ 2 w 11"/>
                <a:gd name="T5" fmla="*/ 17 h 35"/>
                <a:gd name="T6" fmla="*/ 3 w 11"/>
                <a:gd name="T7" fmla="*/ 23 h 35"/>
                <a:gd name="T8" fmla="*/ 11 w 11"/>
                <a:gd name="T9" fmla="*/ 35 h 35"/>
                <a:gd name="T10" fmla="*/ 11 w 11"/>
                <a:gd name="T11" fmla="*/ 34 h 35"/>
                <a:gd name="T12" fmla="*/ 7 w 11"/>
                <a:gd name="T13" fmla="*/ 24 h 35"/>
                <a:gd name="T14" fmla="*/ 7 w 11"/>
                <a:gd name="T15" fmla="*/ 13 h 35"/>
                <a:gd name="T16" fmla="*/ 10 w 11"/>
                <a:gd name="T17" fmla="*/ 3 h 35"/>
                <a:gd name="T18" fmla="*/ 10 w 11"/>
                <a:gd name="T19" fmla="*/ 0 h 35"/>
                <a:gd name="T20" fmla="*/ 0 w 11"/>
                <a:gd name="T2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5">
                  <a:moveTo>
                    <a:pt x="0" y="12"/>
                  </a:moveTo>
                  <a:cubicBezTo>
                    <a:pt x="0" y="15"/>
                    <a:pt x="1" y="15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9"/>
                    <a:pt x="3" y="21"/>
                    <a:pt x="3" y="23"/>
                  </a:cubicBezTo>
                  <a:cubicBezTo>
                    <a:pt x="4" y="30"/>
                    <a:pt x="6" y="34"/>
                    <a:pt x="11" y="35"/>
                  </a:cubicBezTo>
                  <a:lnTo>
                    <a:pt x="11" y="34"/>
                  </a:lnTo>
                  <a:cubicBezTo>
                    <a:pt x="10" y="32"/>
                    <a:pt x="7" y="28"/>
                    <a:pt x="7" y="24"/>
                  </a:cubicBezTo>
                  <a:lnTo>
                    <a:pt x="7" y="13"/>
                  </a:lnTo>
                  <a:cubicBezTo>
                    <a:pt x="7" y="10"/>
                    <a:pt x="9" y="5"/>
                    <a:pt x="10" y="3"/>
                  </a:cubicBezTo>
                  <a:lnTo>
                    <a:pt x="10" y="0"/>
                  </a:lnTo>
                  <a:cubicBezTo>
                    <a:pt x="4" y="2"/>
                    <a:pt x="0" y="6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3" name="Freeform 1192"/>
            <p:cNvSpPr>
              <a:spLocks/>
            </p:cNvSpPr>
            <p:nvPr/>
          </p:nvSpPr>
          <p:spPr bwMode="auto">
            <a:xfrm>
              <a:off x="8693169" y="4640012"/>
              <a:ext cx="3759" cy="22554"/>
            </a:xfrm>
            <a:custGeom>
              <a:avLst/>
              <a:gdLst>
                <a:gd name="T0" fmla="*/ 7 w 12"/>
                <a:gd name="T1" fmla="*/ 54 h 54"/>
                <a:gd name="T2" fmla="*/ 8 w 12"/>
                <a:gd name="T3" fmla="*/ 51 h 54"/>
                <a:gd name="T4" fmla="*/ 9 w 12"/>
                <a:gd name="T5" fmla="*/ 46 h 54"/>
                <a:gd name="T6" fmla="*/ 7 w 12"/>
                <a:gd name="T7" fmla="*/ 41 h 54"/>
                <a:gd name="T8" fmla="*/ 6 w 12"/>
                <a:gd name="T9" fmla="*/ 35 h 54"/>
                <a:gd name="T10" fmla="*/ 8 w 12"/>
                <a:gd name="T11" fmla="*/ 30 h 54"/>
                <a:gd name="T12" fmla="*/ 10 w 12"/>
                <a:gd name="T13" fmla="*/ 27 h 54"/>
                <a:gd name="T14" fmla="*/ 10 w 12"/>
                <a:gd name="T15" fmla="*/ 22 h 54"/>
                <a:gd name="T16" fmla="*/ 9 w 12"/>
                <a:gd name="T17" fmla="*/ 15 h 54"/>
                <a:gd name="T18" fmla="*/ 10 w 12"/>
                <a:gd name="T19" fmla="*/ 9 h 54"/>
                <a:gd name="T20" fmla="*/ 12 w 12"/>
                <a:gd name="T21" fmla="*/ 4 h 54"/>
                <a:gd name="T22" fmla="*/ 10 w 12"/>
                <a:gd name="T23" fmla="*/ 0 h 54"/>
                <a:gd name="T24" fmla="*/ 7 w 12"/>
                <a:gd name="T25" fmla="*/ 6 h 54"/>
                <a:gd name="T26" fmla="*/ 0 w 12"/>
                <a:gd name="T27" fmla="*/ 15 h 54"/>
                <a:gd name="T28" fmla="*/ 0 w 12"/>
                <a:gd name="T29" fmla="*/ 16 h 54"/>
                <a:gd name="T30" fmla="*/ 1 w 12"/>
                <a:gd name="T31" fmla="*/ 20 h 54"/>
                <a:gd name="T32" fmla="*/ 2 w 12"/>
                <a:gd name="T33" fmla="*/ 23 h 54"/>
                <a:gd name="T34" fmla="*/ 2 w 12"/>
                <a:gd name="T35" fmla="*/ 35 h 54"/>
                <a:gd name="T36" fmla="*/ 2 w 12"/>
                <a:gd name="T37" fmla="*/ 39 h 54"/>
                <a:gd name="T38" fmla="*/ 3 w 12"/>
                <a:gd name="T39" fmla="*/ 44 h 54"/>
                <a:gd name="T40" fmla="*/ 3 w 12"/>
                <a:gd name="T41" fmla="*/ 44 h 54"/>
                <a:gd name="T42" fmla="*/ 6 w 12"/>
                <a:gd name="T43" fmla="*/ 47 h 54"/>
                <a:gd name="T44" fmla="*/ 6 w 12"/>
                <a:gd name="T45" fmla="*/ 49 h 54"/>
                <a:gd name="T46" fmla="*/ 7 w 12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cubicBezTo>
                    <a:pt x="7" y="53"/>
                    <a:pt x="7" y="52"/>
                    <a:pt x="8" y="51"/>
                  </a:cubicBezTo>
                  <a:cubicBezTo>
                    <a:pt x="8" y="49"/>
                    <a:pt x="9" y="48"/>
                    <a:pt x="9" y="46"/>
                  </a:cubicBezTo>
                  <a:cubicBezTo>
                    <a:pt x="9" y="44"/>
                    <a:pt x="8" y="42"/>
                    <a:pt x="7" y="41"/>
                  </a:cubicBezTo>
                  <a:cubicBezTo>
                    <a:pt x="6" y="39"/>
                    <a:pt x="6" y="37"/>
                    <a:pt x="6" y="35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0" y="25"/>
                    <a:pt x="10" y="23"/>
                    <a:pt x="10" y="22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2"/>
                    <a:pt x="10" y="11"/>
                    <a:pt x="10" y="9"/>
                  </a:cubicBezTo>
                  <a:cubicBezTo>
                    <a:pt x="11" y="8"/>
                    <a:pt x="12" y="7"/>
                    <a:pt x="12" y="4"/>
                  </a:cubicBezTo>
                  <a:cubicBezTo>
                    <a:pt x="12" y="3"/>
                    <a:pt x="10" y="0"/>
                    <a:pt x="10" y="0"/>
                  </a:cubicBezTo>
                  <a:cubicBezTo>
                    <a:pt x="8" y="0"/>
                    <a:pt x="8" y="2"/>
                    <a:pt x="7" y="6"/>
                  </a:cubicBezTo>
                  <a:cubicBezTo>
                    <a:pt x="6" y="9"/>
                    <a:pt x="5" y="14"/>
                    <a:pt x="0" y="15"/>
                  </a:cubicBezTo>
                  <a:lnTo>
                    <a:pt x="0" y="16"/>
                  </a:ln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lnTo>
                    <a:pt x="2" y="35"/>
                  </a:lnTo>
                  <a:cubicBezTo>
                    <a:pt x="2" y="36"/>
                    <a:pt x="2" y="37"/>
                    <a:pt x="2" y="39"/>
                  </a:cubicBezTo>
                  <a:cubicBezTo>
                    <a:pt x="2" y="41"/>
                    <a:pt x="2" y="43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51"/>
                    <a:pt x="6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4" name="Freeform 1193"/>
            <p:cNvSpPr>
              <a:spLocks/>
            </p:cNvSpPr>
            <p:nvPr/>
          </p:nvSpPr>
          <p:spPr bwMode="auto">
            <a:xfrm>
              <a:off x="8698807" y="4668204"/>
              <a:ext cx="1880" cy="3759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7 h 7"/>
                <a:gd name="T4" fmla="*/ 3 w 3"/>
                <a:gd name="T5" fmla="*/ 2 h 7"/>
                <a:gd name="T6" fmla="*/ 1 w 3"/>
                <a:gd name="T7" fmla="*/ 0 h 7"/>
                <a:gd name="T8" fmla="*/ 1 w 3"/>
                <a:gd name="T9" fmla="*/ 0 h 7"/>
                <a:gd name="T10" fmla="*/ 0 w 3"/>
                <a:gd name="T11" fmla="*/ 6 h 7"/>
                <a:gd name="T12" fmla="*/ 0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5" name="Freeform 1194"/>
            <p:cNvSpPr>
              <a:spLocks/>
            </p:cNvSpPr>
            <p:nvPr/>
          </p:nvSpPr>
          <p:spPr bwMode="auto">
            <a:xfrm>
              <a:off x="8698807" y="4619338"/>
              <a:ext cx="1880" cy="13157"/>
            </a:xfrm>
            <a:custGeom>
              <a:avLst/>
              <a:gdLst>
                <a:gd name="T0" fmla="*/ 5 w 7"/>
                <a:gd name="T1" fmla="*/ 28 h 28"/>
                <a:gd name="T2" fmla="*/ 7 w 7"/>
                <a:gd name="T3" fmla="*/ 20 h 28"/>
                <a:gd name="T4" fmla="*/ 7 w 7"/>
                <a:gd name="T5" fmla="*/ 6 h 28"/>
                <a:gd name="T6" fmla="*/ 2 w 7"/>
                <a:gd name="T7" fmla="*/ 0 h 28"/>
                <a:gd name="T8" fmla="*/ 1 w 7"/>
                <a:gd name="T9" fmla="*/ 2 h 28"/>
                <a:gd name="T10" fmla="*/ 1 w 7"/>
                <a:gd name="T11" fmla="*/ 8 h 28"/>
                <a:gd name="T12" fmla="*/ 0 w 7"/>
                <a:gd name="T13" fmla="*/ 14 h 28"/>
                <a:gd name="T14" fmla="*/ 4 w 7"/>
                <a:gd name="T15" fmla="*/ 27 h 28"/>
                <a:gd name="T16" fmla="*/ 5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5" y="28"/>
                  </a:moveTo>
                  <a:cubicBezTo>
                    <a:pt x="6" y="25"/>
                    <a:pt x="7" y="21"/>
                    <a:pt x="7" y="20"/>
                  </a:cubicBezTo>
                  <a:lnTo>
                    <a:pt x="7" y="6"/>
                  </a:lnTo>
                  <a:cubicBezTo>
                    <a:pt x="7" y="3"/>
                    <a:pt x="4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20"/>
                    <a:pt x="2" y="23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6" name="Freeform 1195"/>
            <p:cNvSpPr>
              <a:spLocks/>
            </p:cNvSpPr>
            <p:nvPr/>
          </p:nvSpPr>
          <p:spPr bwMode="auto">
            <a:xfrm>
              <a:off x="8698807" y="4598664"/>
              <a:ext cx="3759" cy="5639"/>
            </a:xfrm>
            <a:custGeom>
              <a:avLst/>
              <a:gdLst>
                <a:gd name="T0" fmla="*/ 5 w 5"/>
                <a:gd name="T1" fmla="*/ 14 h 14"/>
                <a:gd name="T2" fmla="*/ 5 w 5"/>
                <a:gd name="T3" fmla="*/ 14 h 14"/>
                <a:gd name="T4" fmla="*/ 5 w 5"/>
                <a:gd name="T5" fmla="*/ 11 h 14"/>
                <a:gd name="T6" fmla="*/ 2 w 5"/>
                <a:gd name="T7" fmla="*/ 1 h 14"/>
                <a:gd name="T8" fmla="*/ 0 w 5"/>
                <a:gd name="T9" fmla="*/ 0 h 14"/>
                <a:gd name="T10" fmla="*/ 0 w 5"/>
                <a:gd name="T11" fmla="*/ 1 h 14"/>
                <a:gd name="T12" fmla="*/ 2 w 5"/>
                <a:gd name="T13" fmla="*/ 5 h 14"/>
                <a:gd name="T14" fmla="*/ 4 w 5"/>
                <a:gd name="T15" fmla="*/ 9 h 14"/>
                <a:gd name="T16" fmla="*/ 4 w 5"/>
                <a:gd name="T17" fmla="*/ 13 h 14"/>
                <a:gd name="T18" fmla="*/ 5 w 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2"/>
                    <a:pt x="5" y="11"/>
                  </a:cubicBezTo>
                  <a:cubicBezTo>
                    <a:pt x="5" y="6"/>
                    <a:pt x="3" y="4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lnTo>
                    <a:pt x="4" y="13"/>
                  </a:lnTo>
                  <a:cubicBezTo>
                    <a:pt x="4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7" name="Freeform 1196"/>
            <p:cNvSpPr>
              <a:spLocks/>
            </p:cNvSpPr>
            <p:nvPr/>
          </p:nvSpPr>
          <p:spPr bwMode="auto">
            <a:xfrm>
              <a:off x="8698807" y="4594905"/>
              <a:ext cx="0" cy="188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  <a:gd name="T8" fmla="*/ 0 w 1"/>
                <a:gd name="T9" fmla="*/ 2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8" name="Freeform 1197"/>
            <p:cNvSpPr>
              <a:spLocks/>
            </p:cNvSpPr>
            <p:nvPr/>
          </p:nvSpPr>
          <p:spPr bwMode="auto">
            <a:xfrm>
              <a:off x="8698807" y="4587387"/>
              <a:ext cx="0" cy="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9" name="Freeform 1198"/>
            <p:cNvSpPr>
              <a:spLocks/>
            </p:cNvSpPr>
            <p:nvPr/>
          </p:nvSpPr>
          <p:spPr bwMode="auto">
            <a:xfrm>
              <a:off x="8696928" y="4581748"/>
              <a:ext cx="0" cy="18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0 w 2"/>
                <a:gd name="T9" fmla="*/ 0 h 2"/>
                <a:gd name="T10" fmla="*/ 0 w 2"/>
                <a:gd name="T11" fmla="*/ 1 h 2"/>
                <a:gd name="T12" fmla="*/ 1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0" name="Freeform 1199"/>
            <p:cNvSpPr>
              <a:spLocks/>
            </p:cNvSpPr>
            <p:nvPr/>
          </p:nvSpPr>
          <p:spPr bwMode="auto">
            <a:xfrm>
              <a:off x="8693169" y="4570471"/>
              <a:ext cx="0" cy="188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3" y="4"/>
                    <a:pt x="3" y="3"/>
                  </a:cubicBezTo>
                  <a:lnTo>
                    <a:pt x="3" y="0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1" name="Freeform 1200"/>
            <p:cNvSpPr>
              <a:spLocks/>
            </p:cNvSpPr>
            <p:nvPr/>
          </p:nvSpPr>
          <p:spPr bwMode="auto">
            <a:xfrm>
              <a:off x="8691289" y="4564834"/>
              <a:ext cx="1880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2" y="1"/>
                  </a:cubicBezTo>
                  <a:lnTo>
                    <a:pt x="1" y="0"/>
                  </a:ln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2" name="Freeform 1201"/>
            <p:cNvSpPr>
              <a:spLocks/>
            </p:cNvSpPr>
            <p:nvPr/>
          </p:nvSpPr>
          <p:spPr bwMode="auto">
            <a:xfrm>
              <a:off x="8689410" y="4559195"/>
              <a:ext cx="1880" cy="3759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2 h 9"/>
                <a:gd name="T6" fmla="*/ 2 w 8"/>
                <a:gd name="T7" fmla="*/ 5 h 9"/>
                <a:gd name="T8" fmla="*/ 3 w 8"/>
                <a:gd name="T9" fmla="*/ 5 h 9"/>
                <a:gd name="T10" fmla="*/ 3 w 8"/>
                <a:gd name="T11" fmla="*/ 6 h 9"/>
                <a:gd name="T12" fmla="*/ 6 w 8"/>
                <a:gd name="T13" fmla="*/ 9 h 9"/>
                <a:gd name="T14" fmla="*/ 8 w 8"/>
                <a:gd name="T15" fmla="*/ 6 h 9"/>
                <a:gd name="T16" fmla="*/ 0 w 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5"/>
                    <a:pt x="2" y="5"/>
                  </a:cubicBezTo>
                  <a:lnTo>
                    <a:pt x="3" y="5"/>
                  </a:lnTo>
                  <a:lnTo>
                    <a:pt x="3" y="6"/>
                  </a:lnTo>
                  <a:cubicBezTo>
                    <a:pt x="3" y="9"/>
                    <a:pt x="3" y="9"/>
                    <a:pt x="6" y="9"/>
                  </a:cubicBezTo>
                  <a:cubicBezTo>
                    <a:pt x="7" y="9"/>
                    <a:pt x="7" y="8"/>
                    <a:pt x="8" y="6"/>
                  </a:cubicBezTo>
                  <a:cubicBezTo>
                    <a:pt x="6" y="4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3" name="Freeform 1202"/>
            <p:cNvSpPr>
              <a:spLocks/>
            </p:cNvSpPr>
            <p:nvPr/>
          </p:nvSpPr>
          <p:spPr bwMode="auto">
            <a:xfrm>
              <a:off x="8683771" y="4540400"/>
              <a:ext cx="1880" cy="11277"/>
            </a:xfrm>
            <a:custGeom>
              <a:avLst/>
              <a:gdLst>
                <a:gd name="T0" fmla="*/ 3 w 7"/>
                <a:gd name="T1" fmla="*/ 2 h 26"/>
                <a:gd name="T2" fmla="*/ 3 w 7"/>
                <a:gd name="T3" fmla="*/ 2 h 26"/>
                <a:gd name="T4" fmla="*/ 0 w 7"/>
                <a:gd name="T5" fmla="*/ 0 h 26"/>
                <a:gd name="T6" fmla="*/ 0 w 7"/>
                <a:gd name="T7" fmla="*/ 4 h 26"/>
                <a:gd name="T8" fmla="*/ 1 w 7"/>
                <a:gd name="T9" fmla="*/ 7 h 26"/>
                <a:gd name="T10" fmla="*/ 2 w 7"/>
                <a:gd name="T11" fmla="*/ 12 h 26"/>
                <a:gd name="T12" fmla="*/ 1 w 7"/>
                <a:gd name="T13" fmla="*/ 16 h 26"/>
                <a:gd name="T14" fmla="*/ 0 w 7"/>
                <a:gd name="T15" fmla="*/ 20 h 26"/>
                <a:gd name="T16" fmla="*/ 5 w 7"/>
                <a:gd name="T17" fmla="*/ 26 h 26"/>
                <a:gd name="T18" fmla="*/ 7 w 7"/>
                <a:gd name="T19" fmla="*/ 24 h 26"/>
                <a:gd name="T20" fmla="*/ 7 w 7"/>
                <a:gd name="T21" fmla="*/ 12 h 26"/>
                <a:gd name="T22" fmla="*/ 5 w 7"/>
                <a:gd name="T23" fmla="*/ 5 h 26"/>
                <a:gd name="T24" fmla="*/ 3 w 7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6">
                  <a:moveTo>
                    <a:pt x="3" y="2"/>
                  </a:move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lnTo>
                    <a:pt x="0" y="4"/>
                  </a:ln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9"/>
                    <a:pt x="2" y="12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0" y="22"/>
                    <a:pt x="4" y="26"/>
                    <a:pt x="5" y="26"/>
                  </a:cubicBezTo>
                  <a:cubicBezTo>
                    <a:pt x="7" y="26"/>
                    <a:pt x="7" y="24"/>
                    <a:pt x="7" y="24"/>
                  </a:cubicBezTo>
                  <a:lnTo>
                    <a:pt x="7" y="12"/>
                  </a:lnTo>
                  <a:cubicBezTo>
                    <a:pt x="6" y="10"/>
                    <a:pt x="5" y="7"/>
                    <a:pt x="5" y="5"/>
                  </a:cubicBezTo>
                  <a:cubicBezTo>
                    <a:pt x="5" y="2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4" name="Freeform 1203"/>
            <p:cNvSpPr>
              <a:spLocks/>
            </p:cNvSpPr>
            <p:nvPr/>
          </p:nvSpPr>
          <p:spPr bwMode="auto">
            <a:xfrm>
              <a:off x="8683771" y="4536641"/>
              <a:ext cx="1880" cy="188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3 w 6"/>
                <a:gd name="T5" fmla="*/ 4 h 4"/>
                <a:gd name="T6" fmla="*/ 6 w 6"/>
                <a:gd name="T7" fmla="*/ 3 h 4"/>
                <a:gd name="T8" fmla="*/ 2 w 6"/>
                <a:gd name="T9" fmla="*/ 0 h 4"/>
                <a:gd name="T10" fmla="*/ 0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6" y="4"/>
                    <a:pt x="6" y="3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5" name="Freeform 1204"/>
            <p:cNvSpPr>
              <a:spLocks/>
            </p:cNvSpPr>
            <p:nvPr/>
          </p:nvSpPr>
          <p:spPr bwMode="auto">
            <a:xfrm>
              <a:off x="8678134" y="4542280"/>
              <a:ext cx="1880" cy="1880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4 w 5"/>
                <a:gd name="T7" fmla="*/ 4 h 4"/>
                <a:gd name="T8" fmla="*/ 5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1"/>
                  </a:ln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6" name="Freeform 1205"/>
            <p:cNvSpPr>
              <a:spLocks/>
            </p:cNvSpPr>
            <p:nvPr/>
          </p:nvSpPr>
          <p:spPr bwMode="auto">
            <a:xfrm>
              <a:off x="8499584" y="4256601"/>
              <a:ext cx="7518" cy="16916"/>
            </a:xfrm>
            <a:custGeom>
              <a:avLst/>
              <a:gdLst>
                <a:gd name="T0" fmla="*/ 16 w 16"/>
                <a:gd name="T1" fmla="*/ 43 h 43"/>
                <a:gd name="T2" fmla="*/ 16 w 16"/>
                <a:gd name="T3" fmla="*/ 43 h 43"/>
                <a:gd name="T4" fmla="*/ 16 w 16"/>
                <a:gd name="T5" fmla="*/ 0 h 43"/>
                <a:gd name="T6" fmla="*/ 0 w 16"/>
                <a:gd name="T7" fmla="*/ 29 h 43"/>
                <a:gd name="T8" fmla="*/ 16 w 1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lnTo>
                    <a:pt x="16" y="43"/>
                  </a:lnTo>
                  <a:lnTo>
                    <a:pt x="16" y="0"/>
                  </a:lnTo>
                  <a:cubicBezTo>
                    <a:pt x="5" y="6"/>
                    <a:pt x="0" y="16"/>
                    <a:pt x="0" y="29"/>
                  </a:cubicBezTo>
                  <a:cubicBezTo>
                    <a:pt x="0" y="42"/>
                    <a:pt x="7" y="42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7" name="Freeform 1206"/>
            <p:cNvSpPr>
              <a:spLocks/>
            </p:cNvSpPr>
            <p:nvPr/>
          </p:nvSpPr>
          <p:spPr bwMode="auto">
            <a:xfrm>
              <a:off x="8552209" y="4341177"/>
              <a:ext cx="84576" cy="157875"/>
            </a:xfrm>
            <a:custGeom>
              <a:avLst/>
              <a:gdLst>
                <a:gd name="T0" fmla="*/ 195 w 199"/>
                <a:gd name="T1" fmla="*/ 226 h 373"/>
                <a:gd name="T2" fmla="*/ 186 w 199"/>
                <a:gd name="T3" fmla="*/ 230 h 373"/>
                <a:gd name="T4" fmla="*/ 187 w 199"/>
                <a:gd name="T5" fmla="*/ 243 h 373"/>
                <a:gd name="T6" fmla="*/ 158 w 199"/>
                <a:gd name="T7" fmla="*/ 214 h 373"/>
                <a:gd name="T8" fmla="*/ 134 w 199"/>
                <a:gd name="T9" fmla="*/ 175 h 373"/>
                <a:gd name="T10" fmla="*/ 141 w 199"/>
                <a:gd name="T11" fmla="*/ 158 h 373"/>
                <a:gd name="T12" fmla="*/ 141 w 199"/>
                <a:gd name="T13" fmla="*/ 138 h 373"/>
                <a:gd name="T14" fmla="*/ 144 w 199"/>
                <a:gd name="T15" fmla="*/ 136 h 373"/>
                <a:gd name="T16" fmla="*/ 158 w 199"/>
                <a:gd name="T17" fmla="*/ 148 h 373"/>
                <a:gd name="T18" fmla="*/ 154 w 199"/>
                <a:gd name="T19" fmla="*/ 137 h 373"/>
                <a:gd name="T20" fmla="*/ 179 w 199"/>
                <a:gd name="T21" fmla="*/ 88 h 373"/>
                <a:gd name="T22" fmla="*/ 182 w 199"/>
                <a:gd name="T23" fmla="*/ 88 h 373"/>
                <a:gd name="T24" fmla="*/ 145 w 199"/>
                <a:gd name="T25" fmla="*/ 2 h 373"/>
                <a:gd name="T26" fmla="*/ 133 w 199"/>
                <a:gd name="T27" fmla="*/ 2 h 373"/>
                <a:gd name="T28" fmla="*/ 131 w 199"/>
                <a:gd name="T29" fmla="*/ 10 h 373"/>
                <a:gd name="T30" fmla="*/ 127 w 199"/>
                <a:gd name="T31" fmla="*/ 23 h 373"/>
                <a:gd name="T32" fmla="*/ 123 w 199"/>
                <a:gd name="T33" fmla="*/ 46 h 373"/>
                <a:gd name="T34" fmla="*/ 95 w 199"/>
                <a:gd name="T35" fmla="*/ 60 h 373"/>
                <a:gd name="T36" fmla="*/ 83 w 199"/>
                <a:gd name="T37" fmla="*/ 67 h 373"/>
                <a:gd name="T38" fmla="*/ 69 w 199"/>
                <a:gd name="T39" fmla="*/ 44 h 373"/>
                <a:gd name="T40" fmla="*/ 59 w 199"/>
                <a:gd name="T41" fmla="*/ 51 h 373"/>
                <a:gd name="T42" fmla="*/ 18 w 199"/>
                <a:gd name="T43" fmla="*/ 81 h 373"/>
                <a:gd name="T44" fmla="*/ 12 w 199"/>
                <a:gd name="T45" fmla="*/ 89 h 373"/>
                <a:gd name="T46" fmla="*/ 5 w 199"/>
                <a:gd name="T47" fmla="*/ 97 h 373"/>
                <a:gd name="T48" fmla="*/ 0 w 199"/>
                <a:gd name="T49" fmla="*/ 108 h 373"/>
                <a:gd name="T50" fmla="*/ 5 w 199"/>
                <a:gd name="T51" fmla="*/ 112 h 373"/>
                <a:gd name="T52" fmla="*/ 14 w 199"/>
                <a:gd name="T53" fmla="*/ 121 h 373"/>
                <a:gd name="T54" fmla="*/ 25 w 199"/>
                <a:gd name="T55" fmla="*/ 128 h 373"/>
                <a:gd name="T56" fmla="*/ 40 w 199"/>
                <a:gd name="T57" fmla="*/ 140 h 373"/>
                <a:gd name="T58" fmla="*/ 50 w 199"/>
                <a:gd name="T59" fmla="*/ 150 h 373"/>
                <a:gd name="T60" fmla="*/ 64 w 199"/>
                <a:gd name="T61" fmla="*/ 162 h 373"/>
                <a:gd name="T62" fmla="*/ 68 w 199"/>
                <a:gd name="T63" fmla="*/ 165 h 373"/>
                <a:gd name="T64" fmla="*/ 72 w 199"/>
                <a:gd name="T65" fmla="*/ 165 h 373"/>
                <a:gd name="T66" fmla="*/ 82 w 199"/>
                <a:gd name="T67" fmla="*/ 165 h 373"/>
                <a:gd name="T68" fmla="*/ 62 w 199"/>
                <a:gd name="T69" fmla="*/ 146 h 373"/>
                <a:gd name="T70" fmla="*/ 78 w 199"/>
                <a:gd name="T71" fmla="*/ 116 h 373"/>
                <a:gd name="T72" fmla="*/ 80 w 199"/>
                <a:gd name="T73" fmla="*/ 117 h 373"/>
                <a:gd name="T74" fmla="*/ 95 w 199"/>
                <a:gd name="T75" fmla="*/ 156 h 373"/>
                <a:gd name="T76" fmla="*/ 112 w 199"/>
                <a:gd name="T77" fmla="*/ 193 h 373"/>
                <a:gd name="T78" fmla="*/ 137 w 199"/>
                <a:gd name="T79" fmla="*/ 278 h 373"/>
                <a:gd name="T80" fmla="*/ 145 w 199"/>
                <a:gd name="T81" fmla="*/ 325 h 373"/>
                <a:gd name="T82" fmla="*/ 171 w 199"/>
                <a:gd name="T83" fmla="*/ 373 h 373"/>
                <a:gd name="T84" fmla="*/ 191 w 199"/>
                <a:gd name="T85" fmla="*/ 347 h 373"/>
                <a:gd name="T86" fmla="*/ 183 w 199"/>
                <a:gd name="T87" fmla="*/ 316 h 373"/>
                <a:gd name="T88" fmla="*/ 187 w 199"/>
                <a:gd name="T89" fmla="*/ 300 h 373"/>
                <a:gd name="T90" fmla="*/ 176 w 199"/>
                <a:gd name="T91" fmla="*/ 270 h 373"/>
                <a:gd name="T92" fmla="*/ 190 w 199"/>
                <a:gd name="T93" fmla="*/ 256 h 373"/>
                <a:gd name="T94" fmla="*/ 199 w 199"/>
                <a:gd name="T95" fmla="*/ 23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73">
                  <a:moveTo>
                    <a:pt x="199" y="238"/>
                  </a:moveTo>
                  <a:cubicBezTo>
                    <a:pt x="197" y="235"/>
                    <a:pt x="196" y="231"/>
                    <a:pt x="195" y="226"/>
                  </a:cubicBezTo>
                  <a:cubicBezTo>
                    <a:pt x="195" y="225"/>
                    <a:pt x="193" y="224"/>
                    <a:pt x="192" y="224"/>
                  </a:cubicBezTo>
                  <a:cubicBezTo>
                    <a:pt x="190" y="224"/>
                    <a:pt x="188" y="226"/>
                    <a:pt x="186" y="230"/>
                  </a:cubicBezTo>
                  <a:cubicBezTo>
                    <a:pt x="185" y="231"/>
                    <a:pt x="186" y="233"/>
                    <a:pt x="186" y="236"/>
                  </a:cubicBezTo>
                  <a:cubicBezTo>
                    <a:pt x="187" y="239"/>
                    <a:pt x="188" y="241"/>
                    <a:pt x="187" y="243"/>
                  </a:cubicBezTo>
                  <a:cubicBezTo>
                    <a:pt x="186" y="244"/>
                    <a:pt x="184" y="245"/>
                    <a:pt x="181" y="244"/>
                  </a:cubicBezTo>
                  <a:cubicBezTo>
                    <a:pt x="175" y="242"/>
                    <a:pt x="167" y="229"/>
                    <a:pt x="158" y="214"/>
                  </a:cubicBezTo>
                  <a:cubicBezTo>
                    <a:pt x="151" y="204"/>
                    <a:pt x="144" y="192"/>
                    <a:pt x="138" y="186"/>
                  </a:cubicBezTo>
                  <a:cubicBezTo>
                    <a:pt x="134" y="182"/>
                    <a:pt x="133" y="178"/>
                    <a:pt x="134" y="175"/>
                  </a:cubicBezTo>
                  <a:cubicBezTo>
                    <a:pt x="136" y="171"/>
                    <a:pt x="140" y="169"/>
                    <a:pt x="147" y="167"/>
                  </a:cubicBezTo>
                  <a:cubicBezTo>
                    <a:pt x="148" y="164"/>
                    <a:pt x="147" y="162"/>
                    <a:pt x="141" y="158"/>
                  </a:cubicBezTo>
                  <a:cubicBezTo>
                    <a:pt x="141" y="157"/>
                    <a:pt x="141" y="157"/>
                    <a:pt x="141" y="157"/>
                  </a:cubicBezTo>
                  <a:lnTo>
                    <a:pt x="141" y="138"/>
                  </a:lnTo>
                  <a:cubicBezTo>
                    <a:pt x="141" y="138"/>
                    <a:pt x="141" y="138"/>
                    <a:pt x="141" y="138"/>
                  </a:cubicBezTo>
                  <a:cubicBezTo>
                    <a:pt x="142" y="136"/>
                    <a:pt x="143" y="136"/>
                    <a:pt x="144" y="136"/>
                  </a:cubicBezTo>
                  <a:cubicBezTo>
                    <a:pt x="146" y="136"/>
                    <a:pt x="149" y="139"/>
                    <a:pt x="152" y="142"/>
                  </a:cubicBezTo>
                  <a:cubicBezTo>
                    <a:pt x="154" y="145"/>
                    <a:pt x="157" y="148"/>
                    <a:pt x="158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1" y="145"/>
                    <a:pt x="157" y="141"/>
                    <a:pt x="154" y="137"/>
                  </a:cubicBezTo>
                  <a:cubicBezTo>
                    <a:pt x="151" y="132"/>
                    <a:pt x="147" y="127"/>
                    <a:pt x="147" y="123"/>
                  </a:cubicBezTo>
                  <a:cubicBezTo>
                    <a:pt x="148" y="88"/>
                    <a:pt x="171" y="88"/>
                    <a:pt x="179" y="88"/>
                  </a:cubicBezTo>
                  <a:lnTo>
                    <a:pt x="180" y="88"/>
                  </a:lnTo>
                  <a:cubicBezTo>
                    <a:pt x="181" y="88"/>
                    <a:pt x="182" y="88"/>
                    <a:pt x="182" y="88"/>
                  </a:cubicBezTo>
                  <a:cubicBezTo>
                    <a:pt x="173" y="76"/>
                    <a:pt x="161" y="44"/>
                    <a:pt x="151" y="0"/>
                  </a:cubicBezTo>
                  <a:cubicBezTo>
                    <a:pt x="148" y="0"/>
                    <a:pt x="147" y="1"/>
                    <a:pt x="145" y="2"/>
                  </a:cubicBezTo>
                  <a:cubicBezTo>
                    <a:pt x="143" y="3"/>
                    <a:pt x="141" y="4"/>
                    <a:pt x="139" y="4"/>
                  </a:cubicBezTo>
                  <a:cubicBezTo>
                    <a:pt x="136" y="4"/>
                    <a:pt x="135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1" y="4"/>
                    <a:pt x="131" y="7"/>
                    <a:pt x="131" y="10"/>
                  </a:cubicBezTo>
                  <a:cubicBezTo>
                    <a:pt x="131" y="12"/>
                    <a:pt x="130" y="14"/>
                    <a:pt x="130" y="17"/>
                  </a:cubicBezTo>
                  <a:cubicBezTo>
                    <a:pt x="129" y="19"/>
                    <a:pt x="128" y="21"/>
                    <a:pt x="127" y="23"/>
                  </a:cubicBezTo>
                  <a:cubicBezTo>
                    <a:pt x="125" y="27"/>
                    <a:pt x="123" y="32"/>
                    <a:pt x="123" y="38"/>
                  </a:cubicBezTo>
                  <a:lnTo>
                    <a:pt x="123" y="46"/>
                  </a:lnTo>
                  <a:cubicBezTo>
                    <a:pt x="123" y="56"/>
                    <a:pt x="114" y="57"/>
                    <a:pt x="106" y="58"/>
                  </a:cubicBezTo>
                  <a:cubicBezTo>
                    <a:pt x="102" y="58"/>
                    <a:pt x="98" y="58"/>
                    <a:pt x="95" y="60"/>
                  </a:cubicBezTo>
                  <a:cubicBezTo>
                    <a:pt x="95" y="60"/>
                    <a:pt x="94" y="61"/>
                    <a:pt x="93" y="62"/>
                  </a:cubicBezTo>
                  <a:cubicBezTo>
                    <a:pt x="90" y="64"/>
                    <a:pt x="86" y="67"/>
                    <a:pt x="83" y="67"/>
                  </a:cubicBezTo>
                  <a:cubicBezTo>
                    <a:pt x="76" y="67"/>
                    <a:pt x="74" y="60"/>
                    <a:pt x="73" y="53"/>
                  </a:cubicBezTo>
                  <a:cubicBezTo>
                    <a:pt x="72" y="48"/>
                    <a:pt x="71" y="44"/>
                    <a:pt x="69" y="44"/>
                  </a:cubicBezTo>
                  <a:cubicBezTo>
                    <a:pt x="66" y="44"/>
                    <a:pt x="65" y="46"/>
                    <a:pt x="63" y="48"/>
                  </a:cubicBezTo>
                  <a:cubicBezTo>
                    <a:pt x="62" y="49"/>
                    <a:pt x="61" y="51"/>
                    <a:pt x="59" y="51"/>
                  </a:cubicBezTo>
                  <a:cubicBezTo>
                    <a:pt x="45" y="55"/>
                    <a:pt x="36" y="60"/>
                    <a:pt x="28" y="71"/>
                  </a:cubicBezTo>
                  <a:cubicBezTo>
                    <a:pt x="25" y="76"/>
                    <a:pt x="22" y="78"/>
                    <a:pt x="18" y="81"/>
                  </a:cubicBezTo>
                  <a:cubicBezTo>
                    <a:pt x="16" y="82"/>
                    <a:pt x="14" y="84"/>
                    <a:pt x="12" y="86"/>
                  </a:cubicBezTo>
                  <a:cubicBezTo>
                    <a:pt x="12" y="86"/>
                    <a:pt x="12" y="88"/>
                    <a:pt x="12" y="89"/>
                  </a:cubicBezTo>
                  <a:cubicBezTo>
                    <a:pt x="12" y="90"/>
                    <a:pt x="12" y="93"/>
                    <a:pt x="10" y="94"/>
                  </a:cubicBezTo>
                  <a:cubicBezTo>
                    <a:pt x="8" y="95"/>
                    <a:pt x="6" y="96"/>
                    <a:pt x="5" y="97"/>
                  </a:cubicBezTo>
                  <a:cubicBezTo>
                    <a:pt x="2" y="98"/>
                    <a:pt x="1" y="98"/>
                    <a:pt x="1" y="105"/>
                  </a:cubicBezTo>
                  <a:cubicBezTo>
                    <a:pt x="1" y="106"/>
                    <a:pt x="1" y="107"/>
                    <a:pt x="0" y="108"/>
                  </a:cubicBezTo>
                  <a:cubicBezTo>
                    <a:pt x="0" y="109"/>
                    <a:pt x="0" y="111"/>
                    <a:pt x="0" y="111"/>
                  </a:cubicBezTo>
                  <a:cubicBezTo>
                    <a:pt x="1" y="112"/>
                    <a:pt x="3" y="112"/>
                    <a:pt x="5" y="112"/>
                  </a:cubicBezTo>
                  <a:cubicBezTo>
                    <a:pt x="7" y="112"/>
                    <a:pt x="10" y="112"/>
                    <a:pt x="12" y="112"/>
                  </a:cubicBezTo>
                  <a:cubicBezTo>
                    <a:pt x="15" y="114"/>
                    <a:pt x="15" y="118"/>
                    <a:pt x="14" y="121"/>
                  </a:cubicBezTo>
                  <a:cubicBezTo>
                    <a:pt x="14" y="122"/>
                    <a:pt x="14" y="123"/>
                    <a:pt x="14" y="124"/>
                  </a:cubicBezTo>
                  <a:cubicBezTo>
                    <a:pt x="15" y="128"/>
                    <a:pt x="19" y="128"/>
                    <a:pt x="25" y="128"/>
                  </a:cubicBezTo>
                  <a:cubicBezTo>
                    <a:pt x="25" y="128"/>
                    <a:pt x="25" y="128"/>
                    <a:pt x="25" y="128"/>
                  </a:cubicBezTo>
                  <a:lnTo>
                    <a:pt x="40" y="140"/>
                  </a:lnTo>
                  <a:cubicBezTo>
                    <a:pt x="40" y="140"/>
                    <a:pt x="40" y="140"/>
                    <a:pt x="40" y="141"/>
                  </a:cubicBezTo>
                  <a:cubicBezTo>
                    <a:pt x="40" y="150"/>
                    <a:pt x="43" y="150"/>
                    <a:pt x="50" y="150"/>
                  </a:cubicBezTo>
                  <a:cubicBezTo>
                    <a:pt x="51" y="150"/>
                    <a:pt x="53" y="150"/>
                    <a:pt x="56" y="151"/>
                  </a:cubicBezTo>
                  <a:cubicBezTo>
                    <a:pt x="61" y="151"/>
                    <a:pt x="62" y="157"/>
                    <a:pt x="64" y="162"/>
                  </a:cubicBezTo>
                  <a:cubicBezTo>
                    <a:pt x="64" y="164"/>
                    <a:pt x="65" y="166"/>
                    <a:pt x="66" y="166"/>
                  </a:cubicBezTo>
                  <a:cubicBezTo>
                    <a:pt x="67" y="166"/>
                    <a:pt x="67" y="166"/>
                    <a:pt x="68" y="165"/>
                  </a:cubicBezTo>
                  <a:cubicBezTo>
                    <a:pt x="69" y="165"/>
                    <a:pt x="70" y="164"/>
                    <a:pt x="71" y="164"/>
                  </a:cubicBezTo>
                  <a:cubicBezTo>
                    <a:pt x="72" y="164"/>
                    <a:pt x="72" y="165"/>
                    <a:pt x="72" y="165"/>
                  </a:cubicBezTo>
                  <a:cubicBezTo>
                    <a:pt x="72" y="167"/>
                    <a:pt x="75" y="169"/>
                    <a:pt x="77" y="169"/>
                  </a:cubicBezTo>
                  <a:cubicBezTo>
                    <a:pt x="79" y="169"/>
                    <a:pt x="81" y="167"/>
                    <a:pt x="82" y="165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78" y="155"/>
                    <a:pt x="67" y="149"/>
                    <a:pt x="62" y="146"/>
                  </a:cubicBezTo>
                  <a:cubicBezTo>
                    <a:pt x="59" y="145"/>
                    <a:pt x="59" y="145"/>
                    <a:pt x="59" y="144"/>
                  </a:cubicBezTo>
                  <a:cubicBezTo>
                    <a:pt x="59" y="138"/>
                    <a:pt x="67" y="116"/>
                    <a:pt x="78" y="116"/>
                  </a:cubicBezTo>
                  <a:cubicBezTo>
                    <a:pt x="78" y="116"/>
                    <a:pt x="79" y="116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0" y="117"/>
                    <a:pt x="80" y="118"/>
                  </a:cubicBezTo>
                  <a:cubicBezTo>
                    <a:pt x="69" y="140"/>
                    <a:pt x="84" y="149"/>
                    <a:pt x="95" y="156"/>
                  </a:cubicBezTo>
                  <a:cubicBezTo>
                    <a:pt x="101" y="159"/>
                    <a:pt x="105" y="162"/>
                    <a:pt x="107" y="166"/>
                  </a:cubicBezTo>
                  <a:cubicBezTo>
                    <a:pt x="111" y="177"/>
                    <a:pt x="112" y="184"/>
                    <a:pt x="112" y="193"/>
                  </a:cubicBezTo>
                  <a:cubicBezTo>
                    <a:pt x="112" y="203"/>
                    <a:pt x="113" y="214"/>
                    <a:pt x="122" y="235"/>
                  </a:cubicBezTo>
                  <a:cubicBezTo>
                    <a:pt x="126" y="244"/>
                    <a:pt x="133" y="262"/>
                    <a:pt x="137" y="278"/>
                  </a:cubicBezTo>
                  <a:cubicBezTo>
                    <a:pt x="142" y="295"/>
                    <a:pt x="139" y="304"/>
                    <a:pt x="137" y="309"/>
                  </a:cubicBezTo>
                  <a:cubicBezTo>
                    <a:pt x="135" y="315"/>
                    <a:pt x="134" y="318"/>
                    <a:pt x="145" y="325"/>
                  </a:cubicBezTo>
                  <a:cubicBezTo>
                    <a:pt x="151" y="329"/>
                    <a:pt x="151" y="333"/>
                    <a:pt x="152" y="339"/>
                  </a:cubicBezTo>
                  <a:cubicBezTo>
                    <a:pt x="153" y="347"/>
                    <a:pt x="155" y="357"/>
                    <a:pt x="171" y="373"/>
                  </a:cubicBezTo>
                  <a:lnTo>
                    <a:pt x="175" y="371"/>
                  </a:lnTo>
                  <a:cubicBezTo>
                    <a:pt x="183" y="364"/>
                    <a:pt x="191" y="354"/>
                    <a:pt x="191" y="347"/>
                  </a:cubicBezTo>
                  <a:cubicBezTo>
                    <a:pt x="191" y="340"/>
                    <a:pt x="189" y="335"/>
                    <a:pt x="187" y="330"/>
                  </a:cubicBezTo>
                  <a:cubicBezTo>
                    <a:pt x="185" y="326"/>
                    <a:pt x="183" y="322"/>
                    <a:pt x="183" y="316"/>
                  </a:cubicBezTo>
                  <a:cubicBezTo>
                    <a:pt x="183" y="313"/>
                    <a:pt x="184" y="310"/>
                    <a:pt x="185" y="308"/>
                  </a:cubicBezTo>
                  <a:cubicBezTo>
                    <a:pt x="186" y="306"/>
                    <a:pt x="187" y="303"/>
                    <a:pt x="187" y="300"/>
                  </a:cubicBezTo>
                  <a:cubicBezTo>
                    <a:pt x="187" y="296"/>
                    <a:pt x="185" y="292"/>
                    <a:pt x="182" y="287"/>
                  </a:cubicBezTo>
                  <a:cubicBezTo>
                    <a:pt x="179" y="282"/>
                    <a:pt x="176" y="277"/>
                    <a:pt x="176" y="270"/>
                  </a:cubicBezTo>
                  <a:cubicBezTo>
                    <a:pt x="176" y="264"/>
                    <a:pt x="181" y="261"/>
                    <a:pt x="185" y="259"/>
                  </a:cubicBezTo>
                  <a:cubicBezTo>
                    <a:pt x="187" y="258"/>
                    <a:pt x="189" y="257"/>
                    <a:pt x="190" y="256"/>
                  </a:cubicBezTo>
                  <a:cubicBezTo>
                    <a:pt x="194" y="253"/>
                    <a:pt x="196" y="247"/>
                    <a:pt x="198" y="241"/>
                  </a:cubicBezTo>
                  <a:cubicBezTo>
                    <a:pt x="198" y="240"/>
                    <a:pt x="199" y="239"/>
                    <a:pt x="199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8" name="Freeform 1207"/>
            <p:cNvSpPr>
              <a:spLocks/>
            </p:cNvSpPr>
            <p:nvPr/>
          </p:nvSpPr>
          <p:spPr bwMode="auto">
            <a:xfrm>
              <a:off x="8576643" y="4594905"/>
              <a:ext cx="78937" cy="84577"/>
            </a:xfrm>
            <a:custGeom>
              <a:avLst/>
              <a:gdLst>
                <a:gd name="T0" fmla="*/ 170 w 184"/>
                <a:gd name="T1" fmla="*/ 166 h 199"/>
                <a:gd name="T2" fmla="*/ 178 w 184"/>
                <a:gd name="T3" fmla="*/ 169 h 199"/>
                <a:gd name="T4" fmla="*/ 184 w 184"/>
                <a:gd name="T5" fmla="*/ 172 h 199"/>
                <a:gd name="T6" fmla="*/ 157 w 184"/>
                <a:gd name="T7" fmla="*/ 157 h 199"/>
                <a:gd name="T8" fmla="*/ 125 w 184"/>
                <a:gd name="T9" fmla="*/ 139 h 199"/>
                <a:gd name="T10" fmla="*/ 118 w 184"/>
                <a:gd name="T11" fmla="*/ 127 h 199"/>
                <a:gd name="T12" fmla="*/ 112 w 184"/>
                <a:gd name="T13" fmla="*/ 115 h 199"/>
                <a:gd name="T14" fmla="*/ 111 w 184"/>
                <a:gd name="T15" fmla="*/ 114 h 199"/>
                <a:gd name="T16" fmla="*/ 112 w 184"/>
                <a:gd name="T17" fmla="*/ 96 h 199"/>
                <a:gd name="T18" fmla="*/ 119 w 184"/>
                <a:gd name="T19" fmla="*/ 90 h 199"/>
                <a:gd name="T20" fmla="*/ 130 w 184"/>
                <a:gd name="T21" fmla="*/ 93 h 199"/>
                <a:gd name="T22" fmla="*/ 146 w 184"/>
                <a:gd name="T23" fmla="*/ 97 h 199"/>
                <a:gd name="T24" fmla="*/ 129 w 184"/>
                <a:gd name="T25" fmla="*/ 87 h 199"/>
                <a:gd name="T26" fmla="*/ 116 w 184"/>
                <a:gd name="T27" fmla="*/ 79 h 199"/>
                <a:gd name="T28" fmla="*/ 56 w 184"/>
                <a:gd name="T29" fmla="*/ 43 h 199"/>
                <a:gd name="T30" fmla="*/ 43 w 184"/>
                <a:gd name="T31" fmla="*/ 27 h 199"/>
                <a:gd name="T32" fmla="*/ 9 w 184"/>
                <a:gd name="T33" fmla="*/ 0 h 199"/>
                <a:gd name="T34" fmla="*/ 11 w 184"/>
                <a:gd name="T35" fmla="*/ 7 h 199"/>
                <a:gd name="T36" fmla="*/ 12 w 184"/>
                <a:gd name="T37" fmla="*/ 15 h 199"/>
                <a:gd name="T38" fmla="*/ 2 w 184"/>
                <a:gd name="T39" fmla="*/ 17 h 199"/>
                <a:gd name="T40" fmla="*/ 0 w 184"/>
                <a:gd name="T41" fmla="*/ 18 h 199"/>
                <a:gd name="T42" fmla="*/ 6 w 184"/>
                <a:gd name="T43" fmla="*/ 24 h 199"/>
                <a:gd name="T44" fmla="*/ 23 w 184"/>
                <a:gd name="T45" fmla="*/ 46 h 199"/>
                <a:gd name="T46" fmla="*/ 28 w 184"/>
                <a:gd name="T47" fmla="*/ 53 h 199"/>
                <a:gd name="T48" fmla="*/ 32 w 184"/>
                <a:gd name="T49" fmla="*/ 61 h 199"/>
                <a:gd name="T50" fmla="*/ 35 w 184"/>
                <a:gd name="T51" fmla="*/ 61 h 199"/>
                <a:gd name="T52" fmla="*/ 102 w 184"/>
                <a:gd name="T53" fmla="*/ 134 h 199"/>
                <a:gd name="T54" fmla="*/ 136 w 184"/>
                <a:gd name="T55" fmla="*/ 168 h 199"/>
                <a:gd name="T56" fmla="*/ 165 w 184"/>
                <a:gd name="T57" fmla="*/ 199 h 199"/>
                <a:gd name="T58" fmla="*/ 160 w 184"/>
                <a:gd name="T59" fmla="*/ 188 h 199"/>
                <a:gd name="T60" fmla="*/ 156 w 184"/>
                <a:gd name="T61" fmla="*/ 174 h 199"/>
                <a:gd name="T62" fmla="*/ 170 w 184"/>
                <a:gd name="T63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99">
                  <a:moveTo>
                    <a:pt x="170" y="166"/>
                  </a:moveTo>
                  <a:cubicBezTo>
                    <a:pt x="173" y="166"/>
                    <a:pt x="175" y="167"/>
                    <a:pt x="178" y="169"/>
                  </a:cubicBezTo>
                  <a:cubicBezTo>
                    <a:pt x="180" y="170"/>
                    <a:pt x="182" y="171"/>
                    <a:pt x="184" y="172"/>
                  </a:cubicBezTo>
                  <a:cubicBezTo>
                    <a:pt x="180" y="162"/>
                    <a:pt x="169" y="160"/>
                    <a:pt x="157" y="157"/>
                  </a:cubicBezTo>
                  <a:cubicBezTo>
                    <a:pt x="145" y="155"/>
                    <a:pt x="131" y="153"/>
                    <a:pt x="125" y="139"/>
                  </a:cubicBezTo>
                  <a:cubicBezTo>
                    <a:pt x="121" y="136"/>
                    <a:pt x="120" y="131"/>
                    <a:pt x="118" y="127"/>
                  </a:cubicBezTo>
                  <a:cubicBezTo>
                    <a:pt x="117" y="123"/>
                    <a:pt x="115" y="118"/>
                    <a:pt x="112" y="115"/>
                  </a:cubicBezTo>
                  <a:lnTo>
                    <a:pt x="111" y="114"/>
                  </a:lnTo>
                  <a:lnTo>
                    <a:pt x="112" y="96"/>
                  </a:lnTo>
                  <a:cubicBezTo>
                    <a:pt x="113" y="92"/>
                    <a:pt x="116" y="90"/>
                    <a:pt x="119" y="90"/>
                  </a:cubicBezTo>
                  <a:cubicBezTo>
                    <a:pt x="122" y="90"/>
                    <a:pt x="126" y="92"/>
                    <a:pt x="130" y="93"/>
                  </a:cubicBezTo>
                  <a:cubicBezTo>
                    <a:pt x="135" y="95"/>
                    <a:pt x="141" y="97"/>
                    <a:pt x="146" y="97"/>
                  </a:cubicBezTo>
                  <a:cubicBezTo>
                    <a:pt x="137" y="93"/>
                    <a:pt x="133" y="90"/>
                    <a:pt x="129" y="87"/>
                  </a:cubicBezTo>
                  <a:cubicBezTo>
                    <a:pt x="125" y="84"/>
                    <a:pt x="122" y="81"/>
                    <a:pt x="116" y="79"/>
                  </a:cubicBezTo>
                  <a:cubicBezTo>
                    <a:pt x="88" y="67"/>
                    <a:pt x="68" y="56"/>
                    <a:pt x="56" y="43"/>
                  </a:cubicBezTo>
                  <a:cubicBezTo>
                    <a:pt x="51" y="37"/>
                    <a:pt x="47" y="32"/>
                    <a:pt x="43" y="27"/>
                  </a:cubicBezTo>
                  <a:cubicBezTo>
                    <a:pt x="34" y="15"/>
                    <a:pt x="28" y="8"/>
                    <a:pt x="9" y="0"/>
                  </a:cubicBezTo>
                  <a:cubicBezTo>
                    <a:pt x="9" y="2"/>
                    <a:pt x="10" y="5"/>
                    <a:pt x="11" y="7"/>
                  </a:cubicBezTo>
                  <a:cubicBezTo>
                    <a:pt x="12" y="10"/>
                    <a:pt x="13" y="13"/>
                    <a:pt x="12" y="15"/>
                  </a:cubicBezTo>
                  <a:cubicBezTo>
                    <a:pt x="10" y="17"/>
                    <a:pt x="7" y="18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8"/>
                    <a:pt x="4" y="21"/>
                    <a:pt x="6" y="24"/>
                  </a:cubicBezTo>
                  <a:cubicBezTo>
                    <a:pt x="13" y="29"/>
                    <a:pt x="21" y="37"/>
                    <a:pt x="23" y="46"/>
                  </a:cubicBezTo>
                  <a:cubicBezTo>
                    <a:pt x="25" y="49"/>
                    <a:pt x="26" y="51"/>
                    <a:pt x="28" y="53"/>
                  </a:cubicBezTo>
                  <a:cubicBezTo>
                    <a:pt x="29" y="56"/>
                    <a:pt x="30" y="58"/>
                    <a:pt x="32" y="61"/>
                  </a:cubicBezTo>
                  <a:lnTo>
                    <a:pt x="35" y="61"/>
                  </a:lnTo>
                  <a:cubicBezTo>
                    <a:pt x="59" y="63"/>
                    <a:pt x="91" y="106"/>
                    <a:pt x="102" y="134"/>
                  </a:cubicBezTo>
                  <a:cubicBezTo>
                    <a:pt x="119" y="141"/>
                    <a:pt x="128" y="154"/>
                    <a:pt x="136" y="168"/>
                  </a:cubicBezTo>
                  <a:cubicBezTo>
                    <a:pt x="144" y="179"/>
                    <a:pt x="152" y="191"/>
                    <a:pt x="165" y="199"/>
                  </a:cubicBezTo>
                  <a:cubicBezTo>
                    <a:pt x="164" y="196"/>
                    <a:pt x="162" y="192"/>
                    <a:pt x="160" y="188"/>
                  </a:cubicBezTo>
                  <a:cubicBezTo>
                    <a:pt x="157" y="182"/>
                    <a:pt x="154" y="177"/>
                    <a:pt x="156" y="174"/>
                  </a:cubicBezTo>
                  <a:cubicBezTo>
                    <a:pt x="160" y="170"/>
                    <a:pt x="164" y="166"/>
                    <a:pt x="17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9" name="Freeform 1208"/>
            <p:cNvSpPr>
              <a:spLocks/>
            </p:cNvSpPr>
            <p:nvPr/>
          </p:nvSpPr>
          <p:spPr bwMode="auto">
            <a:xfrm>
              <a:off x="8683771" y="4425753"/>
              <a:ext cx="3759" cy="1880"/>
            </a:xfrm>
            <a:custGeom>
              <a:avLst/>
              <a:gdLst>
                <a:gd name="T0" fmla="*/ 10 w 11"/>
                <a:gd name="T1" fmla="*/ 1 h 5"/>
                <a:gd name="T2" fmla="*/ 11 w 11"/>
                <a:gd name="T3" fmla="*/ 1 h 5"/>
                <a:gd name="T4" fmla="*/ 7 w 11"/>
                <a:gd name="T5" fmla="*/ 0 h 5"/>
                <a:gd name="T6" fmla="*/ 0 w 11"/>
                <a:gd name="T7" fmla="*/ 4 h 5"/>
                <a:gd name="T8" fmla="*/ 1 w 11"/>
                <a:gd name="T9" fmla="*/ 5 h 5"/>
                <a:gd name="T10" fmla="*/ 4 w 11"/>
                <a:gd name="T11" fmla="*/ 5 h 5"/>
                <a:gd name="T12" fmla="*/ 8 w 11"/>
                <a:gd name="T13" fmla="*/ 3 h 5"/>
                <a:gd name="T14" fmla="*/ 10 w 11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4" y="5"/>
                  </a:lnTo>
                  <a:lnTo>
                    <a:pt x="8" y="3"/>
                  </a:lnTo>
                  <a:cubicBezTo>
                    <a:pt x="8" y="2"/>
                    <a:pt x="9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0" name="Freeform 1209"/>
            <p:cNvSpPr>
              <a:spLocks/>
            </p:cNvSpPr>
            <p:nvPr/>
          </p:nvSpPr>
          <p:spPr bwMode="auto">
            <a:xfrm>
              <a:off x="8672495" y="4433271"/>
              <a:ext cx="7518" cy="1880"/>
            </a:xfrm>
            <a:custGeom>
              <a:avLst/>
              <a:gdLst>
                <a:gd name="T0" fmla="*/ 2 w 16"/>
                <a:gd name="T1" fmla="*/ 0 h 6"/>
                <a:gd name="T2" fmla="*/ 1 w 16"/>
                <a:gd name="T3" fmla="*/ 1 h 6"/>
                <a:gd name="T4" fmla="*/ 0 w 16"/>
                <a:gd name="T5" fmla="*/ 3 h 6"/>
                <a:gd name="T6" fmla="*/ 0 w 16"/>
                <a:gd name="T7" fmla="*/ 6 h 6"/>
                <a:gd name="T8" fmla="*/ 6 w 16"/>
                <a:gd name="T9" fmla="*/ 6 h 6"/>
                <a:gd name="T10" fmla="*/ 12 w 16"/>
                <a:gd name="T11" fmla="*/ 6 h 6"/>
                <a:gd name="T12" fmla="*/ 16 w 16"/>
                <a:gd name="T13" fmla="*/ 3 h 6"/>
                <a:gd name="T14" fmla="*/ 13 w 16"/>
                <a:gd name="T15" fmla="*/ 3 h 6"/>
                <a:gd name="T16" fmla="*/ 2 w 1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lnTo>
                    <a:pt x="0" y="6"/>
                  </a:lnTo>
                  <a:cubicBezTo>
                    <a:pt x="2" y="6"/>
                    <a:pt x="3" y="6"/>
                    <a:pt x="6" y="6"/>
                  </a:cubicBezTo>
                  <a:cubicBezTo>
                    <a:pt x="7" y="6"/>
                    <a:pt x="9" y="6"/>
                    <a:pt x="12" y="6"/>
                  </a:cubicBezTo>
                  <a:cubicBezTo>
                    <a:pt x="15" y="6"/>
                    <a:pt x="16" y="5"/>
                    <a:pt x="16" y="3"/>
                  </a:cubicBezTo>
                  <a:lnTo>
                    <a:pt x="13" y="3"/>
                  </a:lnTo>
                  <a:cubicBezTo>
                    <a:pt x="9" y="3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1" name="Freeform 1211"/>
            <p:cNvSpPr>
              <a:spLocks/>
            </p:cNvSpPr>
            <p:nvPr/>
          </p:nvSpPr>
          <p:spPr bwMode="auto">
            <a:xfrm>
              <a:off x="8621750" y="4418235"/>
              <a:ext cx="3759" cy="9398"/>
            </a:xfrm>
            <a:custGeom>
              <a:avLst/>
              <a:gdLst>
                <a:gd name="T0" fmla="*/ 1 w 9"/>
                <a:gd name="T1" fmla="*/ 4 h 23"/>
                <a:gd name="T2" fmla="*/ 3 w 9"/>
                <a:gd name="T3" fmla="*/ 15 h 23"/>
                <a:gd name="T4" fmla="*/ 5 w 9"/>
                <a:gd name="T5" fmla="*/ 18 h 23"/>
                <a:gd name="T6" fmla="*/ 9 w 9"/>
                <a:gd name="T7" fmla="*/ 23 h 23"/>
                <a:gd name="T8" fmla="*/ 8 w 9"/>
                <a:gd name="T9" fmla="*/ 18 h 23"/>
                <a:gd name="T10" fmla="*/ 7 w 9"/>
                <a:gd name="T11" fmla="*/ 10 h 23"/>
                <a:gd name="T12" fmla="*/ 7 w 9"/>
                <a:gd name="T13" fmla="*/ 3 h 23"/>
                <a:gd name="T14" fmla="*/ 2 w 9"/>
                <a:gd name="T15" fmla="*/ 0 h 23"/>
                <a:gd name="T16" fmla="*/ 0 w 9"/>
                <a:gd name="T17" fmla="*/ 2 h 23"/>
                <a:gd name="T18" fmla="*/ 1 w 9"/>
                <a:gd name="T1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1" y="4"/>
                  </a:moveTo>
                  <a:lnTo>
                    <a:pt x="3" y="15"/>
                  </a:lnTo>
                  <a:cubicBezTo>
                    <a:pt x="3" y="16"/>
                    <a:pt x="4" y="17"/>
                    <a:pt x="5" y="18"/>
                  </a:cubicBezTo>
                  <a:cubicBezTo>
                    <a:pt x="7" y="19"/>
                    <a:pt x="8" y="21"/>
                    <a:pt x="9" y="23"/>
                  </a:cubicBezTo>
                  <a:cubicBezTo>
                    <a:pt x="9" y="21"/>
                    <a:pt x="8" y="20"/>
                    <a:pt x="8" y="18"/>
                  </a:cubicBezTo>
                  <a:cubicBezTo>
                    <a:pt x="7" y="15"/>
                    <a:pt x="7" y="12"/>
                    <a:pt x="7" y="10"/>
                  </a:cubicBezTo>
                  <a:lnTo>
                    <a:pt x="7" y="3"/>
                  </a:ln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2" name="Freeform 1212"/>
            <p:cNvSpPr>
              <a:spLocks/>
            </p:cNvSpPr>
            <p:nvPr/>
          </p:nvSpPr>
          <p:spPr bwMode="auto">
            <a:xfrm>
              <a:off x="8571004" y="4589266"/>
              <a:ext cx="7518" cy="3759"/>
            </a:xfrm>
            <a:custGeom>
              <a:avLst/>
              <a:gdLst>
                <a:gd name="T0" fmla="*/ 6 w 14"/>
                <a:gd name="T1" fmla="*/ 0 h 9"/>
                <a:gd name="T2" fmla="*/ 0 w 14"/>
                <a:gd name="T3" fmla="*/ 7 h 9"/>
                <a:gd name="T4" fmla="*/ 5 w 14"/>
                <a:gd name="T5" fmla="*/ 8 h 9"/>
                <a:gd name="T6" fmla="*/ 9 w 14"/>
                <a:gd name="T7" fmla="*/ 9 h 9"/>
                <a:gd name="T8" fmla="*/ 14 w 14"/>
                <a:gd name="T9" fmla="*/ 7 h 9"/>
                <a:gd name="T10" fmla="*/ 11 w 14"/>
                <a:gd name="T11" fmla="*/ 5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cubicBezTo>
                    <a:pt x="1" y="2"/>
                    <a:pt x="0" y="2"/>
                    <a:pt x="0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2" y="9"/>
                    <a:pt x="14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9" y="4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" name="Freeform 1213"/>
            <p:cNvSpPr>
              <a:spLocks/>
            </p:cNvSpPr>
            <p:nvPr/>
          </p:nvSpPr>
          <p:spPr bwMode="auto">
            <a:xfrm>
              <a:off x="8533414" y="4611820"/>
              <a:ext cx="0" cy="188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3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4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4" name="Freeform 1214"/>
            <p:cNvSpPr>
              <a:spLocks/>
            </p:cNvSpPr>
            <p:nvPr/>
          </p:nvSpPr>
          <p:spPr bwMode="auto">
            <a:xfrm>
              <a:off x="8537173" y="4606182"/>
              <a:ext cx="5639" cy="5639"/>
            </a:xfrm>
            <a:custGeom>
              <a:avLst/>
              <a:gdLst>
                <a:gd name="T0" fmla="*/ 11 w 11"/>
                <a:gd name="T1" fmla="*/ 13 h 13"/>
                <a:gd name="T2" fmla="*/ 7 w 11"/>
                <a:gd name="T3" fmla="*/ 0 h 13"/>
                <a:gd name="T4" fmla="*/ 0 w 11"/>
                <a:gd name="T5" fmla="*/ 9 h 13"/>
                <a:gd name="T6" fmla="*/ 1 w 11"/>
                <a:gd name="T7" fmla="*/ 13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7" y="0"/>
                  </a:lnTo>
                  <a:lnTo>
                    <a:pt x="0" y="9"/>
                  </a:lnTo>
                  <a:cubicBezTo>
                    <a:pt x="1" y="10"/>
                    <a:pt x="1" y="12"/>
                    <a:pt x="1" y="13"/>
                  </a:cubicBez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5" name="Freeform 1215"/>
            <p:cNvSpPr>
              <a:spLocks/>
            </p:cNvSpPr>
            <p:nvPr/>
          </p:nvSpPr>
          <p:spPr bwMode="auto">
            <a:xfrm>
              <a:off x="8499584" y="4390043"/>
              <a:ext cx="92094" cy="127804"/>
            </a:xfrm>
            <a:custGeom>
              <a:avLst/>
              <a:gdLst>
                <a:gd name="T0" fmla="*/ 199 w 216"/>
                <a:gd name="T1" fmla="*/ 57 h 301"/>
                <a:gd name="T2" fmla="*/ 188 w 216"/>
                <a:gd name="T3" fmla="*/ 55 h 301"/>
                <a:gd name="T4" fmla="*/ 172 w 216"/>
                <a:gd name="T5" fmla="*/ 38 h 301"/>
                <a:gd name="T6" fmla="*/ 134 w 216"/>
                <a:gd name="T7" fmla="*/ 11 h 301"/>
                <a:gd name="T8" fmla="*/ 128 w 216"/>
                <a:gd name="T9" fmla="*/ 0 h 301"/>
                <a:gd name="T10" fmla="*/ 123 w 216"/>
                <a:gd name="T11" fmla="*/ 4 h 301"/>
                <a:gd name="T12" fmla="*/ 100 w 216"/>
                <a:gd name="T13" fmla="*/ 14 h 301"/>
                <a:gd name="T14" fmla="*/ 85 w 216"/>
                <a:gd name="T15" fmla="*/ 21 h 301"/>
                <a:gd name="T16" fmla="*/ 66 w 216"/>
                <a:gd name="T17" fmla="*/ 28 h 301"/>
                <a:gd name="T18" fmla="*/ 52 w 216"/>
                <a:gd name="T19" fmla="*/ 18 h 301"/>
                <a:gd name="T20" fmla="*/ 46 w 216"/>
                <a:gd name="T21" fmla="*/ 22 h 301"/>
                <a:gd name="T22" fmla="*/ 49 w 216"/>
                <a:gd name="T23" fmla="*/ 35 h 301"/>
                <a:gd name="T24" fmla="*/ 46 w 216"/>
                <a:gd name="T25" fmla="*/ 48 h 301"/>
                <a:gd name="T26" fmla="*/ 37 w 216"/>
                <a:gd name="T27" fmla="*/ 51 h 301"/>
                <a:gd name="T28" fmla="*/ 20 w 216"/>
                <a:gd name="T29" fmla="*/ 70 h 301"/>
                <a:gd name="T30" fmla="*/ 27 w 216"/>
                <a:gd name="T31" fmla="*/ 79 h 301"/>
                <a:gd name="T32" fmla="*/ 26 w 216"/>
                <a:gd name="T33" fmla="*/ 91 h 301"/>
                <a:gd name="T34" fmla="*/ 33 w 216"/>
                <a:gd name="T35" fmla="*/ 111 h 301"/>
                <a:gd name="T36" fmla="*/ 45 w 216"/>
                <a:gd name="T37" fmla="*/ 126 h 301"/>
                <a:gd name="T38" fmla="*/ 46 w 216"/>
                <a:gd name="T39" fmla="*/ 131 h 301"/>
                <a:gd name="T40" fmla="*/ 25 w 216"/>
                <a:gd name="T41" fmla="*/ 155 h 301"/>
                <a:gd name="T42" fmla="*/ 20 w 216"/>
                <a:gd name="T43" fmla="*/ 160 h 301"/>
                <a:gd name="T44" fmla="*/ 11 w 216"/>
                <a:gd name="T45" fmla="*/ 176 h 301"/>
                <a:gd name="T46" fmla="*/ 9 w 216"/>
                <a:gd name="T47" fmla="*/ 189 h 301"/>
                <a:gd name="T48" fmla="*/ 14 w 216"/>
                <a:gd name="T49" fmla="*/ 237 h 301"/>
                <a:gd name="T50" fmla="*/ 26 w 216"/>
                <a:gd name="T51" fmla="*/ 253 h 301"/>
                <a:gd name="T52" fmla="*/ 33 w 216"/>
                <a:gd name="T53" fmla="*/ 264 h 301"/>
                <a:gd name="T54" fmla="*/ 78 w 216"/>
                <a:gd name="T55" fmla="*/ 277 h 301"/>
                <a:gd name="T56" fmla="*/ 81 w 216"/>
                <a:gd name="T57" fmla="*/ 294 h 301"/>
                <a:gd name="T58" fmla="*/ 95 w 216"/>
                <a:gd name="T59" fmla="*/ 290 h 301"/>
                <a:gd name="T60" fmla="*/ 111 w 216"/>
                <a:gd name="T61" fmla="*/ 295 h 301"/>
                <a:gd name="T62" fmla="*/ 122 w 216"/>
                <a:gd name="T63" fmla="*/ 296 h 301"/>
                <a:gd name="T64" fmla="*/ 149 w 216"/>
                <a:gd name="T65" fmla="*/ 250 h 301"/>
                <a:gd name="T66" fmla="*/ 170 w 216"/>
                <a:gd name="T67" fmla="*/ 237 h 301"/>
                <a:gd name="T68" fmla="*/ 171 w 216"/>
                <a:gd name="T69" fmla="*/ 257 h 301"/>
                <a:gd name="T70" fmla="*/ 187 w 216"/>
                <a:gd name="T71" fmla="*/ 221 h 301"/>
                <a:gd name="T72" fmla="*/ 193 w 216"/>
                <a:gd name="T73" fmla="*/ 213 h 301"/>
                <a:gd name="T74" fmla="*/ 195 w 216"/>
                <a:gd name="T75" fmla="*/ 200 h 301"/>
                <a:gd name="T76" fmla="*/ 172 w 216"/>
                <a:gd name="T77" fmla="*/ 174 h 301"/>
                <a:gd name="T78" fmla="*/ 168 w 216"/>
                <a:gd name="T79" fmla="*/ 97 h 301"/>
                <a:gd name="T80" fmla="*/ 176 w 216"/>
                <a:gd name="T81" fmla="*/ 95 h 301"/>
                <a:gd name="T82" fmla="*/ 180 w 216"/>
                <a:gd name="T83" fmla="*/ 81 h 301"/>
                <a:gd name="T84" fmla="*/ 198 w 216"/>
                <a:gd name="T85" fmla="*/ 104 h 301"/>
                <a:gd name="T86" fmla="*/ 212 w 216"/>
                <a:gd name="T87" fmla="*/ 106 h 301"/>
                <a:gd name="T88" fmla="*/ 210 w 216"/>
                <a:gd name="T89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301">
                  <a:moveTo>
                    <a:pt x="205" y="64"/>
                  </a:moveTo>
                  <a:cubicBezTo>
                    <a:pt x="206" y="61"/>
                    <a:pt x="206" y="57"/>
                    <a:pt x="206" y="54"/>
                  </a:cubicBezTo>
                  <a:cubicBezTo>
                    <a:pt x="204" y="55"/>
                    <a:pt x="202" y="57"/>
                    <a:pt x="199" y="57"/>
                  </a:cubicBezTo>
                  <a:cubicBezTo>
                    <a:pt x="197" y="57"/>
                    <a:pt x="194" y="55"/>
                    <a:pt x="193" y="53"/>
                  </a:cubicBezTo>
                  <a:cubicBezTo>
                    <a:pt x="193" y="53"/>
                    <a:pt x="193" y="53"/>
                    <a:pt x="192" y="53"/>
                  </a:cubicBezTo>
                  <a:cubicBezTo>
                    <a:pt x="192" y="54"/>
                    <a:pt x="190" y="55"/>
                    <a:pt x="188" y="55"/>
                  </a:cubicBezTo>
                  <a:cubicBezTo>
                    <a:pt x="186" y="55"/>
                    <a:pt x="185" y="52"/>
                    <a:pt x="184" y="48"/>
                  </a:cubicBezTo>
                  <a:cubicBezTo>
                    <a:pt x="183" y="44"/>
                    <a:pt x="182" y="39"/>
                    <a:pt x="178" y="39"/>
                  </a:cubicBezTo>
                  <a:cubicBezTo>
                    <a:pt x="176" y="39"/>
                    <a:pt x="174" y="39"/>
                    <a:pt x="172" y="38"/>
                  </a:cubicBezTo>
                  <a:cubicBezTo>
                    <a:pt x="166" y="38"/>
                    <a:pt x="161" y="38"/>
                    <a:pt x="160" y="27"/>
                  </a:cubicBezTo>
                  <a:lnTo>
                    <a:pt x="147" y="16"/>
                  </a:lnTo>
                  <a:cubicBezTo>
                    <a:pt x="142" y="16"/>
                    <a:pt x="135" y="16"/>
                    <a:pt x="134" y="11"/>
                  </a:cubicBezTo>
                  <a:cubicBezTo>
                    <a:pt x="134" y="9"/>
                    <a:pt x="135" y="8"/>
                    <a:pt x="135" y="7"/>
                  </a:cubicBezTo>
                  <a:cubicBezTo>
                    <a:pt x="135" y="3"/>
                    <a:pt x="136" y="1"/>
                    <a:pt x="134" y="0"/>
                  </a:cubicBezTo>
                  <a:cubicBezTo>
                    <a:pt x="133" y="0"/>
                    <a:pt x="130" y="0"/>
                    <a:pt x="128" y="0"/>
                  </a:cubicBezTo>
                  <a:cubicBezTo>
                    <a:pt x="125" y="0"/>
                    <a:pt x="127" y="0"/>
                    <a:pt x="125" y="0"/>
                  </a:cubicBezTo>
                  <a:lnTo>
                    <a:pt x="123" y="0"/>
                  </a:lnTo>
                  <a:cubicBezTo>
                    <a:pt x="123" y="0"/>
                    <a:pt x="123" y="3"/>
                    <a:pt x="123" y="4"/>
                  </a:cubicBezTo>
                  <a:cubicBezTo>
                    <a:pt x="123" y="6"/>
                    <a:pt x="121" y="5"/>
                    <a:pt x="120" y="6"/>
                  </a:cubicBezTo>
                  <a:cubicBezTo>
                    <a:pt x="117" y="9"/>
                    <a:pt x="114" y="10"/>
                    <a:pt x="110" y="10"/>
                  </a:cubicBezTo>
                  <a:cubicBezTo>
                    <a:pt x="107" y="11"/>
                    <a:pt x="104" y="11"/>
                    <a:pt x="100" y="14"/>
                  </a:cubicBezTo>
                  <a:cubicBezTo>
                    <a:pt x="99" y="14"/>
                    <a:pt x="98" y="15"/>
                    <a:pt x="97" y="16"/>
                  </a:cubicBezTo>
                  <a:cubicBezTo>
                    <a:pt x="95" y="18"/>
                    <a:pt x="92" y="21"/>
                    <a:pt x="90" y="21"/>
                  </a:cubicBezTo>
                  <a:cubicBezTo>
                    <a:pt x="88" y="21"/>
                    <a:pt x="87" y="21"/>
                    <a:pt x="85" y="21"/>
                  </a:cubicBezTo>
                  <a:cubicBezTo>
                    <a:pt x="83" y="21"/>
                    <a:pt x="82" y="20"/>
                    <a:pt x="80" y="21"/>
                  </a:cubicBezTo>
                  <a:cubicBezTo>
                    <a:pt x="78" y="22"/>
                    <a:pt x="77" y="23"/>
                    <a:pt x="75" y="24"/>
                  </a:cubicBezTo>
                  <a:cubicBezTo>
                    <a:pt x="73" y="26"/>
                    <a:pt x="71" y="28"/>
                    <a:pt x="66" y="28"/>
                  </a:cubicBezTo>
                  <a:cubicBezTo>
                    <a:pt x="61" y="28"/>
                    <a:pt x="59" y="25"/>
                    <a:pt x="56" y="22"/>
                  </a:cubicBezTo>
                  <a:cubicBezTo>
                    <a:pt x="55" y="21"/>
                    <a:pt x="54" y="20"/>
                    <a:pt x="53" y="19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7" y="22"/>
                    <a:pt x="46" y="22"/>
                  </a:cubicBezTo>
                  <a:cubicBezTo>
                    <a:pt x="47" y="22"/>
                    <a:pt x="47" y="23"/>
                    <a:pt x="48" y="24"/>
                  </a:cubicBezTo>
                  <a:cubicBezTo>
                    <a:pt x="50" y="25"/>
                    <a:pt x="52" y="27"/>
                    <a:pt x="52" y="29"/>
                  </a:cubicBezTo>
                  <a:cubicBezTo>
                    <a:pt x="52" y="32"/>
                    <a:pt x="50" y="33"/>
                    <a:pt x="49" y="35"/>
                  </a:cubicBezTo>
                  <a:cubicBezTo>
                    <a:pt x="48" y="36"/>
                    <a:pt x="47" y="37"/>
                    <a:pt x="47" y="39"/>
                  </a:cubicBezTo>
                  <a:lnTo>
                    <a:pt x="47" y="48"/>
                  </a:lnTo>
                  <a:lnTo>
                    <a:pt x="46" y="48"/>
                  </a:lnTo>
                  <a:cubicBezTo>
                    <a:pt x="45" y="49"/>
                    <a:pt x="44" y="49"/>
                    <a:pt x="42" y="49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38" y="48"/>
                    <a:pt x="37" y="49"/>
                    <a:pt x="37" y="51"/>
                  </a:cubicBezTo>
                  <a:cubicBezTo>
                    <a:pt x="37" y="52"/>
                    <a:pt x="37" y="54"/>
                    <a:pt x="36" y="55"/>
                  </a:cubicBezTo>
                  <a:cubicBezTo>
                    <a:pt x="34" y="58"/>
                    <a:pt x="31" y="60"/>
                    <a:pt x="27" y="62"/>
                  </a:cubicBezTo>
                  <a:cubicBezTo>
                    <a:pt x="24" y="64"/>
                    <a:pt x="20" y="66"/>
                    <a:pt x="20" y="70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5" y="75"/>
                    <a:pt x="27" y="76"/>
                    <a:pt x="27" y="79"/>
                  </a:cubicBezTo>
                  <a:lnTo>
                    <a:pt x="27" y="79"/>
                  </a:lnTo>
                  <a:lnTo>
                    <a:pt x="27" y="80"/>
                  </a:lnTo>
                  <a:cubicBezTo>
                    <a:pt x="25" y="81"/>
                    <a:pt x="22" y="84"/>
                    <a:pt x="22" y="86"/>
                  </a:cubicBezTo>
                  <a:cubicBezTo>
                    <a:pt x="22" y="89"/>
                    <a:pt x="24" y="90"/>
                    <a:pt x="26" y="91"/>
                  </a:cubicBezTo>
                  <a:cubicBezTo>
                    <a:pt x="28" y="91"/>
                    <a:pt x="30" y="92"/>
                    <a:pt x="31" y="94"/>
                  </a:cubicBezTo>
                  <a:cubicBezTo>
                    <a:pt x="33" y="98"/>
                    <a:pt x="33" y="104"/>
                    <a:pt x="33" y="109"/>
                  </a:cubicBezTo>
                  <a:cubicBezTo>
                    <a:pt x="33" y="110"/>
                    <a:pt x="33" y="110"/>
                    <a:pt x="33" y="111"/>
                  </a:cubicBezTo>
                  <a:cubicBezTo>
                    <a:pt x="33" y="112"/>
                    <a:pt x="35" y="113"/>
                    <a:pt x="37" y="115"/>
                  </a:cubicBezTo>
                  <a:cubicBezTo>
                    <a:pt x="40" y="117"/>
                    <a:pt x="45" y="119"/>
                    <a:pt x="45" y="124"/>
                  </a:cubicBezTo>
                  <a:cubicBezTo>
                    <a:pt x="45" y="125"/>
                    <a:pt x="45" y="125"/>
                    <a:pt x="45" y="126"/>
                  </a:cubicBezTo>
                  <a:cubicBezTo>
                    <a:pt x="46" y="127"/>
                    <a:pt x="47" y="128"/>
                    <a:pt x="47" y="130"/>
                  </a:cubicBezTo>
                  <a:lnTo>
                    <a:pt x="47" y="131"/>
                  </a:lnTo>
                  <a:lnTo>
                    <a:pt x="46" y="131"/>
                  </a:lnTo>
                  <a:cubicBezTo>
                    <a:pt x="42" y="133"/>
                    <a:pt x="41" y="138"/>
                    <a:pt x="40" y="144"/>
                  </a:cubicBezTo>
                  <a:cubicBezTo>
                    <a:pt x="39" y="150"/>
                    <a:pt x="38" y="156"/>
                    <a:pt x="31" y="156"/>
                  </a:cubicBezTo>
                  <a:cubicBezTo>
                    <a:pt x="28" y="156"/>
                    <a:pt x="27" y="156"/>
                    <a:pt x="25" y="155"/>
                  </a:cubicBezTo>
                  <a:cubicBezTo>
                    <a:pt x="24" y="154"/>
                    <a:pt x="24" y="154"/>
                    <a:pt x="22" y="154"/>
                  </a:cubicBezTo>
                  <a:cubicBezTo>
                    <a:pt x="21" y="154"/>
                    <a:pt x="21" y="157"/>
                    <a:pt x="21" y="158"/>
                  </a:cubicBezTo>
                  <a:cubicBezTo>
                    <a:pt x="21" y="159"/>
                    <a:pt x="20" y="160"/>
                    <a:pt x="20" y="160"/>
                  </a:cubicBezTo>
                  <a:cubicBezTo>
                    <a:pt x="19" y="164"/>
                    <a:pt x="16" y="166"/>
                    <a:pt x="13" y="167"/>
                  </a:cubicBezTo>
                  <a:cubicBezTo>
                    <a:pt x="11" y="169"/>
                    <a:pt x="8" y="171"/>
                    <a:pt x="8" y="173"/>
                  </a:cubicBezTo>
                  <a:cubicBezTo>
                    <a:pt x="8" y="174"/>
                    <a:pt x="9" y="175"/>
                    <a:pt x="11" y="176"/>
                  </a:cubicBezTo>
                  <a:cubicBezTo>
                    <a:pt x="13" y="178"/>
                    <a:pt x="16" y="179"/>
                    <a:pt x="16" y="184"/>
                  </a:cubicBezTo>
                  <a:cubicBezTo>
                    <a:pt x="16" y="188"/>
                    <a:pt x="15" y="189"/>
                    <a:pt x="12" y="189"/>
                  </a:cubicBezTo>
                  <a:cubicBezTo>
                    <a:pt x="12" y="189"/>
                    <a:pt x="10" y="189"/>
                    <a:pt x="9" y="189"/>
                  </a:cubicBezTo>
                  <a:cubicBezTo>
                    <a:pt x="4" y="192"/>
                    <a:pt x="0" y="200"/>
                    <a:pt x="0" y="206"/>
                  </a:cubicBezTo>
                  <a:cubicBezTo>
                    <a:pt x="0" y="218"/>
                    <a:pt x="4" y="223"/>
                    <a:pt x="8" y="228"/>
                  </a:cubicBezTo>
                  <a:cubicBezTo>
                    <a:pt x="10" y="231"/>
                    <a:pt x="12" y="233"/>
                    <a:pt x="14" y="237"/>
                  </a:cubicBezTo>
                  <a:cubicBezTo>
                    <a:pt x="15" y="238"/>
                    <a:pt x="17" y="239"/>
                    <a:pt x="19" y="240"/>
                  </a:cubicBezTo>
                  <a:cubicBezTo>
                    <a:pt x="22" y="241"/>
                    <a:pt x="26" y="243"/>
                    <a:pt x="26" y="247"/>
                  </a:cubicBezTo>
                  <a:lnTo>
                    <a:pt x="26" y="253"/>
                  </a:lnTo>
                  <a:cubicBezTo>
                    <a:pt x="26" y="254"/>
                    <a:pt x="26" y="255"/>
                    <a:pt x="27" y="257"/>
                  </a:cubicBezTo>
                  <a:cubicBezTo>
                    <a:pt x="29" y="258"/>
                    <a:pt x="30" y="260"/>
                    <a:pt x="30" y="264"/>
                  </a:cubicBezTo>
                  <a:lnTo>
                    <a:pt x="33" y="264"/>
                  </a:lnTo>
                  <a:cubicBezTo>
                    <a:pt x="34" y="263"/>
                    <a:pt x="36" y="260"/>
                    <a:pt x="38" y="258"/>
                  </a:cubicBezTo>
                  <a:cubicBezTo>
                    <a:pt x="43" y="254"/>
                    <a:pt x="45" y="252"/>
                    <a:pt x="47" y="252"/>
                  </a:cubicBezTo>
                  <a:cubicBezTo>
                    <a:pt x="59" y="252"/>
                    <a:pt x="78" y="264"/>
                    <a:pt x="78" y="277"/>
                  </a:cubicBezTo>
                  <a:cubicBezTo>
                    <a:pt x="78" y="279"/>
                    <a:pt x="77" y="280"/>
                    <a:pt x="76" y="282"/>
                  </a:cubicBezTo>
                  <a:cubicBezTo>
                    <a:pt x="75" y="283"/>
                    <a:pt x="75" y="284"/>
                    <a:pt x="75" y="286"/>
                  </a:cubicBezTo>
                  <a:cubicBezTo>
                    <a:pt x="75" y="292"/>
                    <a:pt x="77" y="294"/>
                    <a:pt x="81" y="294"/>
                  </a:cubicBezTo>
                  <a:cubicBezTo>
                    <a:pt x="84" y="294"/>
                    <a:pt x="85" y="293"/>
                    <a:pt x="86" y="292"/>
                  </a:cubicBezTo>
                  <a:cubicBezTo>
                    <a:pt x="87" y="290"/>
                    <a:pt x="88" y="289"/>
                    <a:pt x="91" y="289"/>
                  </a:cubicBezTo>
                  <a:cubicBezTo>
                    <a:pt x="93" y="289"/>
                    <a:pt x="94" y="289"/>
                    <a:pt x="95" y="290"/>
                  </a:cubicBezTo>
                  <a:cubicBezTo>
                    <a:pt x="96" y="290"/>
                    <a:pt x="97" y="290"/>
                    <a:pt x="99" y="290"/>
                  </a:cubicBezTo>
                  <a:lnTo>
                    <a:pt x="106" y="290"/>
                  </a:lnTo>
                  <a:cubicBezTo>
                    <a:pt x="109" y="290"/>
                    <a:pt x="110" y="293"/>
                    <a:pt x="111" y="295"/>
                  </a:cubicBezTo>
                  <a:cubicBezTo>
                    <a:pt x="112" y="298"/>
                    <a:pt x="113" y="300"/>
                    <a:pt x="115" y="301"/>
                  </a:cubicBezTo>
                  <a:lnTo>
                    <a:pt x="115" y="301"/>
                  </a:lnTo>
                  <a:cubicBezTo>
                    <a:pt x="117" y="299"/>
                    <a:pt x="119" y="298"/>
                    <a:pt x="122" y="296"/>
                  </a:cubicBezTo>
                  <a:cubicBezTo>
                    <a:pt x="127" y="292"/>
                    <a:pt x="133" y="288"/>
                    <a:pt x="139" y="281"/>
                  </a:cubicBezTo>
                  <a:cubicBezTo>
                    <a:pt x="136" y="279"/>
                    <a:pt x="128" y="269"/>
                    <a:pt x="131" y="263"/>
                  </a:cubicBezTo>
                  <a:cubicBezTo>
                    <a:pt x="134" y="258"/>
                    <a:pt x="141" y="254"/>
                    <a:pt x="149" y="250"/>
                  </a:cubicBezTo>
                  <a:cubicBezTo>
                    <a:pt x="157" y="246"/>
                    <a:pt x="164" y="242"/>
                    <a:pt x="169" y="237"/>
                  </a:cubicBezTo>
                  <a:lnTo>
                    <a:pt x="170" y="237"/>
                  </a:lnTo>
                  <a:lnTo>
                    <a:pt x="170" y="237"/>
                  </a:lnTo>
                  <a:cubicBezTo>
                    <a:pt x="171" y="237"/>
                    <a:pt x="172" y="237"/>
                    <a:pt x="173" y="238"/>
                  </a:cubicBezTo>
                  <a:cubicBezTo>
                    <a:pt x="174" y="240"/>
                    <a:pt x="173" y="244"/>
                    <a:pt x="172" y="249"/>
                  </a:cubicBezTo>
                  <a:cubicBezTo>
                    <a:pt x="171" y="252"/>
                    <a:pt x="170" y="256"/>
                    <a:pt x="171" y="257"/>
                  </a:cubicBezTo>
                  <a:cubicBezTo>
                    <a:pt x="171" y="257"/>
                    <a:pt x="171" y="258"/>
                    <a:pt x="173" y="257"/>
                  </a:cubicBezTo>
                  <a:cubicBezTo>
                    <a:pt x="175" y="251"/>
                    <a:pt x="178" y="247"/>
                    <a:pt x="181" y="243"/>
                  </a:cubicBezTo>
                  <a:cubicBezTo>
                    <a:pt x="186" y="237"/>
                    <a:pt x="190" y="232"/>
                    <a:pt x="187" y="221"/>
                  </a:cubicBezTo>
                  <a:lnTo>
                    <a:pt x="187" y="220"/>
                  </a:lnTo>
                  <a:lnTo>
                    <a:pt x="187" y="220"/>
                  </a:lnTo>
                  <a:cubicBezTo>
                    <a:pt x="189" y="217"/>
                    <a:pt x="191" y="215"/>
                    <a:pt x="193" y="213"/>
                  </a:cubicBezTo>
                  <a:cubicBezTo>
                    <a:pt x="197" y="207"/>
                    <a:pt x="201" y="203"/>
                    <a:pt x="201" y="195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0" y="195"/>
                    <a:pt x="197" y="198"/>
                    <a:pt x="195" y="200"/>
                  </a:cubicBezTo>
                  <a:cubicBezTo>
                    <a:pt x="191" y="204"/>
                    <a:pt x="186" y="209"/>
                    <a:pt x="183" y="209"/>
                  </a:cubicBezTo>
                  <a:cubicBezTo>
                    <a:pt x="182" y="209"/>
                    <a:pt x="181" y="208"/>
                    <a:pt x="180" y="207"/>
                  </a:cubicBezTo>
                  <a:cubicBezTo>
                    <a:pt x="177" y="201"/>
                    <a:pt x="174" y="187"/>
                    <a:pt x="172" y="174"/>
                  </a:cubicBezTo>
                  <a:cubicBezTo>
                    <a:pt x="169" y="160"/>
                    <a:pt x="167" y="146"/>
                    <a:pt x="163" y="142"/>
                  </a:cubicBezTo>
                  <a:cubicBezTo>
                    <a:pt x="153" y="133"/>
                    <a:pt x="158" y="120"/>
                    <a:pt x="164" y="109"/>
                  </a:cubicBezTo>
                  <a:cubicBezTo>
                    <a:pt x="165" y="105"/>
                    <a:pt x="167" y="101"/>
                    <a:pt x="168" y="97"/>
                  </a:cubicBezTo>
                  <a:lnTo>
                    <a:pt x="169" y="95"/>
                  </a:lnTo>
                  <a:lnTo>
                    <a:pt x="170" y="96"/>
                  </a:lnTo>
                  <a:cubicBezTo>
                    <a:pt x="173" y="97"/>
                    <a:pt x="175" y="97"/>
                    <a:pt x="176" y="95"/>
                  </a:cubicBezTo>
                  <a:cubicBezTo>
                    <a:pt x="178" y="94"/>
                    <a:pt x="178" y="89"/>
                    <a:pt x="177" y="86"/>
                  </a:cubicBezTo>
                  <a:cubicBezTo>
                    <a:pt x="177" y="84"/>
                    <a:pt x="177" y="82"/>
                    <a:pt x="178" y="81"/>
                  </a:cubicBezTo>
                  <a:cubicBezTo>
                    <a:pt x="178" y="81"/>
                    <a:pt x="179" y="80"/>
                    <a:pt x="180" y="81"/>
                  </a:cubicBezTo>
                  <a:cubicBezTo>
                    <a:pt x="183" y="83"/>
                    <a:pt x="186" y="88"/>
                    <a:pt x="188" y="93"/>
                  </a:cubicBezTo>
                  <a:cubicBezTo>
                    <a:pt x="191" y="98"/>
                    <a:pt x="195" y="105"/>
                    <a:pt x="197" y="105"/>
                  </a:cubicBezTo>
                  <a:cubicBezTo>
                    <a:pt x="197" y="105"/>
                    <a:pt x="197" y="104"/>
                    <a:pt x="198" y="104"/>
                  </a:cubicBezTo>
                  <a:cubicBezTo>
                    <a:pt x="200" y="100"/>
                    <a:pt x="201" y="98"/>
                    <a:pt x="203" y="98"/>
                  </a:cubicBezTo>
                  <a:cubicBezTo>
                    <a:pt x="206" y="98"/>
                    <a:pt x="207" y="100"/>
                    <a:pt x="209" y="103"/>
                  </a:cubicBezTo>
                  <a:cubicBezTo>
                    <a:pt x="210" y="104"/>
                    <a:pt x="211" y="106"/>
                    <a:pt x="212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4" y="106"/>
                    <a:pt x="215" y="105"/>
                    <a:pt x="215" y="104"/>
                  </a:cubicBezTo>
                  <a:cubicBezTo>
                    <a:pt x="216" y="101"/>
                    <a:pt x="213" y="96"/>
                    <a:pt x="210" y="91"/>
                  </a:cubicBezTo>
                  <a:cubicBezTo>
                    <a:pt x="206" y="82"/>
                    <a:pt x="201" y="73"/>
                    <a:pt x="2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6" name="Freeform 1216"/>
            <p:cNvSpPr>
              <a:spLocks/>
            </p:cNvSpPr>
            <p:nvPr/>
          </p:nvSpPr>
          <p:spPr bwMode="auto">
            <a:xfrm>
              <a:off x="8574763" y="4677602"/>
              <a:ext cx="41348" cy="110889"/>
            </a:xfrm>
            <a:custGeom>
              <a:avLst/>
              <a:gdLst>
                <a:gd name="T0" fmla="*/ 46 w 100"/>
                <a:gd name="T1" fmla="*/ 218 h 258"/>
                <a:gd name="T2" fmla="*/ 52 w 100"/>
                <a:gd name="T3" fmla="*/ 216 h 258"/>
                <a:gd name="T4" fmla="*/ 56 w 100"/>
                <a:gd name="T5" fmla="*/ 220 h 258"/>
                <a:gd name="T6" fmla="*/ 62 w 100"/>
                <a:gd name="T7" fmla="*/ 224 h 258"/>
                <a:gd name="T8" fmla="*/ 97 w 100"/>
                <a:gd name="T9" fmla="*/ 176 h 258"/>
                <a:gd name="T10" fmla="*/ 98 w 100"/>
                <a:gd name="T11" fmla="*/ 101 h 258"/>
                <a:gd name="T12" fmla="*/ 97 w 100"/>
                <a:gd name="T13" fmla="*/ 50 h 258"/>
                <a:gd name="T14" fmla="*/ 87 w 100"/>
                <a:gd name="T15" fmla="*/ 17 h 258"/>
                <a:gd name="T16" fmla="*/ 85 w 100"/>
                <a:gd name="T17" fmla="*/ 18 h 258"/>
                <a:gd name="T18" fmla="*/ 81 w 100"/>
                <a:gd name="T19" fmla="*/ 20 h 258"/>
                <a:gd name="T20" fmla="*/ 78 w 100"/>
                <a:gd name="T21" fmla="*/ 12 h 258"/>
                <a:gd name="T22" fmla="*/ 77 w 100"/>
                <a:gd name="T23" fmla="*/ 8 h 258"/>
                <a:gd name="T24" fmla="*/ 77 w 100"/>
                <a:gd name="T25" fmla="*/ 8 h 258"/>
                <a:gd name="T26" fmla="*/ 62 w 100"/>
                <a:gd name="T27" fmla="*/ 0 h 258"/>
                <a:gd name="T28" fmla="*/ 50 w 100"/>
                <a:gd name="T29" fmla="*/ 17 h 258"/>
                <a:gd name="T30" fmla="*/ 62 w 100"/>
                <a:gd name="T31" fmla="*/ 23 h 258"/>
                <a:gd name="T32" fmla="*/ 66 w 100"/>
                <a:gd name="T33" fmla="*/ 22 h 258"/>
                <a:gd name="T34" fmla="*/ 72 w 100"/>
                <a:gd name="T35" fmla="*/ 23 h 258"/>
                <a:gd name="T36" fmla="*/ 73 w 100"/>
                <a:gd name="T37" fmla="*/ 23 h 258"/>
                <a:gd name="T38" fmla="*/ 73 w 100"/>
                <a:gd name="T39" fmla="*/ 37 h 258"/>
                <a:gd name="T40" fmla="*/ 66 w 100"/>
                <a:gd name="T41" fmla="*/ 43 h 258"/>
                <a:gd name="T42" fmla="*/ 62 w 100"/>
                <a:gd name="T43" fmla="*/ 46 h 258"/>
                <a:gd name="T44" fmla="*/ 64 w 100"/>
                <a:gd name="T45" fmla="*/ 51 h 258"/>
                <a:gd name="T46" fmla="*/ 67 w 100"/>
                <a:gd name="T47" fmla="*/ 57 h 258"/>
                <a:gd name="T48" fmla="*/ 32 w 100"/>
                <a:gd name="T49" fmla="*/ 74 h 258"/>
                <a:gd name="T50" fmla="*/ 24 w 100"/>
                <a:gd name="T51" fmla="*/ 85 h 258"/>
                <a:gd name="T52" fmla="*/ 26 w 100"/>
                <a:gd name="T53" fmla="*/ 91 h 258"/>
                <a:gd name="T54" fmla="*/ 27 w 100"/>
                <a:gd name="T55" fmla="*/ 96 h 258"/>
                <a:gd name="T56" fmla="*/ 19 w 100"/>
                <a:gd name="T57" fmla="*/ 102 h 258"/>
                <a:gd name="T58" fmla="*/ 22 w 100"/>
                <a:gd name="T59" fmla="*/ 108 h 258"/>
                <a:gd name="T60" fmla="*/ 34 w 100"/>
                <a:gd name="T61" fmla="*/ 158 h 258"/>
                <a:gd name="T62" fmla="*/ 34 w 100"/>
                <a:gd name="T63" fmla="*/ 159 h 258"/>
                <a:gd name="T64" fmla="*/ 33 w 100"/>
                <a:gd name="T65" fmla="*/ 160 h 258"/>
                <a:gd name="T66" fmla="*/ 18 w 100"/>
                <a:gd name="T67" fmla="*/ 162 h 258"/>
                <a:gd name="T68" fmla="*/ 5 w 100"/>
                <a:gd name="T69" fmla="*/ 164 h 258"/>
                <a:gd name="T70" fmla="*/ 2 w 100"/>
                <a:gd name="T71" fmla="*/ 184 h 258"/>
                <a:gd name="T72" fmla="*/ 0 w 100"/>
                <a:gd name="T73" fmla="*/ 189 h 258"/>
                <a:gd name="T74" fmla="*/ 7 w 100"/>
                <a:gd name="T75" fmla="*/ 195 h 258"/>
                <a:gd name="T76" fmla="*/ 29 w 100"/>
                <a:gd name="T77" fmla="*/ 223 h 258"/>
                <a:gd name="T78" fmla="*/ 35 w 100"/>
                <a:gd name="T79" fmla="*/ 242 h 258"/>
                <a:gd name="T80" fmla="*/ 35 w 100"/>
                <a:gd name="T81" fmla="*/ 243 h 258"/>
                <a:gd name="T82" fmla="*/ 35 w 100"/>
                <a:gd name="T83" fmla="*/ 243 h 258"/>
                <a:gd name="T84" fmla="*/ 27 w 100"/>
                <a:gd name="T85" fmla="*/ 251 h 258"/>
                <a:gd name="T86" fmla="*/ 31 w 100"/>
                <a:gd name="T87" fmla="*/ 258 h 258"/>
                <a:gd name="T88" fmla="*/ 30 w 100"/>
                <a:gd name="T89" fmla="*/ 254 h 258"/>
                <a:gd name="T90" fmla="*/ 41 w 100"/>
                <a:gd name="T91" fmla="*/ 248 h 258"/>
                <a:gd name="T92" fmla="*/ 41 w 100"/>
                <a:gd name="T93" fmla="*/ 236 h 258"/>
                <a:gd name="T94" fmla="*/ 46 w 100"/>
                <a:gd name="T95" fmla="*/ 2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258">
                  <a:moveTo>
                    <a:pt x="46" y="218"/>
                  </a:moveTo>
                  <a:cubicBezTo>
                    <a:pt x="48" y="216"/>
                    <a:pt x="50" y="216"/>
                    <a:pt x="52" y="216"/>
                  </a:cubicBezTo>
                  <a:cubicBezTo>
                    <a:pt x="54" y="216"/>
                    <a:pt x="55" y="218"/>
                    <a:pt x="56" y="220"/>
                  </a:cubicBezTo>
                  <a:cubicBezTo>
                    <a:pt x="58" y="222"/>
                    <a:pt x="59" y="224"/>
                    <a:pt x="62" y="224"/>
                  </a:cubicBezTo>
                  <a:cubicBezTo>
                    <a:pt x="77" y="224"/>
                    <a:pt x="89" y="208"/>
                    <a:pt x="97" y="176"/>
                  </a:cubicBezTo>
                  <a:cubicBezTo>
                    <a:pt x="100" y="162"/>
                    <a:pt x="99" y="133"/>
                    <a:pt x="98" y="101"/>
                  </a:cubicBezTo>
                  <a:cubicBezTo>
                    <a:pt x="98" y="84"/>
                    <a:pt x="97" y="67"/>
                    <a:pt x="97" y="50"/>
                  </a:cubicBezTo>
                  <a:cubicBezTo>
                    <a:pt x="90" y="35"/>
                    <a:pt x="88" y="24"/>
                    <a:pt x="87" y="17"/>
                  </a:cubicBezTo>
                  <a:cubicBezTo>
                    <a:pt x="87" y="17"/>
                    <a:pt x="86" y="18"/>
                    <a:pt x="85" y="18"/>
                  </a:cubicBezTo>
                  <a:cubicBezTo>
                    <a:pt x="84" y="19"/>
                    <a:pt x="83" y="20"/>
                    <a:pt x="81" y="20"/>
                  </a:cubicBezTo>
                  <a:cubicBezTo>
                    <a:pt x="78" y="20"/>
                    <a:pt x="78" y="15"/>
                    <a:pt x="78" y="12"/>
                  </a:cubicBezTo>
                  <a:cubicBezTo>
                    <a:pt x="78" y="10"/>
                    <a:pt x="77" y="9"/>
                    <a:pt x="77" y="8"/>
                  </a:cubicBezTo>
                  <a:lnTo>
                    <a:pt x="77" y="8"/>
                  </a:lnTo>
                  <a:cubicBezTo>
                    <a:pt x="75" y="6"/>
                    <a:pt x="65" y="1"/>
                    <a:pt x="62" y="0"/>
                  </a:cubicBezTo>
                  <a:lnTo>
                    <a:pt x="50" y="17"/>
                  </a:lnTo>
                  <a:cubicBezTo>
                    <a:pt x="55" y="20"/>
                    <a:pt x="61" y="23"/>
                    <a:pt x="62" y="23"/>
                  </a:cubicBezTo>
                  <a:cubicBezTo>
                    <a:pt x="64" y="23"/>
                    <a:pt x="65" y="22"/>
                    <a:pt x="66" y="22"/>
                  </a:cubicBezTo>
                  <a:cubicBezTo>
                    <a:pt x="68" y="22"/>
                    <a:pt x="69" y="21"/>
                    <a:pt x="72" y="23"/>
                  </a:cubicBezTo>
                  <a:lnTo>
                    <a:pt x="73" y="23"/>
                  </a:lnTo>
                  <a:lnTo>
                    <a:pt x="73" y="37"/>
                  </a:lnTo>
                  <a:cubicBezTo>
                    <a:pt x="71" y="40"/>
                    <a:pt x="68" y="41"/>
                    <a:pt x="66" y="43"/>
                  </a:cubicBezTo>
                  <a:cubicBezTo>
                    <a:pt x="64" y="44"/>
                    <a:pt x="62" y="45"/>
                    <a:pt x="62" y="46"/>
                  </a:cubicBezTo>
                  <a:cubicBezTo>
                    <a:pt x="62" y="47"/>
                    <a:pt x="63" y="49"/>
                    <a:pt x="64" y="51"/>
                  </a:cubicBezTo>
                  <a:cubicBezTo>
                    <a:pt x="66" y="53"/>
                    <a:pt x="67" y="55"/>
                    <a:pt x="67" y="57"/>
                  </a:cubicBezTo>
                  <a:cubicBezTo>
                    <a:pt x="67" y="74"/>
                    <a:pt x="43" y="74"/>
                    <a:pt x="32" y="74"/>
                  </a:cubicBezTo>
                  <a:cubicBezTo>
                    <a:pt x="29" y="74"/>
                    <a:pt x="24" y="82"/>
                    <a:pt x="24" y="85"/>
                  </a:cubicBezTo>
                  <a:cubicBezTo>
                    <a:pt x="24" y="88"/>
                    <a:pt x="25" y="90"/>
                    <a:pt x="26" y="91"/>
                  </a:cubicBezTo>
                  <a:cubicBezTo>
                    <a:pt x="26" y="93"/>
                    <a:pt x="27" y="94"/>
                    <a:pt x="27" y="96"/>
                  </a:cubicBezTo>
                  <a:cubicBezTo>
                    <a:pt x="27" y="101"/>
                    <a:pt x="23" y="102"/>
                    <a:pt x="19" y="102"/>
                  </a:cubicBezTo>
                  <a:cubicBezTo>
                    <a:pt x="20" y="104"/>
                    <a:pt x="21" y="106"/>
                    <a:pt x="22" y="108"/>
                  </a:cubicBezTo>
                  <a:cubicBezTo>
                    <a:pt x="27" y="122"/>
                    <a:pt x="32" y="137"/>
                    <a:pt x="34" y="158"/>
                  </a:cubicBezTo>
                  <a:lnTo>
                    <a:pt x="34" y="159"/>
                  </a:lnTo>
                  <a:lnTo>
                    <a:pt x="33" y="160"/>
                  </a:lnTo>
                  <a:cubicBezTo>
                    <a:pt x="29" y="161"/>
                    <a:pt x="24" y="161"/>
                    <a:pt x="18" y="162"/>
                  </a:cubicBezTo>
                  <a:cubicBezTo>
                    <a:pt x="14" y="163"/>
                    <a:pt x="9" y="163"/>
                    <a:pt x="5" y="164"/>
                  </a:cubicBezTo>
                  <a:cubicBezTo>
                    <a:pt x="5" y="171"/>
                    <a:pt x="3" y="179"/>
                    <a:pt x="2" y="184"/>
                  </a:cubicBezTo>
                  <a:cubicBezTo>
                    <a:pt x="1" y="186"/>
                    <a:pt x="0" y="188"/>
                    <a:pt x="0" y="189"/>
                  </a:cubicBezTo>
                  <a:cubicBezTo>
                    <a:pt x="3" y="191"/>
                    <a:pt x="5" y="193"/>
                    <a:pt x="7" y="195"/>
                  </a:cubicBezTo>
                  <a:cubicBezTo>
                    <a:pt x="13" y="200"/>
                    <a:pt x="19" y="205"/>
                    <a:pt x="29" y="223"/>
                  </a:cubicBezTo>
                  <a:cubicBezTo>
                    <a:pt x="30" y="225"/>
                    <a:pt x="35" y="237"/>
                    <a:pt x="35" y="242"/>
                  </a:cubicBezTo>
                  <a:lnTo>
                    <a:pt x="35" y="243"/>
                  </a:lnTo>
                  <a:lnTo>
                    <a:pt x="35" y="243"/>
                  </a:lnTo>
                  <a:cubicBezTo>
                    <a:pt x="30" y="246"/>
                    <a:pt x="27" y="248"/>
                    <a:pt x="27" y="251"/>
                  </a:cubicBezTo>
                  <a:cubicBezTo>
                    <a:pt x="27" y="254"/>
                    <a:pt x="29" y="256"/>
                    <a:pt x="31" y="258"/>
                  </a:cubicBezTo>
                  <a:cubicBezTo>
                    <a:pt x="30" y="257"/>
                    <a:pt x="30" y="256"/>
                    <a:pt x="30" y="254"/>
                  </a:cubicBezTo>
                  <a:cubicBezTo>
                    <a:pt x="31" y="252"/>
                    <a:pt x="34" y="250"/>
                    <a:pt x="41" y="248"/>
                  </a:cubicBezTo>
                  <a:cubicBezTo>
                    <a:pt x="41" y="243"/>
                    <a:pt x="41" y="239"/>
                    <a:pt x="41" y="236"/>
                  </a:cubicBezTo>
                  <a:cubicBezTo>
                    <a:pt x="41" y="226"/>
                    <a:pt x="41" y="222"/>
                    <a:pt x="4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7" name="Freeform 1217"/>
            <p:cNvSpPr>
              <a:spLocks/>
            </p:cNvSpPr>
            <p:nvPr/>
          </p:nvSpPr>
          <p:spPr bwMode="auto">
            <a:xfrm>
              <a:off x="8540932" y="4696396"/>
              <a:ext cx="31951" cy="28193"/>
            </a:xfrm>
            <a:custGeom>
              <a:avLst/>
              <a:gdLst>
                <a:gd name="T0" fmla="*/ 75 w 75"/>
                <a:gd name="T1" fmla="*/ 0 h 69"/>
                <a:gd name="T2" fmla="*/ 71 w 75"/>
                <a:gd name="T3" fmla="*/ 1 h 69"/>
                <a:gd name="T4" fmla="*/ 65 w 75"/>
                <a:gd name="T5" fmla="*/ 2 h 69"/>
                <a:gd name="T6" fmla="*/ 65 w 75"/>
                <a:gd name="T7" fmla="*/ 5 h 69"/>
                <a:gd name="T8" fmla="*/ 57 w 75"/>
                <a:gd name="T9" fmla="*/ 12 h 69"/>
                <a:gd name="T10" fmla="*/ 44 w 75"/>
                <a:gd name="T11" fmla="*/ 10 h 69"/>
                <a:gd name="T12" fmla="*/ 31 w 75"/>
                <a:gd name="T13" fmla="*/ 7 h 69"/>
                <a:gd name="T14" fmla="*/ 30 w 75"/>
                <a:gd name="T15" fmla="*/ 9 h 69"/>
                <a:gd name="T16" fmla="*/ 27 w 75"/>
                <a:gd name="T17" fmla="*/ 11 h 69"/>
                <a:gd name="T18" fmla="*/ 24 w 75"/>
                <a:gd name="T19" fmla="*/ 11 h 69"/>
                <a:gd name="T20" fmla="*/ 19 w 75"/>
                <a:gd name="T21" fmla="*/ 10 h 69"/>
                <a:gd name="T22" fmla="*/ 17 w 75"/>
                <a:gd name="T23" fmla="*/ 10 h 69"/>
                <a:gd name="T24" fmla="*/ 15 w 75"/>
                <a:gd name="T25" fmla="*/ 13 h 69"/>
                <a:gd name="T26" fmla="*/ 15 w 75"/>
                <a:gd name="T27" fmla="*/ 19 h 69"/>
                <a:gd name="T28" fmla="*/ 15 w 75"/>
                <a:gd name="T29" fmla="*/ 20 h 69"/>
                <a:gd name="T30" fmla="*/ 14 w 75"/>
                <a:gd name="T31" fmla="*/ 21 h 69"/>
                <a:gd name="T32" fmla="*/ 9 w 75"/>
                <a:gd name="T33" fmla="*/ 22 h 69"/>
                <a:gd name="T34" fmla="*/ 8 w 75"/>
                <a:gd name="T35" fmla="*/ 22 h 69"/>
                <a:gd name="T36" fmla="*/ 7 w 75"/>
                <a:gd name="T37" fmla="*/ 22 h 69"/>
                <a:gd name="T38" fmla="*/ 4 w 75"/>
                <a:gd name="T39" fmla="*/ 26 h 69"/>
                <a:gd name="T40" fmla="*/ 3 w 75"/>
                <a:gd name="T41" fmla="*/ 30 h 69"/>
                <a:gd name="T42" fmla="*/ 3 w 75"/>
                <a:gd name="T43" fmla="*/ 34 h 69"/>
                <a:gd name="T44" fmla="*/ 0 w 75"/>
                <a:gd name="T45" fmla="*/ 44 h 69"/>
                <a:gd name="T46" fmla="*/ 9 w 75"/>
                <a:gd name="T47" fmla="*/ 53 h 69"/>
                <a:gd name="T48" fmla="*/ 14 w 75"/>
                <a:gd name="T49" fmla="*/ 65 h 69"/>
                <a:gd name="T50" fmla="*/ 22 w 75"/>
                <a:gd name="T51" fmla="*/ 69 h 69"/>
                <a:gd name="T52" fmla="*/ 53 w 75"/>
                <a:gd name="T53" fmla="*/ 42 h 69"/>
                <a:gd name="T54" fmla="*/ 59 w 75"/>
                <a:gd name="T55" fmla="*/ 28 h 69"/>
                <a:gd name="T56" fmla="*/ 73 w 75"/>
                <a:gd name="T57" fmla="*/ 5 h 69"/>
                <a:gd name="T58" fmla="*/ 74 w 75"/>
                <a:gd name="T59" fmla="*/ 5 h 69"/>
                <a:gd name="T60" fmla="*/ 75 w 75"/>
                <a:gd name="T61" fmla="*/ 5 h 69"/>
                <a:gd name="T62" fmla="*/ 75 w 75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69" y="1"/>
                    <a:pt x="66" y="1"/>
                    <a:pt x="65" y="2"/>
                  </a:cubicBezTo>
                  <a:cubicBezTo>
                    <a:pt x="65" y="3"/>
                    <a:pt x="65" y="4"/>
                    <a:pt x="65" y="5"/>
                  </a:cubicBezTo>
                  <a:cubicBezTo>
                    <a:pt x="64" y="9"/>
                    <a:pt x="63" y="12"/>
                    <a:pt x="57" y="12"/>
                  </a:cubicBezTo>
                  <a:cubicBezTo>
                    <a:pt x="52" y="12"/>
                    <a:pt x="48" y="11"/>
                    <a:pt x="44" y="10"/>
                  </a:cubicBezTo>
                  <a:cubicBezTo>
                    <a:pt x="39" y="9"/>
                    <a:pt x="35" y="7"/>
                    <a:pt x="31" y="7"/>
                  </a:cubicBezTo>
                  <a:cubicBezTo>
                    <a:pt x="31" y="7"/>
                    <a:pt x="30" y="8"/>
                    <a:pt x="30" y="9"/>
                  </a:cubicBezTo>
                  <a:cubicBezTo>
                    <a:pt x="29" y="9"/>
                    <a:pt x="28" y="11"/>
                    <a:pt x="27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1" y="11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10"/>
                    <a:pt x="15" y="13"/>
                  </a:cubicBezTo>
                  <a:lnTo>
                    <a:pt x="15" y="19"/>
                  </a:lnTo>
                  <a:cubicBezTo>
                    <a:pt x="15" y="19"/>
                    <a:pt x="15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lnTo>
                    <a:pt x="7" y="22"/>
                  </a:lnTo>
                  <a:cubicBezTo>
                    <a:pt x="7" y="24"/>
                    <a:pt x="5" y="25"/>
                    <a:pt x="4" y="26"/>
                  </a:cubicBezTo>
                  <a:cubicBezTo>
                    <a:pt x="3" y="27"/>
                    <a:pt x="3" y="28"/>
                    <a:pt x="3" y="30"/>
                  </a:cubicBezTo>
                  <a:lnTo>
                    <a:pt x="3" y="34"/>
                  </a:lnTo>
                  <a:cubicBezTo>
                    <a:pt x="3" y="38"/>
                    <a:pt x="2" y="41"/>
                    <a:pt x="0" y="44"/>
                  </a:cubicBezTo>
                  <a:cubicBezTo>
                    <a:pt x="6" y="45"/>
                    <a:pt x="7" y="48"/>
                    <a:pt x="9" y="53"/>
                  </a:cubicBezTo>
                  <a:cubicBezTo>
                    <a:pt x="10" y="56"/>
                    <a:pt x="12" y="60"/>
                    <a:pt x="14" y="65"/>
                  </a:cubicBezTo>
                  <a:cubicBezTo>
                    <a:pt x="16" y="68"/>
                    <a:pt x="18" y="69"/>
                    <a:pt x="22" y="69"/>
                  </a:cubicBezTo>
                  <a:cubicBezTo>
                    <a:pt x="31" y="69"/>
                    <a:pt x="45" y="57"/>
                    <a:pt x="53" y="42"/>
                  </a:cubicBezTo>
                  <a:cubicBezTo>
                    <a:pt x="55" y="37"/>
                    <a:pt x="57" y="33"/>
                    <a:pt x="59" y="28"/>
                  </a:cubicBezTo>
                  <a:cubicBezTo>
                    <a:pt x="63" y="19"/>
                    <a:pt x="67" y="10"/>
                    <a:pt x="73" y="5"/>
                  </a:cubicBezTo>
                  <a:cubicBezTo>
                    <a:pt x="73" y="5"/>
                    <a:pt x="73" y="5"/>
                    <a:pt x="74" y="5"/>
                  </a:cubicBezTo>
                  <a:cubicBezTo>
                    <a:pt x="74" y="5"/>
                    <a:pt x="74" y="5"/>
                    <a:pt x="75" y="5"/>
                  </a:cubicBezTo>
                  <a:cubicBezTo>
                    <a:pt x="75" y="4"/>
                    <a:pt x="75" y="2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8" name="Freeform 1218"/>
            <p:cNvSpPr>
              <a:spLocks/>
            </p:cNvSpPr>
            <p:nvPr/>
          </p:nvSpPr>
          <p:spPr bwMode="auto">
            <a:xfrm>
              <a:off x="8478911" y="4497173"/>
              <a:ext cx="133442" cy="223657"/>
            </a:xfrm>
            <a:custGeom>
              <a:avLst/>
              <a:gdLst>
                <a:gd name="T0" fmla="*/ 265 w 313"/>
                <a:gd name="T1" fmla="*/ 325 h 521"/>
                <a:gd name="T2" fmla="*/ 228 w 313"/>
                <a:gd name="T3" fmla="*/ 265 h 521"/>
                <a:gd name="T4" fmla="*/ 214 w 313"/>
                <a:gd name="T5" fmla="*/ 262 h 521"/>
                <a:gd name="T6" fmla="*/ 178 w 313"/>
                <a:gd name="T7" fmla="*/ 282 h 521"/>
                <a:gd name="T8" fmla="*/ 155 w 313"/>
                <a:gd name="T9" fmla="*/ 295 h 521"/>
                <a:gd name="T10" fmla="*/ 145 w 313"/>
                <a:gd name="T11" fmla="*/ 294 h 521"/>
                <a:gd name="T12" fmla="*/ 117 w 313"/>
                <a:gd name="T13" fmla="*/ 298 h 521"/>
                <a:gd name="T14" fmla="*/ 115 w 313"/>
                <a:gd name="T15" fmla="*/ 191 h 521"/>
                <a:gd name="T16" fmla="*/ 125 w 313"/>
                <a:gd name="T17" fmla="*/ 88 h 521"/>
                <a:gd name="T18" fmla="*/ 162 w 313"/>
                <a:gd name="T19" fmla="*/ 47 h 521"/>
                <a:gd name="T20" fmla="*/ 145 w 313"/>
                <a:gd name="T21" fmla="*/ 38 h 521"/>
                <a:gd name="T22" fmla="*/ 121 w 313"/>
                <a:gd name="T23" fmla="*/ 31 h 521"/>
                <a:gd name="T24" fmla="*/ 91 w 313"/>
                <a:gd name="T25" fmla="*/ 6 h 521"/>
                <a:gd name="T26" fmla="*/ 81 w 313"/>
                <a:gd name="T27" fmla="*/ 27 h 521"/>
                <a:gd name="T28" fmla="*/ 58 w 313"/>
                <a:gd name="T29" fmla="*/ 43 h 521"/>
                <a:gd name="T30" fmla="*/ 35 w 313"/>
                <a:gd name="T31" fmla="*/ 42 h 521"/>
                <a:gd name="T32" fmla="*/ 33 w 313"/>
                <a:gd name="T33" fmla="*/ 91 h 521"/>
                <a:gd name="T34" fmla="*/ 42 w 313"/>
                <a:gd name="T35" fmla="*/ 118 h 521"/>
                <a:gd name="T36" fmla="*/ 50 w 313"/>
                <a:gd name="T37" fmla="*/ 150 h 521"/>
                <a:gd name="T38" fmla="*/ 16 w 313"/>
                <a:gd name="T39" fmla="*/ 193 h 521"/>
                <a:gd name="T40" fmla="*/ 1 w 313"/>
                <a:gd name="T41" fmla="*/ 245 h 521"/>
                <a:gd name="T42" fmla="*/ 16 w 313"/>
                <a:gd name="T43" fmla="*/ 250 h 521"/>
                <a:gd name="T44" fmla="*/ 12 w 313"/>
                <a:gd name="T45" fmla="*/ 271 h 521"/>
                <a:gd name="T46" fmla="*/ 35 w 313"/>
                <a:gd name="T47" fmla="*/ 314 h 521"/>
                <a:gd name="T48" fmla="*/ 63 w 313"/>
                <a:gd name="T49" fmla="*/ 334 h 521"/>
                <a:gd name="T50" fmla="*/ 59 w 313"/>
                <a:gd name="T51" fmla="*/ 346 h 521"/>
                <a:gd name="T52" fmla="*/ 61 w 313"/>
                <a:gd name="T53" fmla="*/ 368 h 521"/>
                <a:gd name="T54" fmla="*/ 88 w 313"/>
                <a:gd name="T55" fmla="*/ 373 h 521"/>
                <a:gd name="T56" fmla="*/ 101 w 313"/>
                <a:gd name="T57" fmla="*/ 363 h 521"/>
                <a:gd name="T58" fmla="*/ 117 w 313"/>
                <a:gd name="T59" fmla="*/ 342 h 521"/>
                <a:gd name="T60" fmla="*/ 140 w 313"/>
                <a:gd name="T61" fmla="*/ 371 h 521"/>
                <a:gd name="T62" fmla="*/ 123 w 313"/>
                <a:gd name="T63" fmla="*/ 375 h 521"/>
                <a:gd name="T64" fmla="*/ 124 w 313"/>
                <a:gd name="T65" fmla="*/ 399 h 521"/>
                <a:gd name="T66" fmla="*/ 117 w 313"/>
                <a:gd name="T67" fmla="*/ 426 h 521"/>
                <a:gd name="T68" fmla="*/ 114 w 313"/>
                <a:gd name="T69" fmla="*/ 441 h 521"/>
                <a:gd name="T70" fmla="*/ 124 w 313"/>
                <a:gd name="T71" fmla="*/ 455 h 521"/>
                <a:gd name="T72" fmla="*/ 153 w 313"/>
                <a:gd name="T73" fmla="*/ 480 h 521"/>
                <a:gd name="T74" fmla="*/ 157 w 313"/>
                <a:gd name="T75" fmla="*/ 484 h 521"/>
                <a:gd name="T76" fmla="*/ 163 w 313"/>
                <a:gd name="T77" fmla="*/ 476 h 521"/>
                <a:gd name="T78" fmla="*/ 175 w 313"/>
                <a:gd name="T79" fmla="*/ 473 h 521"/>
                <a:gd name="T80" fmla="*/ 179 w 313"/>
                <a:gd name="T81" fmla="*/ 469 h 521"/>
                <a:gd name="T82" fmla="*/ 212 w 313"/>
                <a:gd name="T83" fmla="*/ 465 h 521"/>
                <a:gd name="T84" fmla="*/ 227 w 313"/>
                <a:gd name="T85" fmla="*/ 463 h 521"/>
                <a:gd name="T86" fmla="*/ 231 w 313"/>
                <a:gd name="T87" fmla="*/ 475 h 521"/>
                <a:gd name="T88" fmla="*/ 245 w 313"/>
                <a:gd name="T89" fmla="*/ 521 h 521"/>
                <a:gd name="T90" fmla="*/ 258 w 313"/>
                <a:gd name="T91" fmla="*/ 493 h 521"/>
                <a:gd name="T92" fmla="*/ 290 w 313"/>
                <a:gd name="T93" fmla="*/ 462 h 521"/>
                <a:gd name="T94" fmla="*/ 288 w 313"/>
                <a:gd name="T95" fmla="*/ 448 h 521"/>
                <a:gd name="T96" fmla="*/ 287 w 313"/>
                <a:gd name="T97" fmla="*/ 419 h 521"/>
                <a:gd name="T98" fmla="*/ 307 w 313"/>
                <a:gd name="T99" fmla="*/ 434 h 521"/>
                <a:gd name="T100" fmla="*/ 312 w 313"/>
                <a:gd name="T101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521">
                  <a:moveTo>
                    <a:pt x="312" y="410"/>
                  </a:moveTo>
                  <a:cubicBezTo>
                    <a:pt x="313" y="403"/>
                    <a:pt x="313" y="397"/>
                    <a:pt x="310" y="390"/>
                  </a:cubicBezTo>
                  <a:cubicBezTo>
                    <a:pt x="304" y="376"/>
                    <a:pt x="295" y="366"/>
                    <a:pt x="287" y="356"/>
                  </a:cubicBezTo>
                  <a:cubicBezTo>
                    <a:pt x="279" y="346"/>
                    <a:pt x="271" y="336"/>
                    <a:pt x="265" y="325"/>
                  </a:cubicBezTo>
                  <a:cubicBezTo>
                    <a:pt x="263" y="321"/>
                    <a:pt x="261" y="316"/>
                    <a:pt x="260" y="311"/>
                  </a:cubicBezTo>
                  <a:cubicBezTo>
                    <a:pt x="254" y="295"/>
                    <a:pt x="248" y="279"/>
                    <a:pt x="230" y="276"/>
                  </a:cubicBezTo>
                  <a:cubicBezTo>
                    <a:pt x="230" y="276"/>
                    <a:pt x="226" y="276"/>
                    <a:pt x="225" y="273"/>
                  </a:cubicBezTo>
                  <a:cubicBezTo>
                    <a:pt x="224" y="271"/>
                    <a:pt x="226" y="268"/>
                    <a:pt x="228" y="265"/>
                  </a:cubicBezTo>
                  <a:cubicBezTo>
                    <a:pt x="229" y="265"/>
                    <a:pt x="231" y="262"/>
                    <a:pt x="231" y="261"/>
                  </a:cubicBezTo>
                  <a:cubicBezTo>
                    <a:pt x="231" y="261"/>
                    <a:pt x="230" y="261"/>
                    <a:pt x="226" y="261"/>
                  </a:cubicBezTo>
                  <a:cubicBezTo>
                    <a:pt x="223" y="261"/>
                    <a:pt x="219" y="261"/>
                    <a:pt x="214" y="262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1" y="262"/>
                    <a:pt x="208" y="260"/>
                    <a:pt x="205" y="259"/>
                  </a:cubicBezTo>
                  <a:cubicBezTo>
                    <a:pt x="202" y="257"/>
                    <a:pt x="198" y="255"/>
                    <a:pt x="194" y="255"/>
                  </a:cubicBezTo>
                  <a:cubicBezTo>
                    <a:pt x="188" y="255"/>
                    <a:pt x="181" y="259"/>
                    <a:pt x="175" y="266"/>
                  </a:cubicBezTo>
                  <a:cubicBezTo>
                    <a:pt x="175" y="273"/>
                    <a:pt x="177" y="278"/>
                    <a:pt x="178" y="282"/>
                  </a:cubicBezTo>
                  <a:cubicBezTo>
                    <a:pt x="180" y="287"/>
                    <a:pt x="182" y="292"/>
                    <a:pt x="176" y="296"/>
                  </a:cubicBezTo>
                  <a:cubicBezTo>
                    <a:pt x="173" y="300"/>
                    <a:pt x="170" y="303"/>
                    <a:pt x="167" y="303"/>
                  </a:cubicBezTo>
                  <a:cubicBezTo>
                    <a:pt x="161" y="303"/>
                    <a:pt x="157" y="295"/>
                    <a:pt x="155" y="290"/>
                  </a:cubicBezTo>
                  <a:cubicBezTo>
                    <a:pt x="155" y="291"/>
                    <a:pt x="155" y="293"/>
                    <a:pt x="155" y="295"/>
                  </a:cubicBezTo>
                  <a:cubicBezTo>
                    <a:pt x="156" y="299"/>
                    <a:pt x="157" y="304"/>
                    <a:pt x="153" y="307"/>
                  </a:cubicBezTo>
                  <a:lnTo>
                    <a:pt x="152" y="308"/>
                  </a:lnTo>
                  <a:lnTo>
                    <a:pt x="151" y="307"/>
                  </a:lnTo>
                  <a:cubicBezTo>
                    <a:pt x="147" y="304"/>
                    <a:pt x="146" y="299"/>
                    <a:pt x="145" y="294"/>
                  </a:cubicBezTo>
                  <a:cubicBezTo>
                    <a:pt x="143" y="287"/>
                    <a:pt x="142" y="284"/>
                    <a:pt x="138" y="284"/>
                  </a:cubicBezTo>
                  <a:cubicBezTo>
                    <a:pt x="134" y="284"/>
                    <a:pt x="128" y="288"/>
                    <a:pt x="118" y="297"/>
                  </a:cubicBezTo>
                  <a:lnTo>
                    <a:pt x="118" y="298"/>
                  </a:lnTo>
                  <a:lnTo>
                    <a:pt x="117" y="298"/>
                  </a:lnTo>
                  <a:cubicBezTo>
                    <a:pt x="113" y="298"/>
                    <a:pt x="110" y="297"/>
                    <a:pt x="108" y="295"/>
                  </a:cubicBezTo>
                  <a:cubicBezTo>
                    <a:pt x="104" y="289"/>
                    <a:pt x="107" y="278"/>
                    <a:pt x="111" y="264"/>
                  </a:cubicBezTo>
                  <a:cubicBezTo>
                    <a:pt x="113" y="254"/>
                    <a:pt x="116" y="244"/>
                    <a:pt x="117" y="235"/>
                  </a:cubicBezTo>
                  <a:cubicBezTo>
                    <a:pt x="118" y="215"/>
                    <a:pt x="116" y="200"/>
                    <a:pt x="115" y="191"/>
                  </a:cubicBezTo>
                  <a:cubicBezTo>
                    <a:pt x="114" y="184"/>
                    <a:pt x="114" y="182"/>
                    <a:pt x="115" y="181"/>
                  </a:cubicBezTo>
                  <a:cubicBezTo>
                    <a:pt x="120" y="169"/>
                    <a:pt x="118" y="154"/>
                    <a:pt x="116" y="137"/>
                  </a:cubicBezTo>
                  <a:cubicBezTo>
                    <a:pt x="115" y="128"/>
                    <a:pt x="114" y="118"/>
                    <a:pt x="114" y="107"/>
                  </a:cubicBezTo>
                  <a:cubicBezTo>
                    <a:pt x="114" y="94"/>
                    <a:pt x="120" y="91"/>
                    <a:pt x="125" y="88"/>
                  </a:cubicBezTo>
                  <a:cubicBezTo>
                    <a:pt x="129" y="85"/>
                    <a:pt x="132" y="83"/>
                    <a:pt x="135" y="76"/>
                  </a:cubicBezTo>
                  <a:lnTo>
                    <a:pt x="135" y="76"/>
                  </a:lnTo>
                  <a:cubicBezTo>
                    <a:pt x="136" y="75"/>
                    <a:pt x="145" y="61"/>
                    <a:pt x="159" y="60"/>
                  </a:cubicBezTo>
                  <a:cubicBezTo>
                    <a:pt x="156" y="54"/>
                    <a:pt x="159" y="50"/>
                    <a:pt x="162" y="47"/>
                  </a:cubicBezTo>
                  <a:cubicBezTo>
                    <a:pt x="160" y="46"/>
                    <a:pt x="159" y="44"/>
                    <a:pt x="158" y="42"/>
                  </a:cubicBezTo>
                  <a:cubicBezTo>
                    <a:pt x="157" y="40"/>
                    <a:pt x="157" y="39"/>
                    <a:pt x="156" y="39"/>
                  </a:cubicBezTo>
                  <a:lnTo>
                    <a:pt x="149" y="39"/>
                  </a:lnTo>
                  <a:cubicBezTo>
                    <a:pt x="147" y="39"/>
                    <a:pt x="146" y="38"/>
                    <a:pt x="145" y="38"/>
                  </a:cubicBezTo>
                  <a:cubicBezTo>
                    <a:pt x="144" y="38"/>
                    <a:pt x="143" y="37"/>
                    <a:pt x="141" y="37"/>
                  </a:cubicBezTo>
                  <a:cubicBezTo>
                    <a:pt x="140" y="37"/>
                    <a:pt x="140" y="38"/>
                    <a:pt x="139" y="39"/>
                  </a:cubicBezTo>
                  <a:cubicBezTo>
                    <a:pt x="138" y="40"/>
                    <a:pt x="136" y="43"/>
                    <a:pt x="132" y="43"/>
                  </a:cubicBezTo>
                  <a:cubicBezTo>
                    <a:pt x="125" y="43"/>
                    <a:pt x="121" y="39"/>
                    <a:pt x="121" y="31"/>
                  </a:cubicBezTo>
                  <a:cubicBezTo>
                    <a:pt x="121" y="28"/>
                    <a:pt x="123" y="27"/>
                    <a:pt x="123" y="25"/>
                  </a:cubicBezTo>
                  <a:cubicBezTo>
                    <a:pt x="124" y="24"/>
                    <a:pt x="125" y="23"/>
                    <a:pt x="125" y="23"/>
                  </a:cubicBezTo>
                  <a:cubicBezTo>
                    <a:pt x="125" y="11"/>
                    <a:pt x="108" y="0"/>
                    <a:pt x="98" y="0"/>
                  </a:cubicBezTo>
                  <a:cubicBezTo>
                    <a:pt x="97" y="1"/>
                    <a:pt x="93" y="5"/>
                    <a:pt x="91" y="6"/>
                  </a:cubicBezTo>
                  <a:cubicBezTo>
                    <a:pt x="90" y="8"/>
                    <a:pt x="88" y="10"/>
                    <a:pt x="87" y="10"/>
                  </a:cubicBezTo>
                  <a:cubicBezTo>
                    <a:pt x="87" y="12"/>
                    <a:pt x="87" y="14"/>
                    <a:pt x="87" y="16"/>
                  </a:cubicBezTo>
                  <a:cubicBezTo>
                    <a:pt x="88" y="20"/>
                    <a:pt x="88" y="25"/>
                    <a:pt x="84" y="26"/>
                  </a:cubicBezTo>
                  <a:cubicBezTo>
                    <a:pt x="83" y="27"/>
                    <a:pt x="82" y="27"/>
                    <a:pt x="81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8" y="26"/>
                    <a:pt x="76" y="26"/>
                  </a:cubicBezTo>
                  <a:cubicBezTo>
                    <a:pt x="69" y="26"/>
                    <a:pt x="67" y="30"/>
                    <a:pt x="65" y="35"/>
                  </a:cubicBezTo>
                  <a:cubicBezTo>
                    <a:pt x="63" y="38"/>
                    <a:pt x="62" y="41"/>
                    <a:pt x="58" y="43"/>
                  </a:cubicBezTo>
                  <a:cubicBezTo>
                    <a:pt x="57" y="43"/>
                    <a:pt x="55" y="44"/>
                    <a:pt x="54" y="44"/>
                  </a:cubicBezTo>
                  <a:cubicBezTo>
                    <a:pt x="51" y="44"/>
                    <a:pt x="48" y="43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35" y="42"/>
                  </a:lnTo>
                  <a:cubicBezTo>
                    <a:pt x="34" y="42"/>
                    <a:pt x="27" y="42"/>
                    <a:pt x="27" y="47"/>
                  </a:cubicBezTo>
                  <a:cubicBezTo>
                    <a:pt x="27" y="49"/>
                    <a:pt x="29" y="54"/>
                    <a:pt x="30" y="58"/>
                  </a:cubicBezTo>
                  <a:cubicBezTo>
                    <a:pt x="33" y="65"/>
                    <a:pt x="36" y="72"/>
                    <a:pt x="36" y="77"/>
                  </a:cubicBezTo>
                  <a:cubicBezTo>
                    <a:pt x="36" y="83"/>
                    <a:pt x="34" y="87"/>
                    <a:pt x="33" y="91"/>
                  </a:cubicBezTo>
                  <a:cubicBezTo>
                    <a:pt x="32" y="92"/>
                    <a:pt x="31" y="93"/>
                    <a:pt x="31" y="95"/>
                  </a:cubicBezTo>
                  <a:cubicBezTo>
                    <a:pt x="31" y="96"/>
                    <a:pt x="31" y="97"/>
                    <a:pt x="31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8"/>
                    <a:pt x="36" y="113"/>
                    <a:pt x="42" y="118"/>
                  </a:cubicBezTo>
                  <a:cubicBezTo>
                    <a:pt x="49" y="123"/>
                    <a:pt x="56" y="129"/>
                    <a:pt x="56" y="139"/>
                  </a:cubicBezTo>
                  <a:cubicBezTo>
                    <a:pt x="56" y="142"/>
                    <a:pt x="54" y="143"/>
                    <a:pt x="52" y="144"/>
                  </a:cubicBezTo>
                  <a:cubicBezTo>
                    <a:pt x="51" y="145"/>
                    <a:pt x="50" y="146"/>
                    <a:pt x="50" y="146"/>
                  </a:cubicBezTo>
                  <a:cubicBezTo>
                    <a:pt x="50" y="148"/>
                    <a:pt x="50" y="149"/>
                    <a:pt x="50" y="150"/>
                  </a:cubicBezTo>
                  <a:cubicBezTo>
                    <a:pt x="51" y="156"/>
                    <a:pt x="51" y="165"/>
                    <a:pt x="42" y="168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0" y="169"/>
                    <a:pt x="29" y="170"/>
                    <a:pt x="29" y="173"/>
                  </a:cubicBezTo>
                  <a:cubicBezTo>
                    <a:pt x="29" y="186"/>
                    <a:pt x="22" y="190"/>
                    <a:pt x="16" y="193"/>
                  </a:cubicBezTo>
                  <a:cubicBezTo>
                    <a:pt x="9" y="197"/>
                    <a:pt x="3" y="200"/>
                    <a:pt x="3" y="213"/>
                  </a:cubicBezTo>
                  <a:cubicBezTo>
                    <a:pt x="3" y="217"/>
                    <a:pt x="4" y="221"/>
                    <a:pt x="5" y="224"/>
                  </a:cubicBezTo>
                  <a:cubicBezTo>
                    <a:pt x="6" y="228"/>
                    <a:pt x="7" y="232"/>
                    <a:pt x="7" y="236"/>
                  </a:cubicBezTo>
                  <a:cubicBezTo>
                    <a:pt x="7" y="240"/>
                    <a:pt x="3" y="243"/>
                    <a:pt x="1" y="245"/>
                  </a:cubicBezTo>
                  <a:cubicBezTo>
                    <a:pt x="0" y="245"/>
                    <a:pt x="0" y="245"/>
                    <a:pt x="0" y="246"/>
                  </a:cubicBezTo>
                  <a:cubicBezTo>
                    <a:pt x="3" y="249"/>
                    <a:pt x="4" y="249"/>
                    <a:pt x="10" y="250"/>
                  </a:cubicBezTo>
                  <a:cubicBezTo>
                    <a:pt x="11" y="250"/>
                    <a:pt x="12" y="250"/>
                    <a:pt x="14" y="250"/>
                  </a:cubicBezTo>
                  <a:lnTo>
                    <a:pt x="16" y="250"/>
                  </a:lnTo>
                  <a:lnTo>
                    <a:pt x="16" y="265"/>
                  </a:lnTo>
                  <a:lnTo>
                    <a:pt x="15" y="265"/>
                  </a:lnTo>
                  <a:cubicBezTo>
                    <a:pt x="15" y="266"/>
                    <a:pt x="14" y="267"/>
                    <a:pt x="14" y="267"/>
                  </a:cubicBezTo>
                  <a:cubicBezTo>
                    <a:pt x="13" y="269"/>
                    <a:pt x="12" y="270"/>
                    <a:pt x="12" y="271"/>
                  </a:cubicBezTo>
                  <a:cubicBezTo>
                    <a:pt x="12" y="272"/>
                    <a:pt x="14" y="273"/>
                    <a:pt x="18" y="274"/>
                  </a:cubicBezTo>
                  <a:cubicBezTo>
                    <a:pt x="23" y="276"/>
                    <a:pt x="31" y="278"/>
                    <a:pt x="31" y="285"/>
                  </a:cubicBezTo>
                  <a:cubicBezTo>
                    <a:pt x="31" y="294"/>
                    <a:pt x="31" y="304"/>
                    <a:pt x="33" y="314"/>
                  </a:cubicBezTo>
                  <a:lnTo>
                    <a:pt x="35" y="314"/>
                  </a:lnTo>
                  <a:cubicBezTo>
                    <a:pt x="36" y="314"/>
                    <a:pt x="36" y="314"/>
                    <a:pt x="36" y="313"/>
                  </a:cubicBezTo>
                  <a:cubicBezTo>
                    <a:pt x="41" y="307"/>
                    <a:pt x="47" y="301"/>
                    <a:pt x="57" y="301"/>
                  </a:cubicBezTo>
                  <a:cubicBezTo>
                    <a:pt x="66" y="301"/>
                    <a:pt x="68" y="305"/>
                    <a:pt x="68" y="312"/>
                  </a:cubicBezTo>
                  <a:cubicBezTo>
                    <a:pt x="68" y="320"/>
                    <a:pt x="65" y="327"/>
                    <a:pt x="63" y="334"/>
                  </a:cubicBezTo>
                  <a:lnTo>
                    <a:pt x="62" y="338"/>
                  </a:lnTo>
                  <a:cubicBezTo>
                    <a:pt x="61" y="339"/>
                    <a:pt x="60" y="341"/>
                    <a:pt x="59" y="341"/>
                  </a:cubicBezTo>
                  <a:cubicBezTo>
                    <a:pt x="59" y="342"/>
                    <a:pt x="58" y="342"/>
                    <a:pt x="58" y="343"/>
                  </a:cubicBezTo>
                  <a:cubicBezTo>
                    <a:pt x="58" y="344"/>
                    <a:pt x="59" y="345"/>
                    <a:pt x="59" y="346"/>
                  </a:cubicBezTo>
                  <a:cubicBezTo>
                    <a:pt x="60" y="347"/>
                    <a:pt x="61" y="348"/>
                    <a:pt x="61" y="350"/>
                  </a:cubicBezTo>
                  <a:cubicBezTo>
                    <a:pt x="61" y="354"/>
                    <a:pt x="60" y="356"/>
                    <a:pt x="58" y="358"/>
                  </a:cubicBezTo>
                  <a:cubicBezTo>
                    <a:pt x="57" y="360"/>
                    <a:pt x="56" y="362"/>
                    <a:pt x="56" y="364"/>
                  </a:cubicBezTo>
                  <a:cubicBezTo>
                    <a:pt x="56" y="366"/>
                    <a:pt x="59" y="368"/>
                    <a:pt x="61" y="368"/>
                  </a:cubicBezTo>
                  <a:cubicBezTo>
                    <a:pt x="63" y="368"/>
                    <a:pt x="64" y="367"/>
                    <a:pt x="65" y="366"/>
                  </a:cubicBezTo>
                  <a:cubicBezTo>
                    <a:pt x="67" y="365"/>
                    <a:pt x="68" y="364"/>
                    <a:pt x="71" y="364"/>
                  </a:cubicBezTo>
                  <a:cubicBezTo>
                    <a:pt x="77" y="364"/>
                    <a:pt x="79" y="367"/>
                    <a:pt x="81" y="369"/>
                  </a:cubicBezTo>
                  <a:cubicBezTo>
                    <a:pt x="83" y="372"/>
                    <a:pt x="85" y="373"/>
                    <a:pt x="88" y="373"/>
                  </a:cubicBezTo>
                  <a:cubicBezTo>
                    <a:pt x="89" y="373"/>
                    <a:pt x="90" y="373"/>
                    <a:pt x="91" y="371"/>
                  </a:cubicBezTo>
                  <a:cubicBezTo>
                    <a:pt x="91" y="370"/>
                    <a:pt x="92" y="369"/>
                    <a:pt x="93" y="368"/>
                  </a:cubicBezTo>
                  <a:cubicBezTo>
                    <a:pt x="95" y="366"/>
                    <a:pt x="97" y="365"/>
                    <a:pt x="99" y="365"/>
                  </a:cubicBezTo>
                  <a:cubicBezTo>
                    <a:pt x="100" y="364"/>
                    <a:pt x="101" y="364"/>
                    <a:pt x="101" y="363"/>
                  </a:cubicBezTo>
                  <a:cubicBezTo>
                    <a:pt x="103" y="362"/>
                    <a:pt x="104" y="359"/>
                    <a:pt x="105" y="356"/>
                  </a:cubicBezTo>
                  <a:cubicBezTo>
                    <a:pt x="105" y="353"/>
                    <a:pt x="106" y="350"/>
                    <a:pt x="108" y="348"/>
                  </a:cubicBezTo>
                  <a:cubicBezTo>
                    <a:pt x="109" y="346"/>
                    <a:pt x="112" y="345"/>
                    <a:pt x="114" y="344"/>
                  </a:cubicBezTo>
                  <a:cubicBezTo>
                    <a:pt x="115" y="343"/>
                    <a:pt x="116" y="343"/>
                    <a:pt x="117" y="342"/>
                  </a:cubicBezTo>
                  <a:cubicBezTo>
                    <a:pt x="118" y="341"/>
                    <a:pt x="119" y="340"/>
                    <a:pt x="120" y="339"/>
                  </a:cubicBezTo>
                  <a:cubicBezTo>
                    <a:pt x="122" y="336"/>
                    <a:pt x="124" y="333"/>
                    <a:pt x="129" y="333"/>
                  </a:cubicBezTo>
                  <a:cubicBezTo>
                    <a:pt x="136" y="333"/>
                    <a:pt x="148" y="357"/>
                    <a:pt x="148" y="363"/>
                  </a:cubicBezTo>
                  <a:cubicBezTo>
                    <a:pt x="148" y="368"/>
                    <a:pt x="143" y="370"/>
                    <a:pt x="140" y="371"/>
                  </a:cubicBezTo>
                  <a:cubicBezTo>
                    <a:pt x="139" y="371"/>
                    <a:pt x="138" y="372"/>
                    <a:pt x="137" y="372"/>
                  </a:cubicBezTo>
                  <a:lnTo>
                    <a:pt x="137" y="372"/>
                  </a:lnTo>
                  <a:lnTo>
                    <a:pt x="124" y="372"/>
                  </a:lnTo>
                  <a:cubicBezTo>
                    <a:pt x="123" y="373"/>
                    <a:pt x="123" y="374"/>
                    <a:pt x="123" y="375"/>
                  </a:cubicBezTo>
                  <a:cubicBezTo>
                    <a:pt x="123" y="377"/>
                    <a:pt x="124" y="378"/>
                    <a:pt x="126" y="378"/>
                  </a:cubicBezTo>
                  <a:cubicBezTo>
                    <a:pt x="129" y="379"/>
                    <a:pt x="132" y="380"/>
                    <a:pt x="132" y="385"/>
                  </a:cubicBezTo>
                  <a:cubicBezTo>
                    <a:pt x="132" y="388"/>
                    <a:pt x="130" y="391"/>
                    <a:pt x="128" y="393"/>
                  </a:cubicBezTo>
                  <a:cubicBezTo>
                    <a:pt x="126" y="395"/>
                    <a:pt x="124" y="396"/>
                    <a:pt x="124" y="399"/>
                  </a:cubicBezTo>
                  <a:lnTo>
                    <a:pt x="124" y="404"/>
                  </a:lnTo>
                  <a:cubicBezTo>
                    <a:pt x="124" y="409"/>
                    <a:pt x="120" y="413"/>
                    <a:pt x="117" y="416"/>
                  </a:cubicBezTo>
                  <a:cubicBezTo>
                    <a:pt x="115" y="418"/>
                    <a:pt x="113" y="421"/>
                    <a:pt x="113" y="422"/>
                  </a:cubicBezTo>
                  <a:cubicBezTo>
                    <a:pt x="113" y="423"/>
                    <a:pt x="114" y="425"/>
                    <a:pt x="117" y="426"/>
                  </a:cubicBezTo>
                  <a:lnTo>
                    <a:pt x="120" y="427"/>
                  </a:lnTo>
                  <a:lnTo>
                    <a:pt x="119" y="429"/>
                  </a:lnTo>
                  <a:cubicBezTo>
                    <a:pt x="118" y="430"/>
                    <a:pt x="117" y="431"/>
                    <a:pt x="117" y="432"/>
                  </a:cubicBezTo>
                  <a:cubicBezTo>
                    <a:pt x="115" y="435"/>
                    <a:pt x="114" y="438"/>
                    <a:pt x="114" y="441"/>
                  </a:cubicBezTo>
                  <a:cubicBezTo>
                    <a:pt x="114" y="446"/>
                    <a:pt x="114" y="449"/>
                    <a:pt x="115" y="451"/>
                  </a:cubicBezTo>
                  <a:cubicBezTo>
                    <a:pt x="116" y="454"/>
                    <a:pt x="118" y="454"/>
                    <a:pt x="122" y="453"/>
                  </a:cubicBezTo>
                  <a:lnTo>
                    <a:pt x="124" y="453"/>
                  </a:lnTo>
                  <a:lnTo>
                    <a:pt x="124" y="455"/>
                  </a:lnTo>
                  <a:cubicBezTo>
                    <a:pt x="125" y="458"/>
                    <a:pt x="126" y="459"/>
                    <a:pt x="127" y="459"/>
                  </a:cubicBezTo>
                  <a:lnTo>
                    <a:pt x="132" y="459"/>
                  </a:lnTo>
                  <a:cubicBezTo>
                    <a:pt x="139" y="459"/>
                    <a:pt x="142" y="465"/>
                    <a:pt x="145" y="471"/>
                  </a:cubicBezTo>
                  <a:cubicBezTo>
                    <a:pt x="147" y="475"/>
                    <a:pt x="149" y="479"/>
                    <a:pt x="153" y="480"/>
                  </a:cubicBezTo>
                  <a:lnTo>
                    <a:pt x="157" y="451"/>
                  </a:lnTo>
                  <a:lnTo>
                    <a:pt x="157" y="484"/>
                  </a:lnTo>
                  <a:cubicBezTo>
                    <a:pt x="156" y="484"/>
                    <a:pt x="156" y="484"/>
                    <a:pt x="156" y="484"/>
                  </a:cubicBezTo>
                  <a:lnTo>
                    <a:pt x="157" y="484"/>
                  </a:lnTo>
                  <a:lnTo>
                    <a:pt x="157" y="484"/>
                  </a:lnTo>
                  <a:cubicBezTo>
                    <a:pt x="159" y="484"/>
                    <a:pt x="160" y="483"/>
                    <a:pt x="161" y="483"/>
                  </a:cubicBezTo>
                  <a:cubicBezTo>
                    <a:pt x="162" y="482"/>
                    <a:pt x="162" y="482"/>
                    <a:pt x="162" y="482"/>
                  </a:cubicBezTo>
                  <a:lnTo>
                    <a:pt x="163" y="476"/>
                  </a:lnTo>
                  <a:cubicBezTo>
                    <a:pt x="163" y="473"/>
                    <a:pt x="163" y="472"/>
                    <a:pt x="165" y="472"/>
                  </a:cubicBezTo>
                  <a:cubicBezTo>
                    <a:pt x="166" y="472"/>
                    <a:pt x="167" y="472"/>
                    <a:pt x="168" y="472"/>
                  </a:cubicBezTo>
                  <a:cubicBezTo>
                    <a:pt x="169" y="473"/>
                    <a:pt x="170" y="473"/>
                    <a:pt x="172" y="473"/>
                  </a:cubicBezTo>
                  <a:cubicBezTo>
                    <a:pt x="173" y="473"/>
                    <a:pt x="174" y="473"/>
                    <a:pt x="175" y="473"/>
                  </a:cubicBezTo>
                  <a:lnTo>
                    <a:pt x="175" y="473"/>
                  </a:lnTo>
                  <a:cubicBezTo>
                    <a:pt x="176" y="473"/>
                    <a:pt x="176" y="472"/>
                    <a:pt x="177" y="471"/>
                  </a:cubicBezTo>
                  <a:cubicBezTo>
                    <a:pt x="178" y="470"/>
                    <a:pt x="178" y="470"/>
                    <a:pt x="179" y="469"/>
                  </a:cubicBezTo>
                  <a:cubicBezTo>
                    <a:pt x="179" y="469"/>
                    <a:pt x="179" y="469"/>
                    <a:pt x="179" y="469"/>
                  </a:cubicBezTo>
                  <a:cubicBezTo>
                    <a:pt x="184" y="469"/>
                    <a:pt x="188" y="471"/>
                    <a:pt x="192" y="472"/>
                  </a:cubicBezTo>
                  <a:cubicBezTo>
                    <a:pt x="196" y="473"/>
                    <a:pt x="200" y="474"/>
                    <a:pt x="205" y="474"/>
                  </a:cubicBezTo>
                  <a:cubicBezTo>
                    <a:pt x="210" y="474"/>
                    <a:pt x="211" y="472"/>
                    <a:pt x="211" y="468"/>
                  </a:cubicBezTo>
                  <a:cubicBezTo>
                    <a:pt x="212" y="467"/>
                    <a:pt x="212" y="466"/>
                    <a:pt x="212" y="465"/>
                  </a:cubicBezTo>
                  <a:cubicBezTo>
                    <a:pt x="213" y="463"/>
                    <a:pt x="216" y="463"/>
                    <a:pt x="219" y="463"/>
                  </a:cubicBezTo>
                  <a:cubicBezTo>
                    <a:pt x="221" y="463"/>
                    <a:pt x="223" y="463"/>
                    <a:pt x="224" y="462"/>
                  </a:cubicBezTo>
                  <a:lnTo>
                    <a:pt x="227" y="462"/>
                  </a:lnTo>
                  <a:lnTo>
                    <a:pt x="227" y="463"/>
                  </a:lnTo>
                  <a:cubicBezTo>
                    <a:pt x="227" y="465"/>
                    <a:pt x="227" y="466"/>
                    <a:pt x="227" y="467"/>
                  </a:cubicBezTo>
                  <a:cubicBezTo>
                    <a:pt x="227" y="468"/>
                    <a:pt x="227" y="468"/>
                    <a:pt x="227" y="469"/>
                  </a:cubicBezTo>
                  <a:cubicBezTo>
                    <a:pt x="227" y="469"/>
                    <a:pt x="228" y="470"/>
                    <a:pt x="228" y="471"/>
                  </a:cubicBezTo>
                  <a:cubicBezTo>
                    <a:pt x="229" y="472"/>
                    <a:pt x="230" y="473"/>
                    <a:pt x="231" y="475"/>
                  </a:cubicBezTo>
                  <a:cubicBezTo>
                    <a:pt x="233" y="478"/>
                    <a:pt x="235" y="481"/>
                    <a:pt x="240" y="482"/>
                  </a:cubicBezTo>
                  <a:lnTo>
                    <a:pt x="243" y="482"/>
                  </a:lnTo>
                  <a:lnTo>
                    <a:pt x="242" y="484"/>
                  </a:lnTo>
                  <a:cubicBezTo>
                    <a:pt x="239" y="499"/>
                    <a:pt x="242" y="511"/>
                    <a:pt x="245" y="521"/>
                  </a:cubicBezTo>
                  <a:cubicBezTo>
                    <a:pt x="249" y="521"/>
                    <a:pt x="250" y="520"/>
                    <a:pt x="250" y="518"/>
                  </a:cubicBezTo>
                  <a:cubicBezTo>
                    <a:pt x="250" y="517"/>
                    <a:pt x="249" y="516"/>
                    <a:pt x="249" y="515"/>
                  </a:cubicBezTo>
                  <a:cubicBezTo>
                    <a:pt x="248" y="513"/>
                    <a:pt x="247" y="511"/>
                    <a:pt x="247" y="507"/>
                  </a:cubicBezTo>
                  <a:cubicBezTo>
                    <a:pt x="247" y="502"/>
                    <a:pt x="253" y="493"/>
                    <a:pt x="258" y="493"/>
                  </a:cubicBezTo>
                  <a:cubicBezTo>
                    <a:pt x="273" y="493"/>
                    <a:pt x="290" y="491"/>
                    <a:pt x="290" y="479"/>
                  </a:cubicBezTo>
                  <a:cubicBezTo>
                    <a:pt x="290" y="478"/>
                    <a:pt x="289" y="476"/>
                    <a:pt x="288" y="475"/>
                  </a:cubicBezTo>
                  <a:cubicBezTo>
                    <a:pt x="286" y="473"/>
                    <a:pt x="284" y="471"/>
                    <a:pt x="284" y="468"/>
                  </a:cubicBezTo>
                  <a:cubicBezTo>
                    <a:pt x="284" y="465"/>
                    <a:pt x="287" y="464"/>
                    <a:pt x="290" y="462"/>
                  </a:cubicBezTo>
                  <a:cubicBezTo>
                    <a:pt x="292" y="461"/>
                    <a:pt x="294" y="460"/>
                    <a:pt x="296" y="458"/>
                  </a:cubicBezTo>
                  <a:lnTo>
                    <a:pt x="296" y="448"/>
                  </a:lnTo>
                  <a:cubicBezTo>
                    <a:pt x="295" y="447"/>
                    <a:pt x="294" y="447"/>
                    <a:pt x="293" y="448"/>
                  </a:cubicBezTo>
                  <a:cubicBezTo>
                    <a:pt x="292" y="448"/>
                    <a:pt x="291" y="448"/>
                    <a:pt x="288" y="448"/>
                  </a:cubicBezTo>
                  <a:cubicBezTo>
                    <a:pt x="287" y="448"/>
                    <a:pt x="282" y="446"/>
                    <a:pt x="273" y="442"/>
                  </a:cubicBezTo>
                  <a:lnTo>
                    <a:pt x="271" y="441"/>
                  </a:lnTo>
                  <a:lnTo>
                    <a:pt x="286" y="419"/>
                  </a:lnTo>
                  <a:lnTo>
                    <a:pt x="287" y="419"/>
                  </a:lnTo>
                  <a:cubicBezTo>
                    <a:pt x="289" y="419"/>
                    <a:pt x="301" y="424"/>
                    <a:pt x="305" y="428"/>
                  </a:cubicBezTo>
                  <a:lnTo>
                    <a:pt x="305" y="428"/>
                  </a:lnTo>
                  <a:lnTo>
                    <a:pt x="306" y="428"/>
                  </a:lnTo>
                  <a:cubicBezTo>
                    <a:pt x="307" y="430"/>
                    <a:pt x="307" y="432"/>
                    <a:pt x="307" y="434"/>
                  </a:cubicBezTo>
                  <a:cubicBezTo>
                    <a:pt x="307" y="435"/>
                    <a:pt x="307" y="438"/>
                    <a:pt x="307" y="438"/>
                  </a:cubicBezTo>
                  <a:cubicBezTo>
                    <a:pt x="308" y="438"/>
                    <a:pt x="309" y="438"/>
                    <a:pt x="310" y="438"/>
                  </a:cubicBezTo>
                  <a:cubicBezTo>
                    <a:pt x="310" y="437"/>
                    <a:pt x="311" y="437"/>
                    <a:pt x="312" y="437"/>
                  </a:cubicBezTo>
                  <a:cubicBezTo>
                    <a:pt x="310" y="425"/>
                    <a:pt x="311" y="417"/>
                    <a:pt x="312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9" name="Freeform 1219"/>
            <p:cNvSpPr>
              <a:spLocks/>
            </p:cNvSpPr>
            <p:nvPr/>
          </p:nvSpPr>
          <p:spPr bwMode="auto">
            <a:xfrm>
              <a:off x="8413129" y="4626855"/>
              <a:ext cx="129684" cy="92094"/>
            </a:xfrm>
            <a:custGeom>
              <a:avLst/>
              <a:gdLst>
                <a:gd name="T0" fmla="*/ 286 w 307"/>
                <a:gd name="T1" fmla="*/ 158 h 213"/>
                <a:gd name="T2" fmla="*/ 275 w 307"/>
                <a:gd name="T3" fmla="*/ 153 h 213"/>
                <a:gd name="T4" fmla="*/ 265 w 307"/>
                <a:gd name="T5" fmla="*/ 137 h 213"/>
                <a:gd name="T6" fmla="*/ 269 w 307"/>
                <a:gd name="T7" fmla="*/ 124 h 213"/>
                <a:gd name="T8" fmla="*/ 269 w 307"/>
                <a:gd name="T9" fmla="*/ 110 h 213"/>
                <a:gd name="T10" fmla="*/ 275 w 307"/>
                <a:gd name="T11" fmla="*/ 95 h 213"/>
                <a:gd name="T12" fmla="*/ 283 w 307"/>
                <a:gd name="T13" fmla="*/ 80 h 213"/>
                <a:gd name="T14" fmla="*/ 273 w 307"/>
                <a:gd name="T15" fmla="*/ 70 h 213"/>
                <a:gd name="T16" fmla="*/ 278 w 307"/>
                <a:gd name="T17" fmla="*/ 64 h 213"/>
                <a:gd name="T18" fmla="*/ 293 w 307"/>
                <a:gd name="T19" fmla="*/ 63 h 213"/>
                <a:gd name="T20" fmla="*/ 283 w 307"/>
                <a:gd name="T21" fmla="*/ 31 h 213"/>
                <a:gd name="T22" fmla="*/ 274 w 307"/>
                <a:gd name="T23" fmla="*/ 40 h 213"/>
                <a:gd name="T24" fmla="*/ 265 w 307"/>
                <a:gd name="T25" fmla="*/ 46 h 213"/>
                <a:gd name="T26" fmla="*/ 257 w 307"/>
                <a:gd name="T27" fmla="*/ 62 h 213"/>
                <a:gd name="T28" fmla="*/ 249 w 307"/>
                <a:gd name="T29" fmla="*/ 66 h 213"/>
                <a:gd name="T30" fmla="*/ 248 w 307"/>
                <a:gd name="T31" fmla="*/ 68 h 213"/>
                <a:gd name="T32" fmla="*/ 233 w 307"/>
                <a:gd name="T33" fmla="*/ 67 h 213"/>
                <a:gd name="T34" fmla="*/ 221 w 307"/>
                <a:gd name="T35" fmla="*/ 64 h 213"/>
                <a:gd name="T36" fmla="*/ 206 w 307"/>
                <a:gd name="T37" fmla="*/ 59 h 213"/>
                <a:gd name="T38" fmla="*/ 212 w 307"/>
                <a:gd name="T39" fmla="*/ 46 h 213"/>
                <a:gd name="T40" fmla="*/ 209 w 307"/>
                <a:gd name="T41" fmla="*/ 38 h 213"/>
                <a:gd name="T42" fmla="*/ 213 w 307"/>
                <a:gd name="T43" fmla="*/ 32 h 213"/>
                <a:gd name="T44" fmla="*/ 218 w 307"/>
                <a:gd name="T45" fmla="*/ 7 h 213"/>
                <a:gd name="T46" fmla="*/ 193 w 307"/>
                <a:gd name="T47" fmla="*/ 11 h 213"/>
                <a:gd name="T48" fmla="*/ 191 w 307"/>
                <a:gd name="T49" fmla="*/ 13 h 213"/>
                <a:gd name="T50" fmla="*/ 176 w 307"/>
                <a:gd name="T51" fmla="*/ 19 h 213"/>
                <a:gd name="T52" fmla="*/ 161 w 307"/>
                <a:gd name="T53" fmla="*/ 35 h 213"/>
                <a:gd name="T54" fmla="*/ 146 w 307"/>
                <a:gd name="T55" fmla="*/ 43 h 213"/>
                <a:gd name="T56" fmla="*/ 135 w 307"/>
                <a:gd name="T57" fmla="*/ 49 h 213"/>
                <a:gd name="T58" fmla="*/ 115 w 307"/>
                <a:gd name="T59" fmla="*/ 60 h 213"/>
                <a:gd name="T60" fmla="*/ 87 w 307"/>
                <a:gd name="T61" fmla="*/ 67 h 213"/>
                <a:gd name="T62" fmla="*/ 67 w 307"/>
                <a:gd name="T63" fmla="*/ 59 h 213"/>
                <a:gd name="T64" fmla="*/ 50 w 307"/>
                <a:gd name="T65" fmla="*/ 63 h 213"/>
                <a:gd name="T66" fmla="*/ 10 w 307"/>
                <a:gd name="T67" fmla="*/ 66 h 213"/>
                <a:gd name="T68" fmla="*/ 9 w 307"/>
                <a:gd name="T69" fmla="*/ 67 h 213"/>
                <a:gd name="T70" fmla="*/ 4 w 307"/>
                <a:gd name="T71" fmla="*/ 72 h 213"/>
                <a:gd name="T72" fmla="*/ 3 w 307"/>
                <a:gd name="T73" fmla="*/ 73 h 213"/>
                <a:gd name="T74" fmla="*/ 2 w 307"/>
                <a:gd name="T75" fmla="*/ 73 h 213"/>
                <a:gd name="T76" fmla="*/ 3 w 307"/>
                <a:gd name="T77" fmla="*/ 82 h 213"/>
                <a:gd name="T78" fmla="*/ 11 w 307"/>
                <a:gd name="T79" fmla="*/ 85 h 213"/>
                <a:gd name="T80" fmla="*/ 18 w 307"/>
                <a:gd name="T81" fmla="*/ 88 h 213"/>
                <a:gd name="T82" fmla="*/ 15 w 307"/>
                <a:gd name="T83" fmla="*/ 98 h 213"/>
                <a:gd name="T84" fmla="*/ 23 w 307"/>
                <a:gd name="T85" fmla="*/ 96 h 213"/>
                <a:gd name="T86" fmla="*/ 37 w 307"/>
                <a:gd name="T87" fmla="*/ 96 h 213"/>
                <a:gd name="T88" fmla="*/ 44 w 307"/>
                <a:gd name="T89" fmla="*/ 99 h 213"/>
                <a:gd name="T90" fmla="*/ 54 w 307"/>
                <a:gd name="T91" fmla="*/ 105 h 213"/>
                <a:gd name="T92" fmla="*/ 60 w 307"/>
                <a:gd name="T93" fmla="*/ 122 h 213"/>
                <a:gd name="T94" fmla="*/ 68 w 307"/>
                <a:gd name="T95" fmla="*/ 131 h 213"/>
                <a:gd name="T96" fmla="*/ 62 w 307"/>
                <a:gd name="T97" fmla="*/ 135 h 213"/>
                <a:gd name="T98" fmla="*/ 69 w 307"/>
                <a:gd name="T99" fmla="*/ 144 h 213"/>
                <a:gd name="T100" fmla="*/ 79 w 307"/>
                <a:gd name="T101" fmla="*/ 155 h 213"/>
                <a:gd name="T102" fmla="*/ 136 w 307"/>
                <a:gd name="T103" fmla="*/ 137 h 213"/>
                <a:gd name="T104" fmla="*/ 141 w 307"/>
                <a:gd name="T105" fmla="*/ 136 h 213"/>
                <a:gd name="T106" fmla="*/ 237 w 307"/>
                <a:gd name="T107" fmla="*/ 212 h 213"/>
                <a:gd name="T108" fmla="*/ 254 w 307"/>
                <a:gd name="T109" fmla="*/ 208 h 213"/>
                <a:gd name="T110" fmla="*/ 291 w 307"/>
                <a:gd name="T111" fmla="*/ 202 h 213"/>
                <a:gd name="T112" fmla="*/ 302 w 307"/>
                <a:gd name="T113" fmla="*/ 196 h 213"/>
                <a:gd name="T114" fmla="*/ 306 w 307"/>
                <a:gd name="T115" fmla="*/ 181 h 213"/>
                <a:gd name="T116" fmla="*/ 297 w 307"/>
                <a:gd name="T11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213">
                  <a:moveTo>
                    <a:pt x="297" y="168"/>
                  </a:moveTo>
                  <a:cubicBezTo>
                    <a:pt x="294" y="163"/>
                    <a:pt x="291" y="158"/>
                    <a:pt x="286" y="158"/>
                  </a:cubicBezTo>
                  <a:lnTo>
                    <a:pt x="281" y="158"/>
                  </a:lnTo>
                  <a:cubicBezTo>
                    <a:pt x="277" y="158"/>
                    <a:pt x="276" y="155"/>
                    <a:pt x="275" y="153"/>
                  </a:cubicBezTo>
                  <a:cubicBezTo>
                    <a:pt x="271" y="154"/>
                    <a:pt x="268" y="152"/>
                    <a:pt x="266" y="148"/>
                  </a:cubicBezTo>
                  <a:cubicBezTo>
                    <a:pt x="265" y="145"/>
                    <a:pt x="265" y="142"/>
                    <a:pt x="265" y="137"/>
                  </a:cubicBezTo>
                  <a:cubicBezTo>
                    <a:pt x="265" y="132"/>
                    <a:pt x="266" y="129"/>
                    <a:pt x="268" y="126"/>
                  </a:cubicBezTo>
                  <a:cubicBezTo>
                    <a:pt x="268" y="126"/>
                    <a:pt x="269" y="125"/>
                    <a:pt x="269" y="124"/>
                  </a:cubicBezTo>
                  <a:cubicBezTo>
                    <a:pt x="266" y="123"/>
                    <a:pt x="264" y="121"/>
                    <a:pt x="264" y="117"/>
                  </a:cubicBezTo>
                  <a:cubicBezTo>
                    <a:pt x="264" y="115"/>
                    <a:pt x="266" y="112"/>
                    <a:pt x="269" y="110"/>
                  </a:cubicBezTo>
                  <a:cubicBezTo>
                    <a:pt x="271" y="107"/>
                    <a:pt x="275" y="103"/>
                    <a:pt x="275" y="99"/>
                  </a:cubicBezTo>
                  <a:lnTo>
                    <a:pt x="275" y="95"/>
                  </a:lnTo>
                  <a:cubicBezTo>
                    <a:pt x="275" y="90"/>
                    <a:pt x="277" y="88"/>
                    <a:pt x="280" y="86"/>
                  </a:cubicBezTo>
                  <a:cubicBezTo>
                    <a:pt x="281" y="84"/>
                    <a:pt x="283" y="83"/>
                    <a:pt x="283" y="80"/>
                  </a:cubicBezTo>
                  <a:cubicBezTo>
                    <a:pt x="283" y="78"/>
                    <a:pt x="282" y="78"/>
                    <a:pt x="279" y="77"/>
                  </a:cubicBezTo>
                  <a:cubicBezTo>
                    <a:pt x="277" y="76"/>
                    <a:pt x="273" y="75"/>
                    <a:pt x="273" y="70"/>
                  </a:cubicBezTo>
                  <a:cubicBezTo>
                    <a:pt x="273" y="68"/>
                    <a:pt x="275" y="65"/>
                    <a:pt x="277" y="64"/>
                  </a:cubicBezTo>
                  <a:lnTo>
                    <a:pt x="278" y="64"/>
                  </a:lnTo>
                  <a:lnTo>
                    <a:pt x="290" y="64"/>
                  </a:lnTo>
                  <a:cubicBezTo>
                    <a:pt x="291" y="64"/>
                    <a:pt x="292" y="64"/>
                    <a:pt x="293" y="63"/>
                  </a:cubicBezTo>
                  <a:cubicBezTo>
                    <a:pt x="296" y="62"/>
                    <a:pt x="299" y="61"/>
                    <a:pt x="299" y="58"/>
                  </a:cubicBezTo>
                  <a:cubicBezTo>
                    <a:pt x="299" y="52"/>
                    <a:pt x="287" y="31"/>
                    <a:pt x="283" y="31"/>
                  </a:cubicBezTo>
                  <a:cubicBezTo>
                    <a:pt x="280" y="31"/>
                    <a:pt x="279" y="33"/>
                    <a:pt x="277" y="36"/>
                  </a:cubicBezTo>
                  <a:cubicBezTo>
                    <a:pt x="276" y="37"/>
                    <a:pt x="275" y="39"/>
                    <a:pt x="274" y="40"/>
                  </a:cubicBezTo>
                  <a:cubicBezTo>
                    <a:pt x="272" y="41"/>
                    <a:pt x="270" y="42"/>
                    <a:pt x="269" y="42"/>
                  </a:cubicBezTo>
                  <a:cubicBezTo>
                    <a:pt x="267" y="43"/>
                    <a:pt x="266" y="44"/>
                    <a:pt x="265" y="46"/>
                  </a:cubicBezTo>
                  <a:cubicBezTo>
                    <a:pt x="263" y="47"/>
                    <a:pt x="263" y="49"/>
                    <a:pt x="262" y="52"/>
                  </a:cubicBezTo>
                  <a:cubicBezTo>
                    <a:pt x="261" y="55"/>
                    <a:pt x="260" y="59"/>
                    <a:pt x="257" y="62"/>
                  </a:cubicBezTo>
                  <a:cubicBezTo>
                    <a:pt x="256" y="62"/>
                    <a:pt x="255" y="63"/>
                    <a:pt x="254" y="63"/>
                  </a:cubicBezTo>
                  <a:cubicBezTo>
                    <a:pt x="252" y="64"/>
                    <a:pt x="251" y="64"/>
                    <a:pt x="249" y="66"/>
                  </a:cubicBezTo>
                  <a:lnTo>
                    <a:pt x="249" y="66"/>
                  </a:lnTo>
                  <a:cubicBezTo>
                    <a:pt x="248" y="67"/>
                    <a:pt x="248" y="68"/>
                    <a:pt x="248" y="68"/>
                  </a:cubicBezTo>
                  <a:cubicBezTo>
                    <a:pt x="247" y="70"/>
                    <a:pt x="245" y="72"/>
                    <a:pt x="242" y="72"/>
                  </a:cubicBezTo>
                  <a:cubicBezTo>
                    <a:pt x="237" y="72"/>
                    <a:pt x="235" y="69"/>
                    <a:pt x="233" y="67"/>
                  </a:cubicBezTo>
                  <a:cubicBezTo>
                    <a:pt x="231" y="65"/>
                    <a:pt x="229" y="63"/>
                    <a:pt x="225" y="63"/>
                  </a:cubicBezTo>
                  <a:cubicBezTo>
                    <a:pt x="223" y="63"/>
                    <a:pt x="223" y="63"/>
                    <a:pt x="221" y="64"/>
                  </a:cubicBezTo>
                  <a:cubicBezTo>
                    <a:pt x="220" y="65"/>
                    <a:pt x="218" y="67"/>
                    <a:pt x="215" y="67"/>
                  </a:cubicBezTo>
                  <a:cubicBezTo>
                    <a:pt x="211" y="67"/>
                    <a:pt x="206" y="64"/>
                    <a:pt x="206" y="59"/>
                  </a:cubicBezTo>
                  <a:cubicBezTo>
                    <a:pt x="206" y="56"/>
                    <a:pt x="208" y="54"/>
                    <a:pt x="209" y="52"/>
                  </a:cubicBezTo>
                  <a:cubicBezTo>
                    <a:pt x="211" y="50"/>
                    <a:pt x="212" y="48"/>
                    <a:pt x="212" y="46"/>
                  </a:cubicBezTo>
                  <a:cubicBezTo>
                    <a:pt x="212" y="45"/>
                    <a:pt x="211" y="44"/>
                    <a:pt x="211" y="43"/>
                  </a:cubicBezTo>
                  <a:cubicBezTo>
                    <a:pt x="210" y="42"/>
                    <a:pt x="209" y="40"/>
                    <a:pt x="209" y="38"/>
                  </a:cubicBezTo>
                  <a:cubicBezTo>
                    <a:pt x="209" y="36"/>
                    <a:pt x="210" y="35"/>
                    <a:pt x="211" y="34"/>
                  </a:cubicBezTo>
                  <a:cubicBezTo>
                    <a:pt x="212" y="33"/>
                    <a:pt x="212" y="33"/>
                    <a:pt x="213" y="32"/>
                  </a:cubicBezTo>
                  <a:cubicBezTo>
                    <a:pt x="213" y="31"/>
                    <a:pt x="213" y="30"/>
                    <a:pt x="214" y="29"/>
                  </a:cubicBezTo>
                  <a:cubicBezTo>
                    <a:pt x="216" y="22"/>
                    <a:pt x="218" y="14"/>
                    <a:pt x="218" y="7"/>
                  </a:cubicBezTo>
                  <a:cubicBezTo>
                    <a:pt x="218" y="2"/>
                    <a:pt x="217" y="0"/>
                    <a:pt x="211" y="0"/>
                  </a:cubicBezTo>
                  <a:cubicBezTo>
                    <a:pt x="202" y="0"/>
                    <a:pt x="198" y="5"/>
                    <a:pt x="193" y="11"/>
                  </a:cubicBezTo>
                  <a:cubicBezTo>
                    <a:pt x="192" y="11"/>
                    <a:pt x="192" y="12"/>
                    <a:pt x="191" y="13"/>
                  </a:cubicBezTo>
                  <a:lnTo>
                    <a:pt x="191" y="13"/>
                  </a:lnTo>
                  <a:lnTo>
                    <a:pt x="185" y="13"/>
                  </a:lnTo>
                  <a:cubicBezTo>
                    <a:pt x="181" y="15"/>
                    <a:pt x="178" y="17"/>
                    <a:pt x="176" y="19"/>
                  </a:cubicBezTo>
                  <a:cubicBezTo>
                    <a:pt x="173" y="21"/>
                    <a:pt x="171" y="24"/>
                    <a:pt x="169" y="27"/>
                  </a:cubicBezTo>
                  <a:cubicBezTo>
                    <a:pt x="167" y="29"/>
                    <a:pt x="164" y="32"/>
                    <a:pt x="161" y="35"/>
                  </a:cubicBezTo>
                  <a:cubicBezTo>
                    <a:pt x="160" y="37"/>
                    <a:pt x="158" y="38"/>
                    <a:pt x="155" y="40"/>
                  </a:cubicBezTo>
                  <a:cubicBezTo>
                    <a:pt x="153" y="42"/>
                    <a:pt x="149" y="42"/>
                    <a:pt x="146" y="43"/>
                  </a:cubicBezTo>
                  <a:cubicBezTo>
                    <a:pt x="143" y="44"/>
                    <a:pt x="139" y="44"/>
                    <a:pt x="138" y="46"/>
                  </a:cubicBezTo>
                  <a:cubicBezTo>
                    <a:pt x="137" y="47"/>
                    <a:pt x="136" y="48"/>
                    <a:pt x="135" y="49"/>
                  </a:cubicBezTo>
                  <a:cubicBezTo>
                    <a:pt x="133" y="51"/>
                    <a:pt x="131" y="53"/>
                    <a:pt x="129" y="54"/>
                  </a:cubicBezTo>
                  <a:cubicBezTo>
                    <a:pt x="126" y="58"/>
                    <a:pt x="121" y="60"/>
                    <a:pt x="115" y="60"/>
                  </a:cubicBezTo>
                  <a:cubicBezTo>
                    <a:pt x="109" y="60"/>
                    <a:pt x="104" y="62"/>
                    <a:pt x="100" y="64"/>
                  </a:cubicBezTo>
                  <a:cubicBezTo>
                    <a:pt x="96" y="66"/>
                    <a:pt x="92" y="67"/>
                    <a:pt x="87" y="67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73" y="61"/>
                    <a:pt x="71" y="59"/>
                    <a:pt x="67" y="59"/>
                  </a:cubicBezTo>
                  <a:cubicBezTo>
                    <a:pt x="64" y="59"/>
                    <a:pt x="61" y="60"/>
                    <a:pt x="58" y="61"/>
                  </a:cubicBezTo>
                  <a:cubicBezTo>
                    <a:pt x="55" y="62"/>
                    <a:pt x="53" y="63"/>
                    <a:pt x="50" y="63"/>
                  </a:cubicBezTo>
                  <a:lnTo>
                    <a:pt x="19" y="63"/>
                  </a:lnTo>
                  <a:cubicBezTo>
                    <a:pt x="15" y="63"/>
                    <a:pt x="12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7"/>
                  </a:cubicBezTo>
                  <a:cubicBezTo>
                    <a:pt x="7" y="68"/>
                    <a:pt x="5" y="70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lnTo>
                    <a:pt x="3" y="73"/>
                  </a:lnTo>
                  <a:lnTo>
                    <a:pt x="3" y="73"/>
                  </a:lnTo>
                  <a:cubicBezTo>
                    <a:pt x="2" y="73"/>
                    <a:pt x="2" y="73"/>
                    <a:pt x="2" y="73"/>
                  </a:cubicBezTo>
                  <a:cubicBezTo>
                    <a:pt x="1" y="74"/>
                    <a:pt x="0" y="76"/>
                    <a:pt x="0" y="79"/>
                  </a:cubicBezTo>
                  <a:cubicBezTo>
                    <a:pt x="1" y="80"/>
                    <a:pt x="1" y="81"/>
                    <a:pt x="3" y="82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8" y="83"/>
                    <a:pt x="9" y="83"/>
                    <a:pt x="11" y="85"/>
                  </a:cubicBezTo>
                  <a:cubicBezTo>
                    <a:pt x="13" y="86"/>
                    <a:pt x="14" y="86"/>
                    <a:pt x="15" y="87"/>
                  </a:cubicBezTo>
                  <a:cubicBezTo>
                    <a:pt x="16" y="87"/>
                    <a:pt x="18" y="87"/>
                    <a:pt x="18" y="88"/>
                  </a:cubicBezTo>
                  <a:cubicBezTo>
                    <a:pt x="18" y="90"/>
                    <a:pt x="17" y="91"/>
                    <a:pt x="15" y="93"/>
                  </a:cubicBezTo>
                  <a:cubicBezTo>
                    <a:pt x="14" y="95"/>
                    <a:pt x="14" y="96"/>
                    <a:pt x="15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9" y="99"/>
                    <a:pt x="21" y="98"/>
                    <a:pt x="23" y="96"/>
                  </a:cubicBezTo>
                  <a:cubicBezTo>
                    <a:pt x="26" y="92"/>
                    <a:pt x="29" y="91"/>
                    <a:pt x="31" y="91"/>
                  </a:cubicBezTo>
                  <a:cubicBezTo>
                    <a:pt x="34" y="91"/>
                    <a:pt x="36" y="94"/>
                    <a:pt x="37" y="96"/>
                  </a:cubicBezTo>
                  <a:cubicBezTo>
                    <a:pt x="38" y="97"/>
                    <a:pt x="40" y="101"/>
                    <a:pt x="41" y="101"/>
                  </a:cubicBezTo>
                  <a:cubicBezTo>
                    <a:pt x="42" y="101"/>
                    <a:pt x="43" y="100"/>
                    <a:pt x="44" y="99"/>
                  </a:cubicBezTo>
                  <a:cubicBezTo>
                    <a:pt x="45" y="98"/>
                    <a:pt x="46" y="97"/>
                    <a:pt x="47" y="97"/>
                  </a:cubicBezTo>
                  <a:cubicBezTo>
                    <a:pt x="50" y="97"/>
                    <a:pt x="52" y="100"/>
                    <a:pt x="54" y="105"/>
                  </a:cubicBezTo>
                  <a:cubicBezTo>
                    <a:pt x="58" y="111"/>
                    <a:pt x="60" y="116"/>
                    <a:pt x="58" y="120"/>
                  </a:cubicBezTo>
                  <a:cubicBezTo>
                    <a:pt x="58" y="120"/>
                    <a:pt x="58" y="120"/>
                    <a:pt x="60" y="122"/>
                  </a:cubicBezTo>
                  <a:cubicBezTo>
                    <a:pt x="61" y="123"/>
                    <a:pt x="62" y="123"/>
                    <a:pt x="63" y="124"/>
                  </a:cubicBezTo>
                  <a:cubicBezTo>
                    <a:pt x="66" y="127"/>
                    <a:pt x="68" y="129"/>
                    <a:pt x="68" y="131"/>
                  </a:cubicBezTo>
                  <a:cubicBezTo>
                    <a:pt x="68" y="132"/>
                    <a:pt x="65" y="133"/>
                    <a:pt x="65" y="134"/>
                  </a:cubicBezTo>
                  <a:cubicBezTo>
                    <a:pt x="62" y="134"/>
                    <a:pt x="62" y="135"/>
                    <a:pt x="62" y="135"/>
                  </a:cubicBezTo>
                  <a:cubicBezTo>
                    <a:pt x="62" y="136"/>
                    <a:pt x="62" y="137"/>
                    <a:pt x="65" y="139"/>
                  </a:cubicBezTo>
                  <a:cubicBezTo>
                    <a:pt x="67" y="141"/>
                    <a:pt x="68" y="143"/>
                    <a:pt x="69" y="144"/>
                  </a:cubicBezTo>
                  <a:cubicBezTo>
                    <a:pt x="70" y="146"/>
                    <a:pt x="71" y="147"/>
                    <a:pt x="73" y="148"/>
                  </a:cubicBezTo>
                  <a:cubicBezTo>
                    <a:pt x="76" y="150"/>
                    <a:pt x="78" y="153"/>
                    <a:pt x="79" y="155"/>
                  </a:cubicBezTo>
                  <a:cubicBezTo>
                    <a:pt x="88" y="148"/>
                    <a:pt x="98" y="144"/>
                    <a:pt x="103" y="143"/>
                  </a:cubicBezTo>
                  <a:cubicBezTo>
                    <a:pt x="125" y="142"/>
                    <a:pt x="132" y="139"/>
                    <a:pt x="136" y="137"/>
                  </a:cubicBezTo>
                  <a:cubicBezTo>
                    <a:pt x="137" y="136"/>
                    <a:pt x="138" y="136"/>
                    <a:pt x="140" y="136"/>
                  </a:cubicBezTo>
                  <a:cubicBezTo>
                    <a:pt x="140" y="136"/>
                    <a:pt x="140" y="136"/>
                    <a:pt x="141" y="136"/>
                  </a:cubicBezTo>
                  <a:cubicBezTo>
                    <a:pt x="162" y="138"/>
                    <a:pt x="186" y="163"/>
                    <a:pt x="206" y="185"/>
                  </a:cubicBezTo>
                  <a:cubicBezTo>
                    <a:pt x="219" y="198"/>
                    <a:pt x="229" y="209"/>
                    <a:pt x="237" y="212"/>
                  </a:cubicBezTo>
                  <a:cubicBezTo>
                    <a:pt x="239" y="213"/>
                    <a:pt x="240" y="213"/>
                    <a:pt x="242" y="213"/>
                  </a:cubicBezTo>
                  <a:cubicBezTo>
                    <a:pt x="246" y="213"/>
                    <a:pt x="250" y="211"/>
                    <a:pt x="254" y="208"/>
                  </a:cubicBezTo>
                  <a:cubicBezTo>
                    <a:pt x="259" y="205"/>
                    <a:pt x="265" y="201"/>
                    <a:pt x="271" y="201"/>
                  </a:cubicBezTo>
                  <a:cubicBezTo>
                    <a:pt x="280" y="201"/>
                    <a:pt x="286" y="202"/>
                    <a:pt x="291" y="202"/>
                  </a:cubicBezTo>
                  <a:cubicBezTo>
                    <a:pt x="294" y="202"/>
                    <a:pt x="297" y="202"/>
                    <a:pt x="299" y="202"/>
                  </a:cubicBezTo>
                  <a:lnTo>
                    <a:pt x="302" y="196"/>
                  </a:lnTo>
                  <a:lnTo>
                    <a:pt x="303" y="185"/>
                  </a:lnTo>
                  <a:lnTo>
                    <a:pt x="306" y="181"/>
                  </a:lnTo>
                  <a:cubicBezTo>
                    <a:pt x="306" y="181"/>
                    <a:pt x="307" y="180"/>
                    <a:pt x="307" y="180"/>
                  </a:cubicBezTo>
                  <a:cubicBezTo>
                    <a:pt x="302" y="178"/>
                    <a:pt x="299" y="173"/>
                    <a:pt x="297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0" name="Freeform 1220"/>
            <p:cNvSpPr>
              <a:spLocks/>
            </p:cNvSpPr>
            <p:nvPr/>
          </p:nvSpPr>
          <p:spPr bwMode="auto">
            <a:xfrm>
              <a:off x="8279687" y="4358093"/>
              <a:ext cx="240571" cy="300714"/>
            </a:xfrm>
            <a:custGeom>
              <a:avLst/>
              <a:gdLst>
                <a:gd name="T0" fmla="*/ 316 w 567"/>
                <a:gd name="T1" fmla="*/ 702 h 704"/>
                <a:gd name="T2" fmla="*/ 331 w 567"/>
                <a:gd name="T3" fmla="*/ 693 h 704"/>
                <a:gd name="T4" fmla="*/ 392 w 567"/>
                <a:gd name="T5" fmla="*/ 695 h 704"/>
                <a:gd name="T6" fmla="*/ 442 w 567"/>
                <a:gd name="T7" fmla="*/ 684 h 704"/>
                <a:gd name="T8" fmla="*/ 475 w 567"/>
                <a:gd name="T9" fmla="*/ 664 h 704"/>
                <a:gd name="T10" fmla="*/ 485 w 567"/>
                <a:gd name="T11" fmla="*/ 608 h 704"/>
                <a:gd name="T12" fmla="*/ 477 w 567"/>
                <a:gd name="T13" fmla="*/ 584 h 704"/>
                <a:gd name="T14" fmla="*/ 469 w 567"/>
                <a:gd name="T15" fmla="*/ 555 h 704"/>
                <a:gd name="T16" fmla="*/ 508 w 567"/>
                <a:gd name="T17" fmla="*/ 493 h 704"/>
                <a:gd name="T18" fmla="*/ 519 w 567"/>
                <a:gd name="T19" fmla="*/ 469 h 704"/>
                <a:gd name="T20" fmla="*/ 494 w 567"/>
                <a:gd name="T21" fmla="*/ 423 h 704"/>
                <a:gd name="T22" fmla="*/ 503 w 567"/>
                <a:gd name="T23" fmla="*/ 366 h 704"/>
                <a:gd name="T24" fmla="*/ 529 w 567"/>
                <a:gd name="T25" fmla="*/ 362 h 704"/>
                <a:gd name="T26" fmla="*/ 551 w 567"/>
                <a:gd name="T27" fmla="*/ 341 h 704"/>
                <a:gd name="T28" fmla="*/ 541 w 567"/>
                <a:gd name="T29" fmla="*/ 321 h 704"/>
                <a:gd name="T30" fmla="*/ 526 w 567"/>
                <a:gd name="T31" fmla="*/ 260 h 704"/>
                <a:gd name="T32" fmla="*/ 523 w 567"/>
                <a:gd name="T33" fmla="*/ 247 h 704"/>
                <a:gd name="T34" fmla="*/ 545 w 567"/>
                <a:gd name="T35" fmla="*/ 226 h 704"/>
                <a:gd name="T36" fmla="*/ 559 w 567"/>
                <a:gd name="T37" fmla="*/ 198 h 704"/>
                <a:gd name="T38" fmla="*/ 546 w 567"/>
                <a:gd name="T39" fmla="*/ 170 h 704"/>
                <a:gd name="T40" fmla="*/ 535 w 567"/>
                <a:gd name="T41" fmla="*/ 144 h 704"/>
                <a:gd name="T42" fmla="*/ 560 w 567"/>
                <a:gd name="T43" fmla="*/ 119 h 704"/>
                <a:gd name="T44" fmla="*/ 564 w 567"/>
                <a:gd name="T45" fmla="*/ 100 h 704"/>
                <a:gd name="T46" fmla="*/ 536 w 567"/>
                <a:gd name="T47" fmla="*/ 86 h 704"/>
                <a:gd name="T48" fmla="*/ 513 w 567"/>
                <a:gd name="T49" fmla="*/ 64 h 704"/>
                <a:gd name="T50" fmla="*/ 528 w 567"/>
                <a:gd name="T51" fmla="*/ 25 h 704"/>
                <a:gd name="T52" fmla="*/ 517 w 567"/>
                <a:gd name="T53" fmla="*/ 20 h 704"/>
                <a:gd name="T54" fmla="*/ 487 w 567"/>
                <a:gd name="T55" fmla="*/ 15 h 704"/>
                <a:gd name="T56" fmla="*/ 449 w 567"/>
                <a:gd name="T57" fmla="*/ 6 h 704"/>
                <a:gd name="T58" fmla="*/ 360 w 567"/>
                <a:gd name="T59" fmla="*/ 77 h 704"/>
                <a:gd name="T60" fmla="*/ 355 w 567"/>
                <a:gd name="T61" fmla="*/ 62 h 704"/>
                <a:gd name="T62" fmla="*/ 327 w 567"/>
                <a:gd name="T63" fmla="*/ 99 h 704"/>
                <a:gd name="T64" fmla="*/ 310 w 567"/>
                <a:gd name="T65" fmla="*/ 94 h 704"/>
                <a:gd name="T66" fmla="*/ 280 w 567"/>
                <a:gd name="T67" fmla="*/ 113 h 704"/>
                <a:gd name="T68" fmla="*/ 287 w 567"/>
                <a:gd name="T69" fmla="*/ 142 h 704"/>
                <a:gd name="T70" fmla="*/ 286 w 567"/>
                <a:gd name="T71" fmla="*/ 173 h 704"/>
                <a:gd name="T72" fmla="*/ 256 w 567"/>
                <a:gd name="T73" fmla="*/ 178 h 704"/>
                <a:gd name="T74" fmla="*/ 229 w 567"/>
                <a:gd name="T75" fmla="*/ 190 h 704"/>
                <a:gd name="T76" fmla="*/ 194 w 567"/>
                <a:gd name="T77" fmla="*/ 195 h 704"/>
                <a:gd name="T78" fmla="*/ 154 w 567"/>
                <a:gd name="T79" fmla="*/ 171 h 704"/>
                <a:gd name="T80" fmla="*/ 119 w 567"/>
                <a:gd name="T81" fmla="*/ 182 h 704"/>
                <a:gd name="T82" fmla="*/ 110 w 567"/>
                <a:gd name="T83" fmla="*/ 217 h 704"/>
                <a:gd name="T84" fmla="*/ 75 w 567"/>
                <a:gd name="T85" fmla="*/ 209 h 704"/>
                <a:gd name="T86" fmla="*/ 26 w 567"/>
                <a:gd name="T87" fmla="*/ 220 h 704"/>
                <a:gd name="T88" fmla="*/ 8 w 567"/>
                <a:gd name="T89" fmla="*/ 238 h 704"/>
                <a:gd name="T90" fmla="*/ 35 w 567"/>
                <a:gd name="T91" fmla="*/ 276 h 704"/>
                <a:gd name="T92" fmla="*/ 40 w 567"/>
                <a:gd name="T93" fmla="*/ 319 h 704"/>
                <a:gd name="T94" fmla="*/ 23 w 567"/>
                <a:gd name="T95" fmla="*/ 365 h 704"/>
                <a:gd name="T96" fmla="*/ 0 w 567"/>
                <a:gd name="T97" fmla="*/ 382 h 704"/>
                <a:gd name="T98" fmla="*/ 22 w 567"/>
                <a:gd name="T99" fmla="*/ 480 h 704"/>
                <a:gd name="T100" fmla="*/ 30 w 567"/>
                <a:gd name="T101" fmla="*/ 527 h 704"/>
                <a:gd name="T102" fmla="*/ 52 w 567"/>
                <a:gd name="T103" fmla="*/ 546 h 704"/>
                <a:gd name="T104" fmla="*/ 72 w 567"/>
                <a:gd name="T105" fmla="*/ 561 h 704"/>
                <a:gd name="T106" fmla="*/ 99 w 567"/>
                <a:gd name="T107" fmla="*/ 596 h 704"/>
                <a:gd name="T108" fmla="*/ 125 w 567"/>
                <a:gd name="T109" fmla="*/ 644 h 704"/>
                <a:gd name="T110" fmla="*/ 165 w 567"/>
                <a:gd name="T111" fmla="*/ 678 h 704"/>
                <a:gd name="T112" fmla="*/ 193 w 567"/>
                <a:gd name="T113" fmla="*/ 646 h 704"/>
                <a:gd name="T114" fmla="*/ 251 w 567"/>
                <a:gd name="T115" fmla="*/ 639 h 704"/>
                <a:gd name="T116" fmla="*/ 277 w 567"/>
                <a:gd name="T117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704">
                  <a:moveTo>
                    <a:pt x="313" y="703"/>
                  </a:moveTo>
                  <a:cubicBezTo>
                    <a:pt x="314" y="703"/>
                    <a:pt x="314" y="703"/>
                    <a:pt x="315" y="703"/>
                  </a:cubicBezTo>
                  <a:lnTo>
                    <a:pt x="315" y="703"/>
                  </a:lnTo>
                  <a:lnTo>
                    <a:pt x="316" y="703"/>
                  </a:lnTo>
                  <a:cubicBezTo>
                    <a:pt x="316" y="702"/>
                    <a:pt x="316" y="702"/>
                    <a:pt x="316" y="702"/>
                  </a:cubicBezTo>
                  <a:cubicBezTo>
                    <a:pt x="316" y="702"/>
                    <a:pt x="316" y="702"/>
                    <a:pt x="316" y="702"/>
                  </a:cubicBezTo>
                  <a:cubicBezTo>
                    <a:pt x="317" y="700"/>
                    <a:pt x="319" y="699"/>
                    <a:pt x="320" y="697"/>
                  </a:cubicBezTo>
                  <a:cubicBezTo>
                    <a:pt x="321" y="697"/>
                    <a:pt x="321" y="696"/>
                    <a:pt x="321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4" y="694"/>
                    <a:pt x="327" y="693"/>
                    <a:pt x="331" y="693"/>
                  </a:cubicBezTo>
                  <a:lnTo>
                    <a:pt x="362" y="693"/>
                  </a:lnTo>
                  <a:cubicBezTo>
                    <a:pt x="365" y="693"/>
                    <a:pt x="368" y="692"/>
                    <a:pt x="370" y="691"/>
                  </a:cubicBezTo>
                  <a:cubicBezTo>
                    <a:pt x="373" y="690"/>
                    <a:pt x="376" y="689"/>
                    <a:pt x="380" y="689"/>
                  </a:cubicBezTo>
                  <a:cubicBezTo>
                    <a:pt x="383" y="689"/>
                    <a:pt x="385" y="690"/>
                    <a:pt x="387" y="691"/>
                  </a:cubicBezTo>
                  <a:cubicBezTo>
                    <a:pt x="389" y="692"/>
                    <a:pt x="390" y="694"/>
                    <a:pt x="392" y="695"/>
                  </a:cubicBezTo>
                  <a:cubicBezTo>
                    <a:pt x="392" y="695"/>
                    <a:pt x="392" y="695"/>
                    <a:pt x="393" y="696"/>
                  </a:cubicBezTo>
                  <a:cubicBezTo>
                    <a:pt x="395" y="697"/>
                    <a:pt x="397" y="697"/>
                    <a:pt x="400" y="697"/>
                  </a:cubicBezTo>
                  <a:cubicBezTo>
                    <a:pt x="405" y="697"/>
                    <a:pt x="409" y="695"/>
                    <a:pt x="413" y="694"/>
                  </a:cubicBezTo>
                  <a:cubicBezTo>
                    <a:pt x="417" y="692"/>
                    <a:pt x="422" y="690"/>
                    <a:pt x="428" y="690"/>
                  </a:cubicBezTo>
                  <a:cubicBezTo>
                    <a:pt x="434" y="690"/>
                    <a:pt x="439" y="687"/>
                    <a:pt x="442" y="684"/>
                  </a:cubicBezTo>
                  <a:cubicBezTo>
                    <a:pt x="444" y="682"/>
                    <a:pt x="446" y="680"/>
                    <a:pt x="448" y="678"/>
                  </a:cubicBezTo>
                  <a:cubicBezTo>
                    <a:pt x="449" y="677"/>
                    <a:pt x="450" y="676"/>
                    <a:pt x="451" y="675"/>
                  </a:cubicBezTo>
                  <a:cubicBezTo>
                    <a:pt x="453" y="674"/>
                    <a:pt x="456" y="673"/>
                    <a:pt x="459" y="673"/>
                  </a:cubicBezTo>
                  <a:cubicBezTo>
                    <a:pt x="463" y="672"/>
                    <a:pt x="466" y="671"/>
                    <a:pt x="469" y="669"/>
                  </a:cubicBezTo>
                  <a:cubicBezTo>
                    <a:pt x="471" y="668"/>
                    <a:pt x="473" y="666"/>
                    <a:pt x="475" y="664"/>
                  </a:cubicBezTo>
                  <a:cubicBezTo>
                    <a:pt x="478" y="662"/>
                    <a:pt x="480" y="659"/>
                    <a:pt x="482" y="656"/>
                  </a:cubicBezTo>
                  <a:cubicBezTo>
                    <a:pt x="484" y="653"/>
                    <a:pt x="486" y="651"/>
                    <a:pt x="489" y="648"/>
                  </a:cubicBezTo>
                  <a:cubicBezTo>
                    <a:pt x="491" y="646"/>
                    <a:pt x="493" y="645"/>
                    <a:pt x="496" y="644"/>
                  </a:cubicBezTo>
                  <a:cubicBezTo>
                    <a:pt x="495" y="633"/>
                    <a:pt x="494" y="623"/>
                    <a:pt x="494" y="615"/>
                  </a:cubicBezTo>
                  <a:cubicBezTo>
                    <a:pt x="494" y="611"/>
                    <a:pt x="491" y="610"/>
                    <a:pt x="485" y="608"/>
                  </a:cubicBezTo>
                  <a:cubicBezTo>
                    <a:pt x="480" y="607"/>
                    <a:pt x="475" y="606"/>
                    <a:pt x="475" y="601"/>
                  </a:cubicBezTo>
                  <a:cubicBezTo>
                    <a:pt x="475" y="598"/>
                    <a:pt x="477" y="596"/>
                    <a:pt x="478" y="594"/>
                  </a:cubicBezTo>
                  <a:cubicBezTo>
                    <a:pt x="479" y="594"/>
                    <a:pt x="479" y="594"/>
                    <a:pt x="479" y="593"/>
                  </a:cubicBezTo>
                  <a:lnTo>
                    <a:pt x="479" y="584"/>
                  </a:lnTo>
                  <a:cubicBezTo>
                    <a:pt x="478" y="584"/>
                    <a:pt x="478" y="584"/>
                    <a:pt x="477" y="584"/>
                  </a:cubicBezTo>
                  <a:cubicBezTo>
                    <a:pt x="471" y="583"/>
                    <a:pt x="468" y="582"/>
                    <a:pt x="463" y="576"/>
                  </a:cubicBezTo>
                  <a:cubicBezTo>
                    <a:pt x="462" y="575"/>
                    <a:pt x="462" y="574"/>
                    <a:pt x="463" y="573"/>
                  </a:cubicBezTo>
                  <a:cubicBezTo>
                    <a:pt x="464" y="573"/>
                    <a:pt x="465" y="572"/>
                    <a:pt x="466" y="571"/>
                  </a:cubicBezTo>
                  <a:cubicBezTo>
                    <a:pt x="468" y="570"/>
                    <a:pt x="470" y="568"/>
                    <a:pt x="470" y="566"/>
                  </a:cubicBezTo>
                  <a:cubicBezTo>
                    <a:pt x="470" y="562"/>
                    <a:pt x="470" y="559"/>
                    <a:pt x="469" y="555"/>
                  </a:cubicBezTo>
                  <a:cubicBezTo>
                    <a:pt x="468" y="551"/>
                    <a:pt x="467" y="547"/>
                    <a:pt x="467" y="543"/>
                  </a:cubicBezTo>
                  <a:cubicBezTo>
                    <a:pt x="467" y="527"/>
                    <a:pt x="475" y="522"/>
                    <a:pt x="482" y="518"/>
                  </a:cubicBezTo>
                  <a:cubicBezTo>
                    <a:pt x="488" y="515"/>
                    <a:pt x="492" y="513"/>
                    <a:pt x="492" y="503"/>
                  </a:cubicBezTo>
                  <a:cubicBezTo>
                    <a:pt x="492" y="495"/>
                    <a:pt x="499" y="494"/>
                    <a:pt x="503" y="494"/>
                  </a:cubicBezTo>
                  <a:cubicBezTo>
                    <a:pt x="505" y="494"/>
                    <a:pt x="507" y="494"/>
                    <a:pt x="508" y="493"/>
                  </a:cubicBezTo>
                  <a:cubicBezTo>
                    <a:pt x="514" y="491"/>
                    <a:pt x="514" y="486"/>
                    <a:pt x="514" y="479"/>
                  </a:cubicBezTo>
                  <a:lnTo>
                    <a:pt x="514" y="479"/>
                  </a:lnTo>
                  <a:cubicBezTo>
                    <a:pt x="514" y="478"/>
                    <a:pt x="514" y="477"/>
                    <a:pt x="514" y="476"/>
                  </a:cubicBezTo>
                  <a:cubicBezTo>
                    <a:pt x="514" y="472"/>
                    <a:pt x="516" y="471"/>
                    <a:pt x="518" y="470"/>
                  </a:cubicBezTo>
                  <a:cubicBezTo>
                    <a:pt x="519" y="469"/>
                    <a:pt x="519" y="469"/>
                    <a:pt x="519" y="469"/>
                  </a:cubicBezTo>
                  <a:cubicBezTo>
                    <a:pt x="519" y="460"/>
                    <a:pt x="513" y="455"/>
                    <a:pt x="507" y="450"/>
                  </a:cubicBezTo>
                  <a:cubicBezTo>
                    <a:pt x="501" y="445"/>
                    <a:pt x="494" y="439"/>
                    <a:pt x="494" y="429"/>
                  </a:cubicBezTo>
                  <a:cubicBezTo>
                    <a:pt x="494" y="428"/>
                    <a:pt x="494" y="427"/>
                    <a:pt x="494" y="427"/>
                  </a:cubicBezTo>
                  <a:cubicBezTo>
                    <a:pt x="494" y="425"/>
                    <a:pt x="494" y="425"/>
                    <a:pt x="494" y="425"/>
                  </a:cubicBezTo>
                  <a:cubicBezTo>
                    <a:pt x="494" y="424"/>
                    <a:pt x="494" y="424"/>
                    <a:pt x="494" y="423"/>
                  </a:cubicBezTo>
                  <a:cubicBezTo>
                    <a:pt x="495" y="421"/>
                    <a:pt x="496" y="419"/>
                    <a:pt x="496" y="418"/>
                  </a:cubicBezTo>
                  <a:cubicBezTo>
                    <a:pt x="498" y="414"/>
                    <a:pt x="500" y="411"/>
                    <a:pt x="500" y="406"/>
                  </a:cubicBezTo>
                  <a:cubicBezTo>
                    <a:pt x="500" y="402"/>
                    <a:pt x="497" y="395"/>
                    <a:pt x="494" y="389"/>
                  </a:cubicBezTo>
                  <a:cubicBezTo>
                    <a:pt x="492" y="384"/>
                    <a:pt x="490" y="379"/>
                    <a:pt x="490" y="376"/>
                  </a:cubicBezTo>
                  <a:cubicBezTo>
                    <a:pt x="490" y="369"/>
                    <a:pt x="497" y="366"/>
                    <a:pt x="503" y="366"/>
                  </a:cubicBezTo>
                  <a:lnTo>
                    <a:pt x="514" y="366"/>
                  </a:lnTo>
                  <a:cubicBezTo>
                    <a:pt x="515" y="366"/>
                    <a:pt x="515" y="367"/>
                    <a:pt x="516" y="367"/>
                  </a:cubicBezTo>
                  <a:cubicBezTo>
                    <a:pt x="517" y="367"/>
                    <a:pt x="519" y="368"/>
                    <a:pt x="521" y="368"/>
                  </a:cubicBezTo>
                  <a:cubicBezTo>
                    <a:pt x="523" y="368"/>
                    <a:pt x="524" y="368"/>
                    <a:pt x="524" y="367"/>
                  </a:cubicBezTo>
                  <a:cubicBezTo>
                    <a:pt x="526" y="367"/>
                    <a:pt x="527" y="364"/>
                    <a:pt x="529" y="362"/>
                  </a:cubicBezTo>
                  <a:cubicBezTo>
                    <a:pt x="531" y="357"/>
                    <a:pt x="534" y="351"/>
                    <a:pt x="544" y="351"/>
                  </a:cubicBezTo>
                  <a:cubicBezTo>
                    <a:pt x="547" y="351"/>
                    <a:pt x="548" y="351"/>
                    <a:pt x="549" y="352"/>
                  </a:cubicBezTo>
                  <a:cubicBezTo>
                    <a:pt x="549" y="352"/>
                    <a:pt x="550" y="351"/>
                    <a:pt x="550" y="351"/>
                  </a:cubicBezTo>
                  <a:cubicBezTo>
                    <a:pt x="551" y="351"/>
                    <a:pt x="552" y="350"/>
                    <a:pt x="551" y="342"/>
                  </a:cubicBezTo>
                  <a:cubicBezTo>
                    <a:pt x="551" y="342"/>
                    <a:pt x="551" y="341"/>
                    <a:pt x="551" y="341"/>
                  </a:cubicBezTo>
                  <a:lnTo>
                    <a:pt x="548" y="341"/>
                  </a:lnTo>
                  <a:cubicBezTo>
                    <a:pt x="546" y="341"/>
                    <a:pt x="545" y="340"/>
                    <a:pt x="545" y="339"/>
                  </a:cubicBezTo>
                  <a:cubicBezTo>
                    <a:pt x="545" y="336"/>
                    <a:pt x="544" y="334"/>
                    <a:pt x="543" y="333"/>
                  </a:cubicBezTo>
                  <a:cubicBezTo>
                    <a:pt x="542" y="331"/>
                    <a:pt x="541" y="329"/>
                    <a:pt x="541" y="327"/>
                  </a:cubicBezTo>
                  <a:lnTo>
                    <a:pt x="541" y="321"/>
                  </a:lnTo>
                  <a:cubicBezTo>
                    <a:pt x="541" y="319"/>
                    <a:pt x="539" y="319"/>
                    <a:pt x="536" y="317"/>
                  </a:cubicBezTo>
                  <a:cubicBezTo>
                    <a:pt x="533" y="316"/>
                    <a:pt x="530" y="315"/>
                    <a:pt x="529" y="312"/>
                  </a:cubicBezTo>
                  <a:cubicBezTo>
                    <a:pt x="527" y="309"/>
                    <a:pt x="525" y="307"/>
                    <a:pt x="524" y="304"/>
                  </a:cubicBezTo>
                  <a:cubicBezTo>
                    <a:pt x="519" y="299"/>
                    <a:pt x="515" y="293"/>
                    <a:pt x="515" y="280"/>
                  </a:cubicBezTo>
                  <a:cubicBezTo>
                    <a:pt x="515" y="272"/>
                    <a:pt x="520" y="263"/>
                    <a:pt x="526" y="260"/>
                  </a:cubicBezTo>
                  <a:cubicBezTo>
                    <a:pt x="528" y="260"/>
                    <a:pt x="529" y="259"/>
                    <a:pt x="530" y="259"/>
                  </a:cubicBezTo>
                  <a:cubicBezTo>
                    <a:pt x="531" y="259"/>
                    <a:pt x="531" y="259"/>
                    <a:pt x="531" y="259"/>
                  </a:cubicBezTo>
                  <a:cubicBezTo>
                    <a:pt x="531" y="259"/>
                    <a:pt x="531" y="258"/>
                    <a:pt x="531" y="258"/>
                  </a:cubicBezTo>
                  <a:cubicBezTo>
                    <a:pt x="531" y="255"/>
                    <a:pt x="530" y="254"/>
                    <a:pt x="527" y="253"/>
                  </a:cubicBezTo>
                  <a:cubicBezTo>
                    <a:pt x="526" y="252"/>
                    <a:pt x="523" y="250"/>
                    <a:pt x="523" y="247"/>
                  </a:cubicBezTo>
                  <a:cubicBezTo>
                    <a:pt x="523" y="243"/>
                    <a:pt x="527" y="240"/>
                    <a:pt x="530" y="238"/>
                  </a:cubicBezTo>
                  <a:cubicBezTo>
                    <a:pt x="532" y="237"/>
                    <a:pt x="534" y="235"/>
                    <a:pt x="535" y="233"/>
                  </a:cubicBezTo>
                  <a:cubicBezTo>
                    <a:pt x="535" y="233"/>
                    <a:pt x="536" y="232"/>
                    <a:pt x="536" y="231"/>
                  </a:cubicBezTo>
                  <a:cubicBezTo>
                    <a:pt x="536" y="229"/>
                    <a:pt x="537" y="225"/>
                    <a:pt x="540" y="225"/>
                  </a:cubicBezTo>
                  <a:cubicBezTo>
                    <a:pt x="543" y="225"/>
                    <a:pt x="544" y="225"/>
                    <a:pt x="545" y="226"/>
                  </a:cubicBezTo>
                  <a:cubicBezTo>
                    <a:pt x="546" y="227"/>
                    <a:pt x="547" y="227"/>
                    <a:pt x="549" y="227"/>
                  </a:cubicBezTo>
                  <a:cubicBezTo>
                    <a:pt x="553" y="227"/>
                    <a:pt x="554" y="224"/>
                    <a:pt x="555" y="217"/>
                  </a:cubicBezTo>
                  <a:cubicBezTo>
                    <a:pt x="556" y="212"/>
                    <a:pt x="557" y="206"/>
                    <a:pt x="561" y="203"/>
                  </a:cubicBezTo>
                  <a:cubicBezTo>
                    <a:pt x="561" y="203"/>
                    <a:pt x="561" y="202"/>
                    <a:pt x="561" y="202"/>
                  </a:cubicBezTo>
                  <a:cubicBezTo>
                    <a:pt x="560" y="201"/>
                    <a:pt x="559" y="200"/>
                    <a:pt x="559" y="198"/>
                  </a:cubicBezTo>
                  <a:cubicBezTo>
                    <a:pt x="559" y="195"/>
                    <a:pt x="557" y="194"/>
                    <a:pt x="554" y="192"/>
                  </a:cubicBezTo>
                  <a:cubicBezTo>
                    <a:pt x="551" y="190"/>
                    <a:pt x="549" y="189"/>
                    <a:pt x="548" y="186"/>
                  </a:cubicBezTo>
                  <a:cubicBezTo>
                    <a:pt x="548" y="186"/>
                    <a:pt x="548" y="185"/>
                    <a:pt x="548" y="185"/>
                  </a:cubicBezTo>
                  <a:cubicBezTo>
                    <a:pt x="548" y="184"/>
                    <a:pt x="548" y="184"/>
                    <a:pt x="548" y="183"/>
                  </a:cubicBezTo>
                  <a:cubicBezTo>
                    <a:pt x="548" y="179"/>
                    <a:pt x="548" y="172"/>
                    <a:pt x="546" y="170"/>
                  </a:cubicBezTo>
                  <a:cubicBezTo>
                    <a:pt x="546" y="169"/>
                    <a:pt x="545" y="168"/>
                    <a:pt x="543" y="168"/>
                  </a:cubicBezTo>
                  <a:cubicBezTo>
                    <a:pt x="541" y="167"/>
                    <a:pt x="537" y="166"/>
                    <a:pt x="537" y="160"/>
                  </a:cubicBezTo>
                  <a:cubicBezTo>
                    <a:pt x="537" y="157"/>
                    <a:pt x="540" y="154"/>
                    <a:pt x="542" y="152"/>
                  </a:cubicBezTo>
                  <a:cubicBezTo>
                    <a:pt x="541" y="152"/>
                    <a:pt x="541" y="151"/>
                    <a:pt x="540" y="151"/>
                  </a:cubicBezTo>
                  <a:cubicBezTo>
                    <a:pt x="538" y="150"/>
                    <a:pt x="535" y="148"/>
                    <a:pt x="535" y="144"/>
                  </a:cubicBezTo>
                  <a:cubicBezTo>
                    <a:pt x="535" y="138"/>
                    <a:pt x="540" y="135"/>
                    <a:pt x="544" y="133"/>
                  </a:cubicBezTo>
                  <a:cubicBezTo>
                    <a:pt x="547" y="131"/>
                    <a:pt x="550" y="130"/>
                    <a:pt x="551" y="127"/>
                  </a:cubicBezTo>
                  <a:cubicBezTo>
                    <a:pt x="552" y="126"/>
                    <a:pt x="552" y="125"/>
                    <a:pt x="552" y="124"/>
                  </a:cubicBezTo>
                  <a:cubicBezTo>
                    <a:pt x="552" y="122"/>
                    <a:pt x="553" y="119"/>
                    <a:pt x="557" y="119"/>
                  </a:cubicBezTo>
                  <a:cubicBezTo>
                    <a:pt x="558" y="119"/>
                    <a:pt x="559" y="119"/>
                    <a:pt x="560" y="119"/>
                  </a:cubicBezTo>
                  <a:cubicBezTo>
                    <a:pt x="561" y="119"/>
                    <a:pt x="561" y="119"/>
                    <a:pt x="562" y="119"/>
                  </a:cubicBezTo>
                  <a:lnTo>
                    <a:pt x="562" y="113"/>
                  </a:lnTo>
                  <a:cubicBezTo>
                    <a:pt x="562" y="110"/>
                    <a:pt x="563" y="108"/>
                    <a:pt x="565" y="106"/>
                  </a:cubicBezTo>
                  <a:cubicBezTo>
                    <a:pt x="566" y="105"/>
                    <a:pt x="567" y="104"/>
                    <a:pt x="567" y="103"/>
                  </a:cubicBezTo>
                  <a:cubicBezTo>
                    <a:pt x="566" y="103"/>
                    <a:pt x="564" y="101"/>
                    <a:pt x="564" y="100"/>
                  </a:cubicBezTo>
                  <a:cubicBezTo>
                    <a:pt x="563" y="99"/>
                    <a:pt x="562" y="99"/>
                    <a:pt x="562" y="98"/>
                  </a:cubicBezTo>
                  <a:cubicBezTo>
                    <a:pt x="558" y="97"/>
                    <a:pt x="556" y="94"/>
                    <a:pt x="555" y="91"/>
                  </a:cubicBezTo>
                  <a:cubicBezTo>
                    <a:pt x="554" y="87"/>
                    <a:pt x="553" y="84"/>
                    <a:pt x="548" y="84"/>
                  </a:cubicBezTo>
                  <a:cubicBezTo>
                    <a:pt x="546" y="84"/>
                    <a:pt x="544" y="85"/>
                    <a:pt x="543" y="85"/>
                  </a:cubicBezTo>
                  <a:cubicBezTo>
                    <a:pt x="541" y="86"/>
                    <a:pt x="539" y="86"/>
                    <a:pt x="536" y="86"/>
                  </a:cubicBezTo>
                  <a:cubicBezTo>
                    <a:pt x="530" y="86"/>
                    <a:pt x="522" y="82"/>
                    <a:pt x="522" y="78"/>
                  </a:cubicBezTo>
                  <a:cubicBezTo>
                    <a:pt x="522" y="77"/>
                    <a:pt x="522" y="77"/>
                    <a:pt x="523" y="76"/>
                  </a:cubicBezTo>
                  <a:cubicBezTo>
                    <a:pt x="523" y="75"/>
                    <a:pt x="523" y="74"/>
                    <a:pt x="522" y="73"/>
                  </a:cubicBezTo>
                  <a:cubicBezTo>
                    <a:pt x="519" y="73"/>
                    <a:pt x="517" y="72"/>
                    <a:pt x="515" y="71"/>
                  </a:cubicBezTo>
                  <a:cubicBezTo>
                    <a:pt x="514" y="69"/>
                    <a:pt x="513" y="67"/>
                    <a:pt x="513" y="64"/>
                  </a:cubicBezTo>
                  <a:cubicBezTo>
                    <a:pt x="513" y="57"/>
                    <a:pt x="517" y="52"/>
                    <a:pt x="520" y="47"/>
                  </a:cubicBezTo>
                  <a:cubicBezTo>
                    <a:pt x="522" y="44"/>
                    <a:pt x="524" y="41"/>
                    <a:pt x="526" y="38"/>
                  </a:cubicBezTo>
                  <a:cubicBezTo>
                    <a:pt x="526" y="37"/>
                    <a:pt x="526" y="36"/>
                    <a:pt x="525" y="35"/>
                  </a:cubicBezTo>
                  <a:cubicBezTo>
                    <a:pt x="525" y="34"/>
                    <a:pt x="525" y="32"/>
                    <a:pt x="526" y="29"/>
                  </a:cubicBezTo>
                  <a:cubicBezTo>
                    <a:pt x="526" y="27"/>
                    <a:pt x="527" y="26"/>
                    <a:pt x="528" y="25"/>
                  </a:cubicBezTo>
                  <a:cubicBezTo>
                    <a:pt x="530" y="23"/>
                    <a:pt x="531" y="22"/>
                    <a:pt x="531" y="18"/>
                  </a:cubicBezTo>
                  <a:cubicBezTo>
                    <a:pt x="531" y="10"/>
                    <a:pt x="514" y="1"/>
                    <a:pt x="506" y="1"/>
                  </a:cubicBezTo>
                  <a:cubicBezTo>
                    <a:pt x="505" y="1"/>
                    <a:pt x="504" y="0"/>
                    <a:pt x="503" y="0"/>
                  </a:cubicBezTo>
                  <a:cubicBezTo>
                    <a:pt x="503" y="0"/>
                    <a:pt x="503" y="0"/>
                    <a:pt x="502" y="0"/>
                  </a:cubicBezTo>
                  <a:cubicBezTo>
                    <a:pt x="505" y="8"/>
                    <a:pt x="512" y="16"/>
                    <a:pt x="517" y="20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520" y="25"/>
                    <a:pt x="520" y="27"/>
                    <a:pt x="519" y="28"/>
                  </a:cubicBezTo>
                  <a:cubicBezTo>
                    <a:pt x="519" y="29"/>
                    <a:pt x="518" y="30"/>
                    <a:pt x="517" y="30"/>
                  </a:cubicBezTo>
                  <a:cubicBezTo>
                    <a:pt x="515" y="30"/>
                    <a:pt x="513" y="28"/>
                    <a:pt x="508" y="25"/>
                  </a:cubicBezTo>
                  <a:cubicBezTo>
                    <a:pt x="502" y="21"/>
                    <a:pt x="493" y="15"/>
                    <a:pt x="487" y="15"/>
                  </a:cubicBezTo>
                  <a:cubicBezTo>
                    <a:pt x="485" y="15"/>
                    <a:pt x="483" y="16"/>
                    <a:pt x="482" y="17"/>
                  </a:cubicBezTo>
                  <a:cubicBezTo>
                    <a:pt x="480" y="19"/>
                    <a:pt x="479" y="21"/>
                    <a:pt x="477" y="21"/>
                  </a:cubicBezTo>
                  <a:cubicBezTo>
                    <a:pt x="474" y="21"/>
                    <a:pt x="473" y="19"/>
                    <a:pt x="472" y="17"/>
                  </a:cubicBezTo>
                  <a:cubicBezTo>
                    <a:pt x="470" y="14"/>
                    <a:pt x="466" y="9"/>
                    <a:pt x="453" y="6"/>
                  </a:cubicBezTo>
                  <a:cubicBezTo>
                    <a:pt x="452" y="6"/>
                    <a:pt x="451" y="6"/>
                    <a:pt x="449" y="6"/>
                  </a:cubicBezTo>
                  <a:cubicBezTo>
                    <a:pt x="430" y="6"/>
                    <a:pt x="417" y="29"/>
                    <a:pt x="417" y="39"/>
                  </a:cubicBezTo>
                  <a:cubicBezTo>
                    <a:pt x="417" y="47"/>
                    <a:pt x="413" y="69"/>
                    <a:pt x="397" y="69"/>
                  </a:cubicBezTo>
                  <a:cubicBezTo>
                    <a:pt x="393" y="69"/>
                    <a:pt x="390" y="68"/>
                    <a:pt x="386" y="66"/>
                  </a:cubicBezTo>
                  <a:cubicBezTo>
                    <a:pt x="376" y="68"/>
                    <a:pt x="369" y="72"/>
                    <a:pt x="366" y="75"/>
                  </a:cubicBezTo>
                  <a:cubicBezTo>
                    <a:pt x="363" y="76"/>
                    <a:pt x="362" y="77"/>
                    <a:pt x="360" y="77"/>
                  </a:cubicBezTo>
                  <a:cubicBezTo>
                    <a:pt x="359" y="77"/>
                    <a:pt x="358" y="77"/>
                    <a:pt x="357" y="76"/>
                  </a:cubicBezTo>
                  <a:cubicBezTo>
                    <a:pt x="357" y="75"/>
                    <a:pt x="357" y="74"/>
                    <a:pt x="357" y="73"/>
                  </a:cubicBezTo>
                  <a:cubicBezTo>
                    <a:pt x="357" y="72"/>
                    <a:pt x="357" y="71"/>
                    <a:pt x="358" y="69"/>
                  </a:cubicBezTo>
                  <a:cubicBezTo>
                    <a:pt x="358" y="67"/>
                    <a:pt x="359" y="63"/>
                    <a:pt x="358" y="62"/>
                  </a:cubicBezTo>
                  <a:cubicBezTo>
                    <a:pt x="357" y="62"/>
                    <a:pt x="356" y="62"/>
                    <a:pt x="355" y="62"/>
                  </a:cubicBezTo>
                  <a:cubicBezTo>
                    <a:pt x="353" y="62"/>
                    <a:pt x="349" y="62"/>
                    <a:pt x="341" y="66"/>
                  </a:cubicBezTo>
                  <a:cubicBezTo>
                    <a:pt x="330" y="69"/>
                    <a:pt x="332" y="80"/>
                    <a:pt x="335" y="89"/>
                  </a:cubicBezTo>
                  <a:cubicBezTo>
                    <a:pt x="336" y="97"/>
                    <a:pt x="338" y="104"/>
                    <a:pt x="332" y="107"/>
                  </a:cubicBezTo>
                  <a:cubicBezTo>
                    <a:pt x="332" y="107"/>
                    <a:pt x="331" y="107"/>
                    <a:pt x="331" y="107"/>
                  </a:cubicBezTo>
                  <a:cubicBezTo>
                    <a:pt x="328" y="107"/>
                    <a:pt x="328" y="105"/>
                    <a:pt x="327" y="99"/>
                  </a:cubicBezTo>
                  <a:cubicBezTo>
                    <a:pt x="327" y="97"/>
                    <a:pt x="326" y="92"/>
                    <a:pt x="325" y="89"/>
                  </a:cubicBezTo>
                  <a:cubicBezTo>
                    <a:pt x="323" y="91"/>
                    <a:pt x="321" y="92"/>
                    <a:pt x="319" y="94"/>
                  </a:cubicBezTo>
                  <a:cubicBezTo>
                    <a:pt x="318" y="95"/>
                    <a:pt x="316" y="96"/>
                    <a:pt x="315" y="97"/>
                  </a:cubicBezTo>
                  <a:cubicBezTo>
                    <a:pt x="314" y="98"/>
                    <a:pt x="313" y="98"/>
                    <a:pt x="312" y="97"/>
                  </a:cubicBezTo>
                  <a:cubicBezTo>
                    <a:pt x="311" y="96"/>
                    <a:pt x="310" y="95"/>
                    <a:pt x="310" y="94"/>
                  </a:cubicBezTo>
                  <a:cubicBezTo>
                    <a:pt x="310" y="91"/>
                    <a:pt x="312" y="89"/>
                    <a:pt x="314" y="87"/>
                  </a:cubicBezTo>
                  <a:cubicBezTo>
                    <a:pt x="316" y="85"/>
                    <a:pt x="318" y="84"/>
                    <a:pt x="318" y="82"/>
                  </a:cubicBezTo>
                  <a:cubicBezTo>
                    <a:pt x="313" y="84"/>
                    <a:pt x="308" y="88"/>
                    <a:pt x="302" y="92"/>
                  </a:cubicBezTo>
                  <a:cubicBezTo>
                    <a:pt x="294" y="98"/>
                    <a:pt x="285" y="105"/>
                    <a:pt x="276" y="106"/>
                  </a:cubicBezTo>
                  <a:cubicBezTo>
                    <a:pt x="279" y="108"/>
                    <a:pt x="280" y="110"/>
                    <a:pt x="280" y="113"/>
                  </a:cubicBezTo>
                  <a:cubicBezTo>
                    <a:pt x="281" y="116"/>
                    <a:pt x="279" y="118"/>
                    <a:pt x="277" y="120"/>
                  </a:cubicBezTo>
                  <a:cubicBezTo>
                    <a:pt x="274" y="123"/>
                    <a:pt x="271" y="127"/>
                    <a:pt x="270" y="133"/>
                  </a:cubicBezTo>
                  <a:cubicBezTo>
                    <a:pt x="274" y="133"/>
                    <a:pt x="275" y="130"/>
                    <a:pt x="277" y="129"/>
                  </a:cubicBezTo>
                  <a:cubicBezTo>
                    <a:pt x="277" y="128"/>
                    <a:pt x="278" y="127"/>
                    <a:pt x="280" y="127"/>
                  </a:cubicBezTo>
                  <a:cubicBezTo>
                    <a:pt x="283" y="127"/>
                    <a:pt x="283" y="128"/>
                    <a:pt x="287" y="142"/>
                  </a:cubicBezTo>
                  <a:cubicBezTo>
                    <a:pt x="297" y="146"/>
                    <a:pt x="298" y="150"/>
                    <a:pt x="298" y="152"/>
                  </a:cubicBezTo>
                  <a:cubicBezTo>
                    <a:pt x="297" y="155"/>
                    <a:pt x="294" y="157"/>
                    <a:pt x="288" y="157"/>
                  </a:cubicBezTo>
                  <a:cubicBezTo>
                    <a:pt x="286" y="157"/>
                    <a:pt x="283" y="157"/>
                    <a:pt x="280" y="156"/>
                  </a:cubicBezTo>
                  <a:cubicBezTo>
                    <a:pt x="278" y="159"/>
                    <a:pt x="280" y="162"/>
                    <a:pt x="284" y="167"/>
                  </a:cubicBezTo>
                  <a:cubicBezTo>
                    <a:pt x="286" y="170"/>
                    <a:pt x="287" y="172"/>
                    <a:pt x="286" y="173"/>
                  </a:cubicBezTo>
                  <a:cubicBezTo>
                    <a:pt x="286" y="174"/>
                    <a:pt x="285" y="175"/>
                    <a:pt x="283" y="175"/>
                  </a:cubicBezTo>
                  <a:cubicBezTo>
                    <a:pt x="281" y="175"/>
                    <a:pt x="279" y="174"/>
                    <a:pt x="274" y="173"/>
                  </a:cubicBezTo>
                  <a:cubicBezTo>
                    <a:pt x="270" y="173"/>
                    <a:pt x="267" y="173"/>
                    <a:pt x="265" y="173"/>
                  </a:cubicBezTo>
                  <a:cubicBezTo>
                    <a:pt x="264" y="173"/>
                    <a:pt x="263" y="173"/>
                    <a:pt x="262" y="173"/>
                  </a:cubicBezTo>
                  <a:cubicBezTo>
                    <a:pt x="258" y="173"/>
                    <a:pt x="258" y="173"/>
                    <a:pt x="256" y="178"/>
                  </a:cubicBezTo>
                  <a:cubicBezTo>
                    <a:pt x="255" y="180"/>
                    <a:pt x="253" y="184"/>
                    <a:pt x="249" y="189"/>
                  </a:cubicBezTo>
                  <a:cubicBezTo>
                    <a:pt x="249" y="190"/>
                    <a:pt x="249" y="190"/>
                    <a:pt x="249" y="190"/>
                  </a:cubicBezTo>
                  <a:cubicBezTo>
                    <a:pt x="246" y="193"/>
                    <a:pt x="243" y="194"/>
                    <a:pt x="240" y="194"/>
                  </a:cubicBezTo>
                  <a:cubicBezTo>
                    <a:pt x="235" y="194"/>
                    <a:pt x="232" y="192"/>
                    <a:pt x="230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2"/>
                    <a:pt x="231" y="197"/>
                    <a:pt x="232" y="201"/>
                  </a:cubicBezTo>
                  <a:cubicBezTo>
                    <a:pt x="235" y="210"/>
                    <a:pt x="239" y="220"/>
                    <a:pt x="235" y="225"/>
                  </a:cubicBezTo>
                  <a:cubicBezTo>
                    <a:pt x="233" y="228"/>
                    <a:pt x="229" y="229"/>
                    <a:pt x="222" y="227"/>
                  </a:cubicBezTo>
                  <a:cubicBezTo>
                    <a:pt x="203" y="223"/>
                    <a:pt x="194" y="213"/>
                    <a:pt x="194" y="195"/>
                  </a:cubicBezTo>
                  <a:cubicBezTo>
                    <a:pt x="194" y="194"/>
                    <a:pt x="192" y="194"/>
                    <a:pt x="189" y="193"/>
                  </a:cubicBezTo>
                  <a:cubicBezTo>
                    <a:pt x="185" y="192"/>
                    <a:pt x="179" y="191"/>
                    <a:pt x="180" y="184"/>
                  </a:cubicBezTo>
                  <a:cubicBezTo>
                    <a:pt x="178" y="181"/>
                    <a:pt x="177" y="179"/>
                    <a:pt x="176" y="177"/>
                  </a:cubicBezTo>
                  <a:cubicBezTo>
                    <a:pt x="175" y="173"/>
                    <a:pt x="174" y="170"/>
                    <a:pt x="162" y="170"/>
                  </a:cubicBezTo>
                  <a:cubicBezTo>
                    <a:pt x="160" y="170"/>
                    <a:pt x="157" y="170"/>
                    <a:pt x="154" y="171"/>
                  </a:cubicBezTo>
                  <a:cubicBezTo>
                    <a:pt x="152" y="179"/>
                    <a:pt x="144" y="179"/>
                    <a:pt x="141" y="179"/>
                  </a:cubicBezTo>
                  <a:cubicBezTo>
                    <a:pt x="139" y="179"/>
                    <a:pt x="137" y="179"/>
                    <a:pt x="134" y="179"/>
                  </a:cubicBezTo>
                  <a:cubicBezTo>
                    <a:pt x="132" y="179"/>
                    <a:pt x="130" y="178"/>
                    <a:pt x="128" y="178"/>
                  </a:cubicBezTo>
                  <a:cubicBezTo>
                    <a:pt x="123" y="178"/>
                    <a:pt x="121" y="179"/>
                    <a:pt x="119" y="182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3"/>
                    <a:pt x="118" y="183"/>
                  </a:cubicBezTo>
                  <a:cubicBezTo>
                    <a:pt x="118" y="185"/>
                    <a:pt x="122" y="190"/>
                    <a:pt x="124" y="193"/>
                  </a:cubicBezTo>
                  <a:cubicBezTo>
                    <a:pt x="125" y="195"/>
                    <a:pt x="127" y="197"/>
                    <a:pt x="127" y="198"/>
                  </a:cubicBezTo>
                  <a:cubicBezTo>
                    <a:pt x="129" y="202"/>
                    <a:pt x="129" y="206"/>
                    <a:pt x="128" y="209"/>
                  </a:cubicBezTo>
                  <a:cubicBezTo>
                    <a:pt x="125" y="214"/>
                    <a:pt x="118" y="215"/>
                    <a:pt x="110" y="217"/>
                  </a:cubicBezTo>
                  <a:cubicBezTo>
                    <a:pt x="105" y="218"/>
                    <a:pt x="101" y="219"/>
                    <a:pt x="97" y="220"/>
                  </a:cubicBezTo>
                  <a:cubicBezTo>
                    <a:pt x="93" y="222"/>
                    <a:pt x="90" y="223"/>
                    <a:pt x="87" y="223"/>
                  </a:cubicBezTo>
                  <a:cubicBezTo>
                    <a:pt x="78" y="223"/>
                    <a:pt x="77" y="215"/>
                    <a:pt x="76" y="211"/>
                  </a:cubicBezTo>
                  <a:cubicBezTo>
                    <a:pt x="76" y="210"/>
                    <a:pt x="76" y="209"/>
                    <a:pt x="76" y="208"/>
                  </a:cubicBezTo>
                  <a:cubicBezTo>
                    <a:pt x="76" y="209"/>
                    <a:pt x="75" y="209"/>
                    <a:pt x="75" y="209"/>
                  </a:cubicBezTo>
                  <a:lnTo>
                    <a:pt x="51" y="214"/>
                  </a:lnTo>
                  <a:cubicBezTo>
                    <a:pt x="43" y="221"/>
                    <a:pt x="37" y="224"/>
                    <a:pt x="33" y="224"/>
                  </a:cubicBezTo>
                  <a:cubicBezTo>
                    <a:pt x="31" y="224"/>
                    <a:pt x="29" y="223"/>
                    <a:pt x="28" y="221"/>
                  </a:cubicBezTo>
                  <a:cubicBezTo>
                    <a:pt x="27" y="220"/>
                    <a:pt x="27" y="219"/>
                    <a:pt x="27" y="219"/>
                  </a:cubicBezTo>
                  <a:cubicBezTo>
                    <a:pt x="26" y="219"/>
                    <a:pt x="26" y="220"/>
                    <a:pt x="26" y="220"/>
                  </a:cubicBezTo>
                  <a:cubicBezTo>
                    <a:pt x="24" y="222"/>
                    <a:pt x="21" y="225"/>
                    <a:pt x="14" y="225"/>
                  </a:cubicBezTo>
                  <a:cubicBezTo>
                    <a:pt x="13" y="225"/>
                    <a:pt x="13" y="225"/>
                    <a:pt x="12" y="225"/>
                  </a:cubicBezTo>
                  <a:cubicBezTo>
                    <a:pt x="11" y="227"/>
                    <a:pt x="11" y="229"/>
                    <a:pt x="11" y="230"/>
                  </a:cubicBezTo>
                  <a:cubicBezTo>
                    <a:pt x="10" y="231"/>
                    <a:pt x="10" y="231"/>
                    <a:pt x="10" y="232"/>
                  </a:cubicBezTo>
                  <a:cubicBezTo>
                    <a:pt x="10" y="234"/>
                    <a:pt x="9" y="236"/>
                    <a:pt x="8" y="238"/>
                  </a:cubicBezTo>
                  <a:cubicBezTo>
                    <a:pt x="8" y="239"/>
                    <a:pt x="7" y="240"/>
                    <a:pt x="7" y="241"/>
                  </a:cubicBezTo>
                  <a:cubicBezTo>
                    <a:pt x="12" y="244"/>
                    <a:pt x="13" y="247"/>
                    <a:pt x="14" y="250"/>
                  </a:cubicBezTo>
                  <a:cubicBezTo>
                    <a:pt x="14" y="252"/>
                    <a:pt x="15" y="255"/>
                    <a:pt x="16" y="257"/>
                  </a:cubicBezTo>
                  <a:cubicBezTo>
                    <a:pt x="19" y="262"/>
                    <a:pt x="22" y="265"/>
                    <a:pt x="26" y="268"/>
                  </a:cubicBezTo>
                  <a:cubicBezTo>
                    <a:pt x="29" y="270"/>
                    <a:pt x="32" y="272"/>
                    <a:pt x="35" y="276"/>
                  </a:cubicBezTo>
                  <a:cubicBezTo>
                    <a:pt x="38" y="279"/>
                    <a:pt x="38" y="283"/>
                    <a:pt x="38" y="287"/>
                  </a:cubicBezTo>
                  <a:cubicBezTo>
                    <a:pt x="39" y="290"/>
                    <a:pt x="39" y="293"/>
                    <a:pt x="41" y="296"/>
                  </a:cubicBezTo>
                  <a:cubicBezTo>
                    <a:pt x="41" y="296"/>
                    <a:pt x="42" y="297"/>
                    <a:pt x="43" y="298"/>
                  </a:cubicBezTo>
                  <a:cubicBezTo>
                    <a:pt x="46" y="299"/>
                    <a:pt x="50" y="302"/>
                    <a:pt x="50" y="307"/>
                  </a:cubicBezTo>
                  <a:cubicBezTo>
                    <a:pt x="50" y="314"/>
                    <a:pt x="44" y="317"/>
                    <a:pt x="40" y="319"/>
                  </a:cubicBezTo>
                  <a:cubicBezTo>
                    <a:pt x="39" y="320"/>
                    <a:pt x="37" y="320"/>
                    <a:pt x="37" y="321"/>
                  </a:cubicBezTo>
                  <a:lnTo>
                    <a:pt x="26" y="349"/>
                  </a:lnTo>
                  <a:cubicBezTo>
                    <a:pt x="26" y="350"/>
                    <a:pt x="27" y="351"/>
                    <a:pt x="28" y="352"/>
                  </a:cubicBezTo>
                  <a:cubicBezTo>
                    <a:pt x="29" y="354"/>
                    <a:pt x="30" y="356"/>
                    <a:pt x="30" y="358"/>
                  </a:cubicBezTo>
                  <a:cubicBezTo>
                    <a:pt x="30" y="365"/>
                    <a:pt x="26" y="365"/>
                    <a:pt x="23" y="365"/>
                  </a:cubicBezTo>
                  <a:cubicBezTo>
                    <a:pt x="22" y="365"/>
                    <a:pt x="22" y="365"/>
                    <a:pt x="21" y="365"/>
                  </a:cubicBezTo>
                  <a:cubicBezTo>
                    <a:pt x="21" y="365"/>
                    <a:pt x="20" y="365"/>
                    <a:pt x="20" y="365"/>
                  </a:cubicBezTo>
                  <a:cubicBezTo>
                    <a:pt x="18" y="365"/>
                    <a:pt x="17" y="365"/>
                    <a:pt x="16" y="366"/>
                  </a:cubicBezTo>
                  <a:cubicBezTo>
                    <a:pt x="14" y="367"/>
                    <a:pt x="12" y="370"/>
                    <a:pt x="9" y="373"/>
                  </a:cubicBezTo>
                  <a:cubicBezTo>
                    <a:pt x="6" y="376"/>
                    <a:pt x="3" y="380"/>
                    <a:pt x="0" y="382"/>
                  </a:cubicBezTo>
                  <a:cubicBezTo>
                    <a:pt x="15" y="407"/>
                    <a:pt x="22" y="430"/>
                    <a:pt x="22" y="452"/>
                  </a:cubicBezTo>
                  <a:cubicBezTo>
                    <a:pt x="22" y="457"/>
                    <a:pt x="18" y="460"/>
                    <a:pt x="15" y="462"/>
                  </a:cubicBezTo>
                  <a:cubicBezTo>
                    <a:pt x="14" y="463"/>
                    <a:pt x="12" y="464"/>
                    <a:pt x="11" y="465"/>
                  </a:cubicBezTo>
                  <a:cubicBezTo>
                    <a:pt x="16" y="466"/>
                    <a:pt x="22" y="467"/>
                    <a:pt x="23" y="472"/>
                  </a:cubicBezTo>
                  <a:cubicBezTo>
                    <a:pt x="24" y="475"/>
                    <a:pt x="23" y="478"/>
                    <a:pt x="22" y="480"/>
                  </a:cubicBezTo>
                  <a:cubicBezTo>
                    <a:pt x="22" y="482"/>
                    <a:pt x="21" y="484"/>
                    <a:pt x="22" y="486"/>
                  </a:cubicBezTo>
                  <a:cubicBezTo>
                    <a:pt x="23" y="491"/>
                    <a:pt x="26" y="494"/>
                    <a:pt x="29" y="498"/>
                  </a:cubicBezTo>
                  <a:cubicBezTo>
                    <a:pt x="33" y="502"/>
                    <a:pt x="37" y="507"/>
                    <a:pt x="37" y="513"/>
                  </a:cubicBezTo>
                  <a:cubicBezTo>
                    <a:pt x="37" y="515"/>
                    <a:pt x="35" y="517"/>
                    <a:pt x="34" y="519"/>
                  </a:cubicBezTo>
                  <a:cubicBezTo>
                    <a:pt x="32" y="521"/>
                    <a:pt x="30" y="524"/>
                    <a:pt x="30" y="527"/>
                  </a:cubicBezTo>
                  <a:lnTo>
                    <a:pt x="30" y="543"/>
                  </a:lnTo>
                  <a:cubicBezTo>
                    <a:pt x="32" y="544"/>
                    <a:pt x="35" y="543"/>
                    <a:pt x="37" y="543"/>
                  </a:cubicBezTo>
                  <a:cubicBezTo>
                    <a:pt x="38" y="543"/>
                    <a:pt x="40" y="543"/>
                    <a:pt x="42" y="543"/>
                  </a:cubicBezTo>
                  <a:cubicBezTo>
                    <a:pt x="44" y="543"/>
                    <a:pt x="46" y="544"/>
                    <a:pt x="48" y="544"/>
                  </a:cubicBezTo>
                  <a:cubicBezTo>
                    <a:pt x="49" y="545"/>
                    <a:pt x="50" y="546"/>
                    <a:pt x="52" y="546"/>
                  </a:cubicBezTo>
                  <a:cubicBezTo>
                    <a:pt x="53" y="546"/>
                    <a:pt x="55" y="547"/>
                    <a:pt x="57" y="547"/>
                  </a:cubicBezTo>
                  <a:cubicBezTo>
                    <a:pt x="58" y="547"/>
                    <a:pt x="59" y="547"/>
                    <a:pt x="61" y="547"/>
                  </a:cubicBezTo>
                  <a:cubicBezTo>
                    <a:pt x="62" y="546"/>
                    <a:pt x="63" y="546"/>
                    <a:pt x="64" y="546"/>
                  </a:cubicBezTo>
                  <a:cubicBezTo>
                    <a:pt x="67" y="546"/>
                    <a:pt x="74" y="546"/>
                    <a:pt x="74" y="554"/>
                  </a:cubicBezTo>
                  <a:cubicBezTo>
                    <a:pt x="74" y="557"/>
                    <a:pt x="73" y="559"/>
                    <a:pt x="72" y="561"/>
                  </a:cubicBezTo>
                  <a:cubicBezTo>
                    <a:pt x="71" y="561"/>
                    <a:pt x="71" y="561"/>
                    <a:pt x="71" y="561"/>
                  </a:cubicBezTo>
                  <a:cubicBezTo>
                    <a:pt x="81" y="563"/>
                    <a:pt x="87" y="567"/>
                    <a:pt x="90" y="576"/>
                  </a:cubicBezTo>
                  <a:cubicBezTo>
                    <a:pt x="92" y="579"/>
                    <a:pt x="92" y="582"/>
                    <a:pt x="92" y="586"/>
                  </a:cubicBezTo>
                  <a:cubicBezTo>
                    <a:pt x="93" y="588"/>
                    <a:pt x="93" y="591"/>
                    <a:pt x="95" y="594"/>
                  </a:cubicBezTo>
                  <a:cubicBezTo>
                    <a:pt x="95" y="595"/>
                    <a:pt x="97" y="596"/>
                    <a:pt x="99" y="596"/>
                  </a:cubicBezTo>
                  <a:cubicBezTo>
                    <a:pt x="102" y="598"/>
                    <a:pt x="107" y="599"/>
                    <a:pt x="107" y="605"/>
                  </a:cubicBezTo>
                  <a:lnTo>
                    <a:pt x="107" y="614"/>
                  </a:lnTo>
                  <a:cubicBezTo>
                    <a:pt x="107" y="622"/>
                    <a:pt x="112" y="628"/>
                    <a:pt x="125" y="634"/>
                  </a:cubicBezTo>
                  <a:cubicBezTo>
                    <a:pt x="126" y="635"/>
                    <a:pt x="127" y="636"/>
                    <a:pt x="127" y="637"/>
                  </a:cubicBezTo>
                  <a:cubicBezTo>
                    <a:pt x="126" y="640"/>
                    <a:pt x="126" y="642"/>
                    <a:pt x="125" y="644"/>
                  </a:cubicBezTo>
                  <a:cubicBezTo>
                    <a:pt x="124" y="647"/>
                    <a:pt x="123" y="650"/>
                    <a:pt x="123" y="654"/>
                  </a:cubicBezTo>
                  <a:lnTo>
                    <a:pt x="123" y="691"/>
                  </a:lnTo>
                  <a:cubicBezTo>
                    <a:pt x="123" y="698"/>
                    <a:pt x="124" y="701"/>
                    <a:pt x="130" y="701"/>
                  </a:cubicBezTo>
                  <a:cubicBezTo>
                    <a:pt x="138" y="701"/>
                    <a:pt x="143" y="695"/>
                    <a:pt x="148" y="690"/>
                  </a:cubicBezTo>
                  <a:cubicBezTo>
                    <a:pt x="153" y="684"/>
                    <a:pt x="157" y="678"/>
                    <a:pt x="165" y="678"/>
                  </a:cubicBezTo>
                  <a:cubicBezTo>
                    <a:pt x="167" y="678"/>
                    <a:pt x="169" y="681"/>
                    <a:pt x="171" y="683"/>
                  </a:cubicBezTo>
                  <a:cubicBezTo>
                    <a:pt x="172" y="684"/>
                    <a:pt x="174" y="686"/>
                    <a:pt x="176" y="687"/>
                  </a:cubicBezTo>
                  <a:cubicBezTo>
                    <a:pt x="177" y="682"/>
                    <a:pt x="180" y="678"/>
                    <a:pt x="183" y="673"/>
                  </a:cubicBezTo>
                  <a:cubicBezTo>
                    <a:pt x="186" y="670"/>
                    <a:pt x="189" y="666"/>
                    <a:pt x="190" y="660"/>
                  </a:cubicBezTo>
                  <a:cubicBezTo>
                    <a:pt x="191" y="655"/>
                    <a:pt x="192" y="650"/>
                    <a:pt x="193" y="646"/>
                  </a:cubicBezTo>
                  <a:cubicBezTo>
                    <a:pt x="194" y="634"/>
                    <a:pt x="195" y="625"/>
                    <a:pt x="216" y="625"/>
                  </a:cubicBezTo>
                  <a:cubicBezTo>
                    <a:pt x="226" y="625"/>
                    <a:pt x="230" y="632"/>
                    <a:pt x="233" y="637"/>
                  </a:cubicBezTo>
                  <a:cubicBezTo>
                    <a:pt x="235" y="642"/>
                    <a:pt x="238" y="646"/>
                    <a:pt x="243" y="646"/>
                  </a:cubicBezTo>
                  <a:cubicBezTo>
                    <a:pt x="247" y="646"/>
                    <a:pt x="248" y="645"/>
                    <a:pt x="248" y="641"/>
                  </a:cubicBezTo>
                  <a:cubicBezTo>
                    <a:pt x="249" y="640"/>
                    <a:pt x="249" y="639"/>
                    <a:pt x="251" y="639"/>
                  </a:cubicBezTo>
                  <a:lnTo>
                    <a:pt x="258" y="639"/>
                  </a:lnTo>
                  <a:cubicBezTo>
                    <a:pt x="259" y="639"/>
                    <a:pt x="259" y="639"/>
                    <a:pt x="260" y="639"/>
                  </a:cubicBezTo>
                  <a:cubicBezTo>
                    <a:pt x="264" y="643"/>
                    <a:pt x="265" y="647"/>
                    <a:pt x="266" y="651"/>
                  </a:cubicBezTo>
                  <a:cubicBezTo>
                    <a:pt x="267" y="653"/>
                    <a:pt x="267" y="654"/>
                    <a:pt x="268" y="656"/>
                  </a:cubicBezTo>
                  <a:cubicBezTo>
                    <a:pt x="269" y="659"/>
                    <a:pt x="273" y="662"/>
                    <a:pt x="277" y="665"/>
                  </a:cubicBezTo>
                  <a:cubicBezTo>
                    <a:pt x="280" y="666"/>
                    <a:pt x="282" y="668"/>
                    <a:pt x="284" y="670"/>
                  </a:cubicBezTo>
                  <a:cubicBezTo>
                    <a:pt x="288" y="674"/>
                    <a:pt x="291" y="680"/>
                    <a:pt x="294" y="685"/>
                  </a:cubicBezTo>
                  <a:cubicBezTo>
                    <a:pt x="298" y="695"/>
                    <a:pt x="302" y="703"/>
                    <a:pt x="313" y="704"/>
                  </a:cubicBezTo>
                  <a:cubicBezTo>
                    <a:pt x="313" y="704"/>
                    <a:pt x="313" y="703"/>
                    <a:pt x="313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1" name="Freeform 1221"/>
            <p:cNvSpPr>
              <a:spLocks/>
            </p:cNvSpPr>
            <p:nvPr/>
          </p:nvSpPr>
          <p:spPr bwMode="auto">
            <a:xfrm>
              <a:off x="7888759" y="4476498"/>
              <a:ext cx="93973" cy="92094"/>
            </a:xfrm>
            <a:custGeom>
              <a:avLst/>
              <a:gdLst>
                <a:gd name="T0" fmla="*/ 215 w 221"/>
                <a:gd name="T1" fmla="*/ 70 h 215"/>
                <a:gd name="T2" fmla="*/ 202 w 221"/>
                <a:gd name="T3" fmla="*/ 73 h 215"/>
                <a:gd name="T4" fmla="*/ 195 w 221"/>
                <a:gd name="T5" fmla="*/ 62 h 215"/>
                <a:gd name="T6" fmla="*/ 177 w 221"/>
                <a:gd name="T7" fmla="*/ 30 h 215"/>
                <a:gd name="T8" fmla="*/ 176 w 221"/>
                <a:gd name="T9" fmla="*/ 30 h 215"/>
                <a:gd name="T10" fmla="*/ 168 w 221"/>
                <a:gd name="T11" fmla="*/ 41 h 215"/>
                <a:gd name="T12" fmla="*/ 166 w 221"/>
                <a:gd name="T13" fmla="*/ 41 h 215"/>
                <a:gd name="T14" fmla="*/ 157 w 221"/>
                <a:gd name="T15" fmla="*/ 31 h 215"/>
                <a:gd name="T16" fmla="*/ 155 w 221"/>
                <a:gd name="T17" fmla="*/ 13 h 215"/>
                <a:gd name="T18" fmla="*/ 126 w 221"/>
                <a:gd name="T19" fmla="*/ 15 h 215"/>
                <a:gd name="T20" fmla="*/ 105 w 221"/>
                <a:gd name="T21" fmla="*/ 32 h 215"/>
                <a:gd name="T22" fmla="*/ 100 w 221"/>
                <a:gd name="T23" fmla="*/ 47 h 215"/>
                <a:gd name="T24" fmla="*/ 80 w 221"/>
                <a:gd name="T25" fmla="*/ 4 h 215"/>
                <a:gd name="T26" fmla="*/ 72 w 221"/>
                <a:gd name="T27" fmla="*/ 0 h 215"/>
                <a:gd name="T28" fmla="*/ 69 w 221"/>
                <a:gd name="T29" fmla="*/ 30 h 215"/>
                <a:gd name="T30" fmla="*/ 45 w 221"/>
                <a:gd name="T31" fmla="*/ 29 h 215"/>
                <a:gd name="T32" fmla="*/ 38 w 221"/>
                <a:gd name="T33" fmla="*/ 32 h 215"/>
                <a:gd name="T34" fmla="*/ 34 w 221"/>
                <a:gd name="T35" fmla="*/ 28 h 215"/>
                <a:gd name="T36" fmla="*/ 27 w 221"/>
                <a:gd name="T37" fmla="*/ 43 h 215"/>
                <a:gd name="T38" fmla="*/ 24 w 221"/>
                <a:gd name="T39" fmla="*/ 61 h 215"/>
                <a:gd name="T40" fmla="*/ 23 w 221"/>
                <a:gd name="T41" fmla="*/ 71 h 215"/>
                <a:gd name="T42" fmla="*/ 10 w 221"/>
                <a:gd name="T43" fmla="*/ 94 h 215"/>
                <a:gd name="T44" fmla="*/ 7 w 221"/>
                <a:gd name="T45" fmla="*/ 130 h 215"/>
                <a:gd name="T46" fmla="*/ 17 w 221"/>
                <a:gd name="T47" fmla="*/ 142 h 215"/>
                <a:gd name="T48" fmla="*/ 22 w 221"/>
                <a:gd name="T49" fmla="*/ 142 h 215"/>
                <a:gd name="T50" fmla="*/ 28 w 221"/>
                <a:gd name="T51" fmla="*/ 152 h 215"/>
                <a:gd name="T52" fmla="*/ 42 w 221"/>
                <a:gd name="T53" fmla="*/ 157 h 215"/>
                <a:gd name="T54" fmla="*/ 52 w 221"/>
                <a:gd name="T55" fmla="*/ 162 h 215"/>
                <a:gd name="T56" fmla="*/ 54 w 221"/>
                <a:gd name="T57" fmla="*/ 170 h 215"/>
                <a:gd name="T58" fmla="*/ 67 w 221"/>
                <a:gd name="T59" fmla="*/ 171 h 215"/>
                <a:gd name="T60" fmla="*/ 77 w 221"/>
                <a:gd name="T61" fmla="*/ 179 h 215"/>
                <a:gd name="T62" fmla="*/ 77 w 221"/>
                <a:gd name="T63" fmla="*/ 180 h 215"/>
                <a:gd name="T64" fmla="*/ 80 w 221"/>
                <a:gd name="T65" fmla="*/ 185 h 215"/>
                <a:gd name="T66" fmla="*/ 89 w 221"/>
                <a:gd name="T67" fmla="*/ 180 h 215"/>
                <a:gd name="T68" fmla="*/ 94 w 221"/>
                <a:gd name="T69" fmla="*/ 188 h 215"/>
                <a:gd name="T70" fmla="*/ 99 w 221"/>
                <a:gd name="T71" fmla="*/ 196 h 215"/>
                <a:gd name="T72" fmla="*/ 106 w 221"/>
                <a:gd name="T73" fmla="*/ 202 h 215"/>
                <a:gd name="T74" fmla="*/ 113 w 221"/>
                <a:gd name="T75" fmla="*/ 201 h 215"/>
                <a:gd name="T76" fmla="*/ 119 w 221"/>
                <a:gd name="T77" fmla="*/ 213 h 215"/>
                <a:gd name="T78" fmla="*/ 127 w 221"/>
                <a:gd name="T79" fmla="*/ 212 h 215"/>
                <a:gd name="T80" fmla="*/ 145 w 221"/>
                <a:gd name="T81" fmla="*/ 207 h 215"/>
                <a:gd name="T82" fmla="*/ 143 w 221"/>
                <a:gd name="T83" fmla="*/ 196 h 215"/>
                <a:gd name="T84" fmla="*/ 150 w 221"/>
                <a:gd name="T85" fmla="*/ 191 h 215"/>
                <a:gd name="T86" fmla="*/ 166 w 221"/>
                <a:gd name="T87" fmla="*/ 176 h 215"/>
                <a:gd name="T88" fmla="*/ 152 w 221"/>
                <a:gd name="T89" fmla="*/ 173 h 215"/>
                <a:gd name="T90" fmla="*/ 132 w 221"/>
                <a:gd name="T91" fmla="*/ 169 h 215"/>
                <a:gd name="T92" fmla="*/ 144 w 221"/>
                <a:gd name="T93" fmla="*/ 150 h 215"/>
                <a:gd name="T94" fmla="*/ 150 w 221"/>
                <a:gd name="T95" fmla="*/ 145 h 215"/>
                <a:gd name="T96" fmla="*/ 150 w 221"/>
                <a:gd name="T97" fmla="*/ 133 h 215"/>
                <a:gd name="T98" fmla="*/ 149 w 221"/>
                <a:gd name="T99" fmla="*/ 114 h 215"/>
                <a:gd name="T100" fmla="*/ 146 w 221"/>
                <a:gd name="T101" fmla="*/ 105 h 215"/>
                <a:gd name="T102" fmla="*/ 147 w 221"/>
                <a:gd name="T103" fmla="*/ 101 h 215"/>
                <a:gd name="T104" fmla="*/ 153 w 221"/>
                <a:gd name="T105" fmla="*/ 103 h 215"/>
                <a:gd name="T106" fmla="*/ 179 w 221"/>
                <a:gd name="T107" fmla="*/ 118 h 215"/>
                <a:gd name="T108" fmla="*/ 195 w 221"/>
                <a:gd name="T109" fmla="*/ 122 h 215"/>
                <a:gd name="T110" fmla="*/ 197 w 221"/>
                <a:gd name="T111" fmla="*/ 125 h 215"/>
                <a:gd name="T112" fmla="*/ 200 w 221"/>
                <a:gd name="T113" fmla="*/ 122 h 215"/>
                <a:gd name="T114" fmla="*/ 204 w 221"/>
                <a:gd name="T115" fmla="*/ 126 h 215"/>
                <a:gd name="T116" fmla="*/ 213 w 221"/>
                <a:gd name="T117" fmla="*/ 127 h 215"/>
                <a:gd name="T118" fmla="*/ 211 w 221"/>
                <a:gd name="T119" fmla="*/ 108 h 215"/>
                <a:gd name="T120" fmla="*/ 206 w 221"/>
                <a:gd name="T121" fmla="*/ 101 h 215"/>
                <a:gd name="T122" fmla="*/ 221 w 221"/>
                <a:gd name="T123" fmla="*/ 77 h 215"/>
                <a:gd name="T124" fmla="*/ 221 w 221"/>
                <a:gd name="T125" fmla="*/ 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" h="215">
                  <a:moveTo>
                    <a:pt x="216" y="70"/>
                  </a:moveTo>
                  <a:cubicBezTo>
                    <a:pt x="216" y="70"/>
                    <a:pt x="216" y="70"/>
                    <a:pt x="215" y="70"/>
                  </a:cubicBezTo>
                  <a:cubicBezTo>
                    <a:pt x="213" y="70"/>
                    <a:pt x="210" y="71"/>
                    <a:pt x="208" y="72"/>
                  </a:cubicBezTo>
                  <a:cubicBezTo>
                    <a:pt x="206" y="73"/>
                    <a:pt x="204" y="73"/>
                    <a:pt x="202" y="73"/>
                  </a:cubicBezTo>
                  <a:cubicBezTo>
                    <a:pt x="199" y="73"/>
                    <a:pt x="198" y="70"/>
                    <a:pt x="196" y="66"/>
                  </a:cubicBezTo>
                  <a:cubicBezTo>
                    <a:pt x="196" y="64"/>
                    <a:pt x="195" y="63"/>
                    <a:pt x="195" y="62"/>
                  </a:cubicBezTo>
                  <a:cubicBezTo>
                    <a:pt x="193" y="57"/>
                    <a:pt x="189" y="53"/>
                    <a:pt x="186" y="50"/>
                  </a:cubicBezTo>
                  <a:cubicBezTo>
                    <a:pt x="182" y="45"/>
                    <a:pt x="177" y="40"/>
                    <a:pt x="177" y="30"/>
                  </a:cubicBezTo>
                  <a:lnTo>
                    <a:pt x="176" y="30"/>
                  </a:lnTo>
                  <a:cubicBezTo>
                    <a:pt x="176" y="30"/>
                    <a:pt x="176" y="30"/>
                    <a:pt x="176" y="30"/>
                  </a:cubicBezTo>
                  <a:cubicBezTo>
                    <a:pt x="176" y="30"/>
                    <a:pt x="175" y="31"/>
                    <a:pt x="175" y="32"/>
                  </a:cubicBezTo>
                  <a:cubicBezTo>
                    <a:pt x="173" y="34"/>
                    <a:pt x="171" y="37"/>
                    <a:pt x="168" y="41"/>
                  </a:cubicBezTo>
                  <a:lnTo>
                    <a:pt x="165" y="48"/>
                  </a:lnTo>
                  <a:lnTo>
                    <a:pt x="166" y="41"/>
                  </a:lnTo>
                  <a:cubicBezTo>
                    <a:pt x="167" y="36"/>
                    <a:pt x="164" y="34"/>
                    <a:pt x="160" y="33"/>
                  </a:cubicBezTo>
                  <a:cubicBezTo>
                    <a:pt x="158" y="33"/>
                    <a:pt x="157" y="32"/>
                    <a:pt x="157" y="31"/>
                  </a:cubicBezTo>
                  <a:cubicBezTo>
                    <a:pt x="157" y="30"/>
                    <a:pt x="158" y="29"/>
                    <a:pt x="167" y="26"/>
                  </a:cubicBezTo>
                  <a:cubicBezTo>
                    <a:pt x="163" y="19"/>
                    <a:pt x="159" y="12"/>
                    <a:pt x="155" y="13"/>
                  </a:cubicBezTo>
                  <a:cubicBezTo>
                    <a:pt x="150" y="16"/>
                    <a:pt x="145" y="18"/>
                    <a:pt x="139" y="18"/>
                  </a:cubicBezTo>
                  <a:cubicBezTo>
                    <a:pt x="134" y="18"/>
                    <a:pt x="130" y="16"/>
                    <a:pt x="126" y="15"/>
                  </a:cubicBezTo>
                  <a:cubicBezTo>
                    <a:pt x="123" y="14"/>
                    <a:pt x="120" y="14"/>
                    <a:pt x="118" y="14"/>
                  </a:cubicBezTo>
                  <a:cubicBezTo>
                    <a:pt x="106" y="14"/>
                    <a:pt x="105" y="23"/>
                    <a:pt x="105" y="32"/>
                  </a:cubicBezTo>
                  <a:cubicBezTo>
                    <a:pt x="104" y="38"/>
                    <a:pt x="104" y="44"/>
                    <a:pt x="100" y="46"/>
                  </a:cubicBezTo>
                  <a:lnTo>
                    <a:pt x="100" y="47"/>
                  </a:lnTo>
                  <a:lnTo>
                    <a:pt x="99" y="47"/>
                  </a:lnTo>
                  <a:cubicBezTo>
                    <a:pt x="89" y="40"/>
                    <a:pt x="79" y="20"/>
                    <a:pt x="80" y="4"/>
                  </a:cubicBezTo>
                  <a:cubicBezTo>
                    <a:pt x="80" y="4"/>
                    <a:pt x="80" y="4"/>
                    <a:pt x="80" y="3"/>
                  </a:cubicBezTo>
                  <a:cubicBezTo>
                    <a:pt x="78" y="2"/>
                    <a:pt x="75" y="0"/>
                    <a:pt x="72" y="0"/>
                  </a:cubicBezTo>
                  <a:cubicBezTo>
                    <a:pt x="65" y="0"/>
                    <a:pt x="61" y="6"/>
                    <a:pt x="61" y="17"/>
                  </a:cubicBezTo>
                  <a:cubicBezTo>
                    <a:pt x="67" y="22"/>
                    <a:pt x="70" y="26"/>
                    <a:pt x="69" y="30"/>
                  </a:cubicBezTo>
                  <a:cubicBezTo>
                    <a:pt x="68" y="35"/>
                    <a:pt x="62" y="38"/>
                    <a:pt x="59" y="38"/>
                  </a:cubicBezTo>
                  <a:cubicBezTo>
                    <a:pt x="49" y="37"/>
                    <a:pt x="46" y="33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2"/>
                    <a:pt x="38" y="32"/>
                  </a:cubicBezTo>
                  <a:cubicBezTo>
                    <a:pt x="37" y="32"/>
                    <a:pt x="36" y="31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1" y="28"/>
                  </a:lnTo>
                  <a:cubicBezTo>
                    <a:pt x="31" y="35"/>
                    <a:pt x="29" y="39"/>
                    <a:pt x="27" y="43"/>
                  </a:cubicBezTo>
                  <a:cubicBezTo>
                    <a:pt x="24" y="48"/>
                    <a:pt x="22" y="51"/>
                    <a:pt x="22" y="58"/>
                  </a:cubicBezTo>
                  <a:cubicBezTo>
                    <a:pt x="22" y="60"/>
                    <a:pt x="23" y="60"/>
                    <a:pt x="24" y="61"/>
                  </a:cubicBezTo>
                  <a:cubicBezTo>
                    <a:pt x="25" y="62"/>
                    <a:pt x="27" y="63"/>
                    <a:pt x="27" y="65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2" y="72"/>
                    <a:pt x="21" y="72"/>
                    <a:pt x="20" y="74"/>
                  </a:cubicBezTo>
                  <a:cubicBezTo>
                    <a:pt x="19" y="82"/>
                    <a:pt x="15" y="88"/>
                    <a:pt x="10" y="94"/>
                  </a:cubicBezTo>
                  <a:cubicBezTo>
                    <a:pt x="5" y="101"/>
                    <a:pt x="0" y="108"/>
                    <a:pt x="0" y="120"/>
                  </a:cubicBezTo>
                  <a:cubicBezTo>
                    <a:pt x="0" y="126"/>
                    <a:pt x="3" y="128"/>
                    <a:pt x="7" y="130"/>
                  </a:cubicBezTo>
                  <a:cubicBezTo>
                    <a:pt x="10" y="131"/>
                    <a:pt x="13" y="133"/>
                    <a:pt x="13" y="139"/>
                  </a:cubicBezTo>
                  <a:cubicBezTo>
                    <a:pt x="13" y="141"/>
                    <a:pt x="14" y="142"/>
                    <a:pt x="17" y="142"/>
                  </a:cubicBezTo>
                  <a:lnTo>
                    <a:pt x="19" y="142"/>
                  </a:lnTo>
                  <a:cubicBezTo>
                    <a:pt x="20" y="142"/>
                    <a:pt x="21" y="142"/>
                    <a:pt x="22" y="142"/>
                  </a:cubicBezTo>
                  <a:cubicBezTo>
                    <a:pt x="25" y="143"/>
                    <a:pt x="25" y="146"/>
                    <a:pt x="26" y="148"/>
                  </a:cubicBezTo>
                  <a:cubicBezTo>
                    <a:pt x="26" y="151"/>
                    <a:pt x="27" y="152"/>
                    <a:pt x="28" y="152"/>
                  </a:cubicBezTo>
                  <a:lnTo>
                    <a:pt x="34" y="152"/>
                  </a:lnTo>
                  <a:cubicBezTo>
                    <a:pt x="37" y="152"/>
                    <a:pt x="40" y="154"/>
                    <a:pt x="42" y="157"/>
                  </a:cubicBezTo>
                  <a:cubicBezTo>
                    <a:pt x="45" y="159"/>
                    <a:pt x="47" y="161"/>
                    <a:pt x="51" y="162"/>
                  </a:cubicBezTo>
                  <a:lnTo>
                    <a:pt x="52" y="162"/>
                  </a:lnTo>
                  <a:lnTo>
                    <a:pt x="52" y="163"/>
                  </a:lnTo>
                  <a:cubicBezTo>
                    <a:pt x="52" y="167"/>
                    <a:pt x="53" y="169"/>
                    <a:pt x="54" y="170"/>
                  </a:cubicBezTo>
                  <a:lnTo>
                    <a:pt x="67" y="170"/>
                  </a:lnTo>
                  <a:lnTo>
                    <a:pt x="67" y="171"/>
                  </a:lnTo>
                  <a:cubicBezTo>
                    <a:pt x="71" y="173"/>
                    <a:pt x="73" y="175"/>
                    <a:pt x="75" y="177"/>
                  </a:cubicBezTo>
                  <a:cubicBezTo>
                    <a:pt x="75" y="178"/>
                    <a:pt x="76" y="179"/>
                    <a:pt x="77" y="179"/>
                  </a:cubicBezTo>
                  <a:lnTo>
                    <a:pt x="77" y="180"/>
                  </a:lnTo>
                  <a:lnTo>
                    <a:pt x="77" y="180"/>
                  </a:lnTo>
                  <a:cubicBezTo>
                    <a:pt x="77" y="180"/>
                    <a:pt x="77" y="181"/>
                    <a:pt x="77" y="181"/>
                  </a:cubicBezTo>
                  <a:cubicBezTo>
                    <a:pt x="78" y="184"/>
                    <a:pt x="78" y="185"/>
                    <a:pt x="80" y="185"/>
                  </a:cubicBezTo>
                  <a:cubicBezTo>
                    <a:pt x="82" y="185"/>
                    <a:pt x="83" y="184"/>
                    <a:pt x="84" y="182"/>
                  </a:cubicBezTo>
                  <a:cubicBezTo>
                    <a:pt x="85" y="181"/>
                    <a:pt x="86" y="180"/>
                    <a:pt x="89" y="180"/>
                  </a:cubicBezTo>
                  <a:cubicBezTo>
                    <a:pt x="90" y="180"/>
                    <a:pt x="94" y="181"/>
                    <a:pt x="94" y="183"/>
                  </a:cubicBezTo>
                  <a:cubicBezTo>
                    <a:pt x="96" y="185"/>
                    <a:pt x="95" y="187"/>
                    <a:pt x="94" y="188"/>
                  </a:cubicBezTo>
                  <a:cubicBezTo>
                    <a:pt x="94" y="189"/>
                    <a:pt x="94" y="190"/>
                    <a:pt x="94" y="191"/>
                  </a:cubicBezTo>
                  <a:cubicBezTo>
                    <a:pt x="94" y="194"/>
                    <a:pt x="96" y="195"/>
                    <a:pt x="99" y="196"/>
                  </a:cubicBezTo>
                  <a:cubicBezTo>
                    <a:pt x="101" y="197"/>
                    <a:pt x="103" y="198"/>
                    <a:pt x="105" y="201"/>
                  </a:cubicBezTo>
                  <a:cubicBezTo>
                    <a:pt x="105" y="202"/>
                    <a:pt x="105" y="202"/>
                    <a:pt x="106" y="202"/>
                  </a:cubicBezTo>
                  <a:cubicBezTo>
                    <a:pt x="107" y="202"/>
                    <a:pt x="108" y="202"/>
                    <a:pt x="109" y="202"/>
                  </a:cubicBezTo>
                  <a:cubicBezTo>
                    <a:pt x="110" y="202"/>
                    <a:pt x="111" y="201"/>
                    <a:pt x="113" y="201"/>
                  </a:cubicBezTo>
                  <a:cubicBezTo>
                    <a:pt x="114" y="201"/>
                    <a:pt x="116" y="202"/>
                    <a:pt x="116" y="203"/>
                  </a:cubicBezTo>
                  <a:cubicBezTo>
                    <a:pt x="119" y="206"/>
                    <a:pt x="119" y="210"/>
                    <a:pt x="119" y="213"/>
                  </a:cubicBezTo>
                  <a:cubicBezTo>
                    <a:pt x="119" y="213"/>
                    <a:pt x="119" y="214"/>
                    <a:pt x="119" y="215"/>
                  </a:cubicBezTo>
                  <a:cubicBezTo>
                    <a:pt x="121" y="213"/>
                    <a:pt x="124" y="212"/>
                    <a:pt x="127" y="212"/>
                  </a:cubicBezTo>
                  <a:cubicBezTo>
                    <a:pt x="132" y="212"/>
                    <a:pt x="139" y="210"/>
                    <a:pt x="143" y="208"/>
                  </a:cubicBezTo>
                  <a:cubicBezTo>
                    <a:pt x="144" y="208"/>
                    <a:pt x="145" y="208"/>
                    <a:pt x="145" y="207"/>
                  </a:cubicBezTo>
                  <a:cubicBezTo>
                    <a:pt x="146" y="206"/>
                    <a:pt x="145" y="204"/>
                    <a:pt x="144" y="202"/>
                  </a:cubicBezTo>
                  <a:cubicBezTo>
                    <a:pt x="143" y="200"/>
                    <a:pt x="141" y="197"/>
                    <a:pt x="143" y="196"/>
                  </a:cubicBezTo>
                  <a:cubicBezTo>
                    <a:pt x="144" y="195"/>
                    <a:pt x="145" y="195"/>
                    <a:pt x="146" y="194"/>
                  </a:cubicBezTo>
                  <a:cubicBezTo>
                    <a:pt x="148" y="193"/>
                    <a:pt x="149" y="193"/>
                    <a:pt x="150" y="191"/>
                  </a:cubicBezTo>
                  <a:cubicBezTo>
                    <a:pt x="151" y="190"/>
                    <a:pt x="154" y="187"/>
                    <a:pt x="157" y="185"/>
                  </a:cubicBezTo>
                  <a:cubicBezTo>
                    <a:pt x="161" y="182"/>
                    <a:pt x="166" y="178"/>
                    <a:pt x="166" y="176"/>
                  </a:cubicBezTo>
                  <a:cubicBezTo>
                    <a:pt x="166" y="174"/>
                    <a:pt x="161" y="169"/>
                    <a:pt x="156" y="169"/>
                  </a:cubicBezTo>
                  <a:cubicBezTo>
                    <a:pt x="155" y="169"/>
                    <a:pt x="154" y="170"/>
                    <a:pt x="152" y="173"/>
                  </a:cubicBezTo>
                  <a:cubicBezTo>
                    <a:pt x="151" y="175"/>
                    <a:pt x="149" y="177"/>
                    <a:pt x="147" y="177"/>
                  </a:cubicBezTo>
                  <a:cubicBezTo>
                    <a:pt x="142" y="177"/>
                    <a:pt x="132" y="173"/>
                    <a:pt x="132" y="169"/>
                  </a:cubicBezTo>
                  <a:cubicBezTo>
                    <a:pt x="132" y="163"/>
                    <a:pt x="138" y="153"/>
                    <a:pt x="142" y="151"/>
                  </a:cubicBezTo>
                  <a:cubicBezTo>
                    <a:pt x="142" y="151"/>
                    <a:pt x="143" y="150"/>
                    <a:pt x="144" y="150"/>
                  </a:cubicBezTo>
                  <a:cubicBezTo>
                    <a:pt x="147" y="150"/>
                    <a:pt x="150" y="149"/>
                    <a:pt x="150" y="147"/>
                  </a:cubicBezTo>
                  <a:cubicBezTo>
                    <a:pt x="150" y="146"/>
                    <a:pt x="150" y="146"/>
                    <a:pt x="150" y="145"/>
                  </a:cubicBezTo>
                  <a:cubicBezTo>
                    <a:pt x="149" y="144"/>
                    <a:pt x="148" y="143"/>
                    <a:pt x="148" y="141"/>
                  </a:cubicBezTo>
                  <a:cubicBezTo>
                    <a:pt x="148" y="138"/>
                    <a:pt x="149" y="135"/>
                    <a:pt x="150" y="133"/>
                  </a:cubicBezTo>
                  <a:cubicBezTo>
                    <a:pt x="151" y="131"/>
                    <a:pt x="152" y="128"/>
                    <a:pt x="152" y="125"/>
                  </a:cubicBezTo>
                  <a:cubicBezTo>
                    <a:pt x="152" y="121"/>
                    <a:pt x="150" y="117"/>
                    <a:pt x="149" y="114"/>
                  </a:cubicBezTo>
                  <a:cubicBezTo>
                    <a:pt x="148" y="112"/>
                    <a:pt x="147" y="110"/>
                    <a:pt x="147" y="107"/>
                  </a:cubicBezTo>
                  <a:cubicBezTo>
                    <a:pt x="147" y="106"/>
                    <a:pt x="146" y="105"/>
                    <a:pt x="146" y="105"/>
                  </a:cubicBezTo>
                  <a:cubicBezTo>
                    <a:pt x="146" y="104"/>
                    <a:pt x="146" y="103"/>
                    <a:pt x="147" y="102"/>
                  </a:cubicBezTo>
                  <a:lnTo>
                    <a:pt x="147" y="101"/>
                  </a:lnTo>
                  <a:lnTo>
                    <a:pt x="148" y="101"/>
                  </a:lnTo>
                  <a:cubicBezTo>
                    <a:pt x="150" y="102"/>
                    <a:pt x="152" y="102"/>
                    <a:pt x="153" y="103"/>
                  </a:cubicBezTo>
                  <a:cubicBezTo>
                    <a:pt x="161" y="106"/>
                    <a:pt x="168" y="109"/>
                    <a:pt x="176" y="114"/>
                  </a:cubicBezTo>
                  <a:cubicBezTo>
                    <a:pt x="177" y="115"/>
                    <a:pt x="178" y="117"/>
                    <a:pt x="179" y="118"/>
                  </a:cubicBezTo>
                  <a:cubicBezTo>
                    <a:pt x="180" y="120"/>
                    <a:pt x="181" y="122"/>
                    <a:pt x="185" y="122"/>
                  </a:cubicBezTo>
                  <a:lnTo>
                    <a:pt x="195" y="122"/>
                  </a:lnTo>
                  <a:lnTo>
                    <a:pt x="195" y="123"/>
                  </a:lnTo>
                  <a:cubicBezTo>
                    <a:pt x="195" y="124"/>
                    <a:pt x="196" y="125"/>
                    <a:pt x="197" y="125"/>
                  </a:cubicBezTo>
                  <a:cubicBezTo>
                    <a:pt x="197" y="125"/>
                    <a:pt x="199" y="124"/>
                    <a:pt x="199" y="123"/>
                  </a:cubicBezTo>
                  <a:lnTo>
                    <a:pt x="200" y="122"/>
                  </a:lnTo>
                  <a:lnTo>
                    <a:pt x="201" y="123"/>
                  </a:lnTo>
                  <a:cubicBezTo>
                    <a:pt x="202" y="124"/>
                    <a:pt x="203" y="125"/>
                    <a:pt x="204" y="126"/>
                  </a:cubicBezTo>
                  <a:cubicBezTo>
                    <a:pt x="205" y="129"/>
                    <a:pt x="206" y="131"/>
                    <a:pt x="210" y="131"/>
                  </a:cubicBezTo>
                  <a:cubicBezTo>
                    <a:pt x="211" y="131"/>
                    <a:pt x="213" y="131"/>
                    <a:pt x="213" y="127"/>
                  </a:cubicBezTo>
                  <a:cubicBezTo>
                    <a:pt x="213" y="126"/>
                    <a:pt x="213" y="124"/>
                    <a:pt x="213" y="123"/>
                  </a:cubicBezTo>
                  <a:cubicBezTo>
                    <a:pt x="213" y="119"/>
                    <a:pt x="213" y="114"/>
                    <a:pt x="211" y="108"/>
                  </a:cubicBezTo>
                  <a:cubicBezTo>
                    <a:pt x="211" y="107"/>
                    <a:pt x="210" y="107"/>
                    <a:pt x="209" y="106"/>
                  </a:cubicBezTo>
                  <a:cubicBezTo>
                    <a:pt x="208" y="106"/>
                    <a:pt x="206" y="105"/>
                    <a:pt x="206" y="101"/>
                  </a:cubicBezTo>
                  <a:cubicBezTo>
                    <a:pt x="206" y="94"/>
                    <a:pt x="209" y="91"/>
                    <a:pt x="214" y="86"/>
                  </a:cubicBezTo>
                  <a:cubicBezTo>
                    <a:pt x="216" y="84"/>
                    <a:pt x="219" y="81"/>
                    <a:pt x="221" y="77"/>
                  </a:cubicBezTo>
                  <a:lnTo>
                    <a:pt x="217" y="75"/>
                  </a:lnTo>
                  <a:lnTo>
                    <a:pt x="221" y="75"/>
                  </a:lnTo>
                  <a:cubicBezTo>
                    <a:pt x="219" y="74"/>
                    <a:pt x="218" y="73"/>
                    <a:pt x="21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2" name="Freeform 1222"/>
            <p:cNvSpPr>
              <a:spLocks/>
            </p:cNvSpPr>
            <p:nvPr/>
          </p:nvSpPr>
          <p:spPr bwMode="auto">
            <a:xfrm>
              <a:off x="7943263" y="4591146"/>
              <a:ext cx="63902" cy="65782"/>
            </a:xfrm>
            <a:custGeom>
              <a:avLst/>
              <a:gdLst>
                <a:gd name="T0" fmla="*/ 123 w 148"/>
                <a:gd name="T1" fmla="*/ 6 h 155"/>
                <a:gd name="T2" fmla="*/ 103 w 148"/>
                <a:gd name="T3" fmla="*/ 1 h 155"/>
                <a:gd name="T4" fmla="*/ 86 w 148"/>
                <a:gd name="T5" fmla="*/ 3 h 155"/>
                <a:gd name="T6" fmla="*/ 77 w 148"/>
                <a:gd name="T7" fmla="*/ 3 h 155"/>
                <a:gd name="T8" fmla="*/ 76 w 148"/>
                <a:gd name="T9" fmla="*/ 3 h 155"/>
                <a:gd name="T10" fmla="*/ 73 w 148"/>
                <a:gd name="T11" fmla="*/ 19 h 155"/>
                <a:gd name="T12" fmla="*/ 62 w 148"/>
                <a:gd name="T13" fmla="*/ 48 h 155"/>
                <a:gd name="T14" fmla="*/ 71 w 148"/>
                <a:gd name="T15" fmla="*/ 60 h 155"/>
                <a:gd name="T16" fmla="*/ 61 w 148"/>
                <a:gd name="T17" fmla="*/ 64 h 155"/>
                <a:gd name="T18" fmla="*/ 55 w 148"/>
                <a:gd name="T19" fmla="*/ 64 h 155"/>
                <a:gd name="T20" fmla="*/ 30 w 148"/>
                <a:gd name="T21" fmla="*/ 55 h 155"/>
                <a:gd name="T22" fmla="*/ 17 w 148"/>
                <a:gd name="T23" fmla="*/ 85 h 155"/>
                <a:gd name="T24" fmla="*/ 11 w 148"/>
                <a:gd name="T25" fmla="*/ 109 h 155"/>
                <a:gd name="T26" fmla="*/ 7 w 148"/>
                <a:gd name="T27" fmla="*/ 111 h 155"/>
                <a:gd name="T28" fmla="*/ 7 w 148"/>
                <a:gd name="T29" fmla="*/ 123 h 155"/>
                <a:gd name="T30" fmla="*/ 8 w 148"/>
                <a:gd name="T31" fmla="*/ 124 h 155"/>
                <a:gd name="T32" fmla="*/ 19 w 148"/>
                <a:gd name="T33" fmla="*/ 136 h 155"/>
                <a:gd name="T34" fmla="*/ 28 w 148"/>
                <a:gd name="T35" fmla="*/ 142 h 155"/>
                <a:gd name="T36" fmla="*/ 34 w 148"/>
                <a:gd name="T37" fmla="*/ 144 h 155"/>
                <a:gd name="T38" fmla="*/ 36 w 148"/>
                <a:gd name="T39" fmla="*/ 153 h 155"/>
                <a:gd name="T40" fmla="*/ 42 w 148"/>
                <a:gd name="T41" fmla="*/ 154 h 155"/>
                <a:gd name="T42" fmla="*/ 44 w 148"/>
                <a:gd name="T43" fmla="*/ 154 h 155"/>
                <a:gd name="T44" fmla="*/ 60 w 148"/>
                <a:gd name="T45" fmla="*/ 136 h 155"/>
                <a:gd name="T46" fmla="*/ 66 w 148"/>
                <a:gd name="T47" fmla="*/ 131 h 155"/>
                <a:gd name="T48" fmla="*/ 81 w 148"/>
                <a:gd name="T49" fmla="*/ 123 h 155"/>
                <a:gd name="T50" fmla="*/ 86 w 148"/>
                <a:gd name="T51" fmla="*/ 119 h 155"/>
                <a:gd name="T52" fmla="*/ 107 w 148"/>
                <a:gd name="T53" fmla="*/ 101 h 155"/>
                <a:gd name="T54" fmla="*/ 104 w 148"/>
                <a:gd name="T55" fmla="*/ 94 h 155"/>
                <a:gd name="T56" fmla="*/ 109 w 148"/>
                <a:gd name="T57" fmla="*/ 85 h 155"/>
                <a:gd name="T58" fmla="*/ 104 w 148"/>
                <a:gd name="T59" fmla="*/ 71 h 155"/>
                <a:gd name="T60" fmla="*/ 121 w 148"/>
                <a:gd name="T61" fmla="*/ 59 h 155"/>
                <a:gd name="T62" fmla="*/ 134 w 148"/>
                <a:gd name="T63" fmla="*/ 41 h 155"/>
                <a:gd name="T64" fmla="*/ 142 w 148"/>
                <a:gd name="T65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5">
                  <a:moveTo>
                    <a:pt x="142" y="13"/>
                  </a:moveTo>
                  <a:cubicBezTo>
                    <a:pt x="134" y="13"/>
                    <a:pt x="128" y="9"/>
                    <a:pt x="123" y="6"/>
                  </a:cubicBezTo>
                  <a:cubicBezTo>
                    <a:pt x="118" y="3"/>
                    <a:pt x="113" y="0"/>
                    <a:pt x="107" y="0"/>
                  </a:cubicBezTo>
                  <a:cubicBezTo>
                    <a:pt x="106" y="0"/>
                    <a:pt x="105" y="1"/>
                    <a:pt x="103" y="1"/>
                  </a:cubicBezTo>
                  <a:cubicBezTo>
                    <a:pt x="102" y="2"/>
                    <a:pt x="100" y="3"/>
                    <a:pt x="98" y="3"/>
                  </a:cubicBezTo>
                  <a:cubicBezTo>
                    <a:pt x="93" y="3"/>
                    <a:pt x="89" y="3"/>
                    <a:pt x="86" y="3"/>
                  </a:cubicBezTo>
                  <a:cubicBezTo>
                    <a:pt x="83" y="3"/>
                    <a:pt x="80" y="2"/>
                    <a:pt x="77" y="2"/>
                  </a:cubicBez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cubicBezTo>
                    <a:pt x="75" y="5"/>
                    <a:pt x="75" y="7"/>
                    <a:pt x="75" y="8"/>
                  </a:cubicBezTo>
                  <a:cubicBezTo>
                    <a:pt x="74" y="12"/>
                    <a:pt x="73" y="15"/>
                    <a:pt x="73" y="19"/>
                  </a:cubicBezTo>
                  <a:cubicBezTo>
                    <a:pt x="73" y="26"/>
                    <a:pt x="70" y="30"/>
                    <a:pt x="67" y="35"/>
                  </a:cubicBezTo>
                  <a:cubicBezTo>
                    <a:pt x="65" y="39"/>
                    <a:pt x="62" y="43"/>
                    <a:pt x="62" y="48"/>
                  </a:cubicBezTo>
                  <a:cubicBezTo>
                    <a:pt x="62" y="52"/>
                    <a:pt x="65" y="53"/>
                    <a:pt x="67" y="55"/>
                  </a:cubicBezTo>
                  <a:cubicBezTo>
                    <a:pt x="69" y="57"/>
                    <a:pt x="71" y="58"/>
                    <a:pt x="71" y="60"/>
                  </a:cubicBezTo>
                  <a:cubicBezTo>
                    <a:pt x="71" y="63"/>
                    <a:pt x="67" y="64"/>
                    <a:pt x="64" y="64"/>
                  </a:cubicBezTo>
                  <a:cubicBezTo>
                    <a:pt x="63" y="64"/>
                    <a:pt x="62" y="64"/>
                    <a:pt x="61" y="64"/>
                  </a:cubicBezTo>
                  <a:cubicBezTo>
                    <a:pt x="59" y="64"/>
                    <a:pt x="57" y="64"/>
                    <a:pt x="55" y="64"/>
                  </a:cubicBezTo>
                  <a:lnTo>
                    <a:pt x="55" y="64"/>
                  </a:lnTo>
                  <a:cubicBezTo>
                    <a:pt x="54" y="64"/>
                    <a:pt x="52" y="64"/>
                    <a:pt x="51" y="64"/>
                  </a:cubicBezTo>
                  <a:cubicBezTo>
                    <a:pt x="41" y="64"/>
                    <a:pt x="31" y="63"/>
                    <a:pt x="30" y="55"/>
                  </a:cubicBezTo>
                  <a:lnTo>
                    <a:pt x="28" y="56"/>
                  </a:lnTo>
                  <a:cubicBezTo>
                    <a:pt x="21" y="59"/>
                    <a:pt x="18" y="74"/>
                    <a:pt x="17" y="85"/>
                  </a:cubicBezTo>
                  <a:cubicBezTo>
                    <a:pt x="16" y="89"/>
                    <a:pt x="16" y="92"/>
                    <a:pt x="15" y="94"/>
                  </a:cubicBezTo>
                  <a:cubicBezTo>
                    <a:pt x="14" y="101"/>
                    <a:pt x="13" y="107"/>
                    <a:pt x="11" y="109"/>
                  </a:cubicBezTo>
                  <a:lnTo>
                    <a:pt x="11" y="109"/>
                  </a:lnTo>
                  <a:cubicBezTo>
                    <a:pt x="10" y="110"/>
                    <a:pt x="8" y="111"/>
                    <a:pt x="7" y="111"/>
                  </a:cubicBezTo>
                  <a:cubicBezTo>
                    <a:pt x="2" y="113"/>
                    <a:pt x="0" y="114"/>
                    <a:pt x="0" y="117"/>
                  </a:cubicBezTo>
                  <a:cubicBezTo>
                    <a:pt x="0" y="121"/>
                    <a:pt x="2" y="123"/>
                    <a:pt x="7" y="123"/>
                  </a:cubicBezTo>
                  <a:lnTo>
                    <a:pt x="8" y="123"/>
                  </a:lnTo>
                  <a:lnTo>
                    <a:pt x="8" y="124"/>
                  </a:lnTo>
                  <a:cubicBezTo>
                    <a:pt x="9" y="131"/>
                    <a:pt x="12" y="135"/>
                    <a:pt x="16" y="136"/>
                  </a:cubicBezTo>
                  <a:cubicBezTo>
                    <a:pt x="17" y="136"/>
                    <a:pt x="18" y="136"/>
                    <a:pt x="19" y="136"/>
                  </a:cubicBezTo>
                  <a:cubicBezTo>
                    <a:pt x="22" y="136"/>
                    <a:pt x="25" y="136"/>
                    <a:pt x="26" y="139"/>
                  </a:cubicBezTo>
                  <a:cubicBezTo>
                    <a:pt x="27" y="141"/>
                    <a:pt x="27" y="141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31" y="142"/>
                    <a:pt x="34" y="144"/>
                  </a:cubicBezTo>
                  <a:cubicBezTo>
                    <a:pt x="36" y="145"/>
                    <a:pt x="36" y="147"/>
                    <a:pt x="35" y="150"/>
                  </a:cubicBezTo>
                  <a:cubicBezTo>
                    <a:pt x="35" y="151"/>
                    <a:pt x="35" y="152"/>
                    <a:pt x="36" y="153"/>
                  </a:cubicBezTo>
                  <a:cubicBezTo>
                    <a:pt x="36" y="153"/>
                    <a:pt x="37" y="154"/>
                    <a:pt x="39" y="154"/>
                  </a:cubicBezTo>
                  <a:cubicBezTo>
                    <a:pt x="40" y="154"/>
                    <a:pt x="41" y="154"/>
                    <a:pt x="42" y="154"/>
                  </a:cubicBezTo>
                  <a:cubicBezTo>
                    <a:pt x="42" y="155"/>
                    <a:pt x="43" y="155"/>
                    <a:pt x="43" y="155"/>
                  </a:cubicBezTo>
                  <a:cubicBezTo>
                    <a:pt x="43" y="155"/>
                    <a:pt x="43" y="155"/>
                    <a:pt x="44" y="154"/>
                  </a:cubicBezTo>
                  <a:cubicBezTo>
                    <a:pt x="44" y="148"/>
                    <a:pt x="50" y="137"/>
                    <a:pt x="56" y="136"/>
                  </a:cubicBezTo>
                  <a:cubicBezTo>
                    <a:pt x="57" y="135"/>
                    <a:pt x="58" y="135"/>
                    <a:pt x="60" y="136"/>
                  </a:cubicBezTo>
                  <a:cubicBezTo>
                    <a:pt x="61" y="136"/>
                    <a:pt x="63" y="136"/>
                    <a:pt x="64" y="135"/>
                  </a:cubicBezTo>
                  <a:cubicBezTo>
                    <a:pt x="64" y="134"/>
                    <a:pt x="65" y="133"/>
                    <a:pt x="66" y="131"/>
                  </a:cubicBezTo>
                  <a:cubicBezTo>
                    <a:pt x="68" y="127"/>
                    <a:pt x="71" y="122"/>
                    <a:pt x="76" y="122"/>
                  </a:cubicBezTo>
                  <a:cubicBezTo>
                    <a:pt x="78" y="122"/>
                    <a:pt x="80" y="123"/>
                    <a:pt x="81" y="123"/>
                  </a:cubicBezTo>
                  <a:cubicBezTo>
                    <a:pt x="82" y="123"/>
                    <a:pt x="83" y="124"/>
                    <a:pt x="83" y="124"/>
                  </a:cubicBezTo>
                  <a:cubicBezTo>
                    <a:pt x="86" y="124"/>
                    <a:pt x="86" y="122"/>
                    <a:pt x="86" y="119"/>
                  </a:cubicBezTo>
                  <a:cubicBezTo>
                    <a:pt x="87" y="116"/>
                    <a:pt x="88" y="111"/>
                    <a:pt x="94" y="111"/>
                  </a:cubicBezTo>
                  <a:cubicBezTo>
                    <a:pt x="99" y="111"/>
                    <a:pt x="107" y="108"/>
                    <a:pt x="107" y="101"/>
                  </a:cubicBezTo>
                  <a:cubicBezTo>
                    <a:pt x="107" y="100"/>
                    <a:pt x="107" y="99"/>
                    <a:pt x="106" y="98"/>
                  </a:cubicBezTo>
                  <a:cubicBezTo>
                    <a:pt x="105" y="97"/>
                    <a:pt x="104" y="96"/>
                    <a:pt x="104" y="94"/>
                  </a:cubicBezTo>
                  <a:cubicBezTo>
                    <a:pt x="104" y="92"/>
                    <a:pt x="106" y="90"/>
                    <a:pt x="107" y="89"/>
                  </a:cubicBezTo>
                  <a:cubicBezTo>
                    <a:pt x="108" y="87"/>
                    <a:pt x="109" y="86"/>
                    <a:pt x="109" y="85"/>
                  </a:cubicBezTo>
                  <a:cubicBezTo>
                    <a:pt x="109" y="83"/>
                    <a:pt x="108" y="81"/>
                    <a:pt x="107" y="80"/>
                  </a:cubicBezTo>
                  <a:cubicBezTo>
                    <a:pt x="106" y="78"/>
                    <a:pt x="104" y="75"/>
                    <a:pt x="104" y="71"/>
                  </a:cubicBezTo>
                  <a:cubicBezTo>
                    <a:pt x="104" y="64"/>
                    <a:pt x="110" y="63"/>
                    <a:pt x="115" y="61"/>
                  </a:cubicBezTo>
                  <a:cubicBezTo>
                    <a:pt x="118" y="61"/>
                    <a:pt x="120" y="60"/>
                    <a:pt x="121" y="59"/>
                  </a:cubicBezTo>
                  <a:cubicBezTo>
                    <a:pt x="126" y="56"/>
                    <a:pt x="129" y="51"/>
                    <a:pt x="132" y="44"/>
                  </a:cubicBezTo>
                  <a:cubicBezTo>
                    <a:pt x="132" y="43"/>
                    <a:pt x="133" y="42"/>
                    <a:pt x="134" y="41"/>
                  </a:cubicBezTo>
                  <a:cubicBezTo>
                    <a:pt x="139" y="32"/>
                    <a:pt x="144" y="22"/>
                    <a:pt x="148" y="12"/>
                  </a:cubicBezTo>
                  <a:cubicBezTo>
                    <a:pt x="146" y="13"/>
                    <a:pt x="144" y="13"/>
                    <a:pt x="1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3" name="Freeform 1223"/>
            <p:cNvSpPr>
              <a:spLocks/>
            </p:cNvSpPr>
            <p:nvPr/>
          </p:nvSpPr>
          <p:spPr bwMode="auto">
            <a:xfrm>
              <a:off x="7792906" y="4491534"/>
              <a:ext cx="30071" cy="48866"/>
            </a:xfrm>
            <a:custGeom>
              <a:avLst/>
              <a:gdLst>
                <a:gd name="T0" fmla="*/ 70 w 70"/>
                <a:gd name="T1" fmla="*/ 20 h 114"/>
                <a:gd name="T2" fmla="*/ 68 w 70"/>
                <a:gd name="T3" fmla="*/ 13 h 114"/>
                <a:gd name="T4" fmla="*/ 65 w 70"/>
                <a:gd name="T5" fmla="*/ 4 h 114"/>
                <a:gd name="T6" fmla="*/ 65 w 70"/>
                <a:gd name="T7" fmla="*/ 0 h 114"/>
                <a:gd name="T8" fmla="*/ 53 w 70"/>
                <a:gd name="T9" fmla="*/ 0 h 114"/>
                <a:gd name="T10" fmla="*/ 46 w 70"/>
                <a:gd name="T11" fmla="*/ 9 h 114"/>
                <a:gd name="T12" fmla="*/ 40 w 70"/>
                <a:gd name="T13" fmla="*/ 14 h 114"/>
                <a:gd name="T14" fmla="*/ 38 w 70"/>
                <a:gd name="T15" fmla="*/ 18 h 114"/>
                <a:gd name="T16" fmla="*/ 35 w 70"/>
                <a:gd name="T17" fmla="*/ 24 h 114"/>
                <a:gd name="T18" fmla="*/ 31 w 70"/>
                <a:gd name="T19" fmla="*/ 25 h 114"/>
                <a:gd name="T20" fmla="*/ 29 w 70"/>
                <a:gd name="T21" fmla="*/ 25 h 114"/>
                <a:gd name="T22" fmla="*/ 27 w 70"/>
                <a:gd name="T23" fmla="*/ 25 h 114"/>
                <a:gd name="T24" fmla="*/ 23 w 70"/>
                <a:gd name="T25" fmla="*/ 26 h 114"/>
                <a:gd name="T26" fmla="*/ 22 w 70"/>
                <a:gd name="T27" fmla="*/ 31 h 114"/>
                <a:gd name="T28" fmla="*/ 23 w 70"/>
                <a:gd name="T29" fmla="*/ 38 h 114"/>
                <a:gd name="T30" fmla="*/ 23 w 70"/>
                <a:gd name="T31" fmla="*/ 38 h 114"/>
                <a:gd name="T32" fmla="*/ 23 w 70"/>
                <a:gd name="T33" fmla="*/ 38 h 114"/>
                <a:gd name="T34" fmla="*/ 13 w 70"/>
                <a:gd name="T35" fmla="*/ 42 h 114"/>
                <a:gd name="T36" fmla="*/ 8 w 70"/>
                <a:gd name="T37" fmla="*/ 54 h 114"/>
                <a:gd name="T38" fmla="*/ 5 w 70"/>
                <a:gd name="T39" fmla="*/ 62 h 114"/>
                <a:gd name="T40" fmla="*/ 2 w 70"/>
                <a:gd name="T41" fmla="*/ 65 h 114"/>
                <a:gd name="T42" fmla="*/ 0 w 70"/>
                <a:gd name="T43" fmla="*/ 70 h 114"/>
                <a:gd name="T44" fmla="*/ 3 w 70"/>
                <a:gd name="T45" fmla="*/ 77 h 114"/>
                <a:gd name="T46" fmla="*/ 7 w 70"/>
                <a:gd name="T47" fmla="*/ 84 h 114"/>
                <a:gd name="T48" fmla="*/ 3 w 70"/>
                <a:gd name="T49" fmla="*/ 89 h 114"/>
                <a:gd name="T50" fmla="*/ 1 w 70"/>
                <a:gd name="T51" fmla="*/ 92 h 114"/>
                <a:gd name="T52" fmla="*/ 5 w 70"/>
                <a:gd name="T53" fmla="*/ 95 h 114"/>
                <a:gd name="T54" fmla="*/ 14 w 70"/>
                <a:gd name="T55" fmla="*/ 101 h 114"/>
                <a:gd name="T56" fmla="*/ 15 w 70"/>
                <a:gd name="T57" fmla="*/ 106 h 114"/>
                <a:gd name="T58" fmla="*/ 17 w 70"/>
                <a:gd name="T59" fmla="*/ 113 h 114"/>
                <a:gd name="T60" fmla="*/ 18 w 70"/>
                <a:gd name="T61" fmla="*/ 112 h 114"/>
                <a:gd name="T62" fmla="*/ 21 w 70"/>
                <a:gd name="T63" fmla="*/ 110 h 114"/>
                <a:gd name="T64" fmla="*/ 24 w 70"/>
                <a:gd name="T65" fmla="*/ 112 h 114"/>
                <a:gd name="T66" fmla="*/ 26 w 70"/>
                <a:gd name="T67" fmla="*/ 114 h 114"/>
                <a:gd name="T68" fmla="*/ 40 w 70"/>
                <a:gd name="T69" fmla="*/ 103 h 114"/>
                <a:gd name="T70" fmla="*/ 40 w 70"/>
                <a:gd name="T71" fmla="*/ 97 h 114"/>
                <a:gd name="T72" fmla="*/ 41 w 70"/>
                <a:gd name="T73" fmla="*/ 91 h 114"/>
                <a:gd name="T74" fmla="*/ 42 w 70"/>
                <a:gd name="T75" fmla="*/ 85 h 114"/>
                <a:gd name="T76" fmla="*/ 42 w 70"/>
                <a:gd name="T77" fmla="*/ 84 h 114"/>
                <a:gd name="T78" fmla="*/ 43 w 70"/>
                <a:gd name="T79" fmla="*/ 84 h 114"/>
                <a:gd name="T80" fmla="*/ 45 w 70"/>
                <a:gd name="T81" fmla="*/ 84 h 114"/>
                <a:gd name="T82" fmla="*/ 47 w 70"/>
                <a:gd name="T83" fmla="*/ 84 h 114"/>
                <a:gd name="T84" fmla="*/ 47 w 70"/>
                <a:gd name="T85" fmla="*/ 80 h 114"/>
                <a:gd name="T86" fmla="*/ 56 w 70"/>
                <a:gd name="T87" fmla="*/ 68 h 114"/>
                <a:gd name="T88" fmla="*/ 64 w 70"/>
                <a:gd name="T89" fmla="*/ 57 h 114"/>
                <a:gd name="T90" fmla="*/ 63 w 70"/>
                <a:gd name="T91" fmla="*/ 54 h 114"/>
                <a:gd name="T92" fmla="*/ 61 w 70"/>
                <a:gd name="T93" fmla="*/ 48 h 114"/>
                <a:gd name="T94" fmla="*/ 68 w 70"/>
                <a:gd name="T95" fmla="*/ 38 h 114"/>
                <a:gd name="T96" fmla="*/ 68 w 70"/>
                <a:gd name="T97" fmla="*/ 32 h 114"/>
                <a:gd name="T98" fmla="*/ 69 w 70"/>
                <a:gd name="T99" fmla="*/ 26 h 114"/>
                <a:gd name="T100" fmla="*/ 70 w 70"/>
                <a:gd name="T10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114">
                  <a:moveTo>
                    <a:pt x="70" y="20"/>
                  </a:moveTo>
                  <a:cubicBezTo>
                    <a:pt x="70" y="17"/>
                    <a:pt x="69" y="15"/>
                    <a:pt x="68" y="13"/>
                  </a:cubicBezTo>
                  <a:cubicBezTo>
                    <a:pt x="67" y="11"/>
                    <a:pt x="65" y="9"/>
                    <a:pt x="65" y="4"/>
                  </a:cubicBezTo>
                  <a:cubicBezTo>
                    <a:pt x="65" y="2"/>
                    <a:pt x="65" y="1"/>
                    <a:pt x="65" y="0"/>
                  </a:cubicBezTo>
                  <a:lnTo>
                    <a:pt x="53" y="0"/>
                  </a:lnTo>
                  <a:cubicBezTo>
                    <a:pt x="51" y="4"/>
                    <a:pt x="48" y="6"/>
                    <a:pt x="46" y="9"/>
                  </a:cubicBezTo>
                  <a:cubicBezTo>
                    <a:pt x="44" y="10"/>
                    <a:pt x="42" y="11"/>
                    <a:pt x="40" y="14"/>
                  </a:cubicBezTo>
                  <a:cubicBezTo>
                    <a:pt x="39" y="15"/>
                    <a:pt x="39" y="16"/>
                    <a:pt x="38" y="18"/>
                  </a:cubicBezTo>
                  <a:cubicBezTo>
                    <a:pt x="37" y="20"/>
                    <a:pt x="37" y="22"/>
                    <a:pt x="35" y="24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5"/>
                    <a:pt x="23" y="25"/>
                    <a:pt x="23" y="26"/>
                  </a:cubicBezTo>
                  <a:cubicBezTo>
                    <a:pt x="21" y="27"/>
                    <a:pt x="21" y="29"/>
                    <a:pt x="22" y="31"/>
                  </a:cubicBezTo>
                  <a:cubicBezTo>
                    <a:pt x="23" y="33"/>
                    <a:pt x="23" y="35"/>
                    <a:pt x="23" y="38"/>
                  </a:cubicBezTo>
                  <a:lnTo>
                    <a:pt x="23" y="38"/>
                  </a:lnTo>
                  <a:lnTo>
                    <a:pt x="23" y="38"/>
                  </a:lnTo>
                  <a:cubicBezTo>
                    <a:pt x="22" y="39"/>
                    <a:pt x="17" y="41"/>
                    <a:pt x="13" y="42"/>
                  </a:cubicBezTo>
                  <a:cubicBezTo>
                    <a:pt x="10" y="45"/>
                    <a:pt x="9" y="50"/>
                    <a:pt x="8" y="54"/>
                  </a:cubicBezTo>
                  <a:cubicBezTo>
                    <a:pt x="7" y="57"/>
                    <a:pt x="6" y="60"/>
                    <a:pt x="5" y="62"/>
                  </a:cubicBezTo>
                  <a:cubicBezTo>
                    <a:pt x="4" y="64"/>
                    <a:pt x="3" y="65"/>
                    <a:pt x="2" y="65"/>
                  </a:cubicBezTo>
                  <a:cubicBezTo>
                    <a:pt x="1" y="67"/>
                    <a:pt x="0" y="67"/>
                    <a:pt x="0" y="70"/>
                  </a:cubicBezTo>
                  <a:cubicBezTo>
                    <a:pt x="0" y="73"/>
                    <a:pt x="1" y="75"/>
                    <a:pt x="3" y="77"/>
                  </a:cubicBezTo>
                  <a:cubicBezTo>
                    <a:pt x="5" y="79"/>
                    <a:pt x="7" y="81"/>
                    <a:pt x="7" y="84"/>
                  </a:cubicBezTo>
                  <a:cubicBezTo>
                    <a:pt x="7" y="86"/>
                    <a:pt x="5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2" y="93"/>
                    <a:pt x="4" y="94"/>
                    <a:pt x="5" y="95"/>
                  </a:cubicBezTo>
                  <a:cubicBezTo>
                    <a:pt x="10" y="97"/>
                    <a:pt x="13" y="99"/>
                    <a:pt x="14" y="101"/>
                  </a:cubicBezTo>
                  <a:cubicBezTo>
                    <a:pt x="14" y="102"/>
                    <a:pt x="14" y="104"/>
                    <a:pt x="15" y="106"/>
                  </a:cubicBezTo>
                  <a:cubicBezTo>
                    <a:pt x="15" y="111"/>
                    <a:pt x="15" y="113"/>
                    <a:pt x="17" y="113"/>
                  </a:cubicBezTo>
                  <a:cubicBezTo>
                    <a:pt x="18" y="113"/>
                    <a:pt x="18" y="112"/>
                    <a:pt x="18" y="112"/>
                  </a:cubicBezTo>
                  <a:cubicBezTo>
                    <a:pt x="19" y="111"/>
                    <a:pt x="20" y="110"/>
                    <a:pt x="21" y="110"/>
                  </a:cubicBezTo>
                  <a:cubicBezTo>
                    <a:pt x="22" y="110"/>
                    <a:pt x="23" y="111"/>
                    <a:pt x="24" y="112"/>
                  </a:cubicBezTo>
                  <a:cubicBezTo>
                    <a:pt x="25" y="113"/>
                    <a:pt x="25" y="114"/>
                    <a:pt x="26" y="114"/>
                  </a:cubicBezTo>
                  <a:cubicBezTo>
                    <a:pt x="30" y="114"/>
                    <a:pt x="40" y="106"/>
                    <a:pt x="40" y="103"/>
                  </a:cubicBezTo>
                  <a:lnTo>
                    <a:pt x="40" y="97"/>
                  </a:lnTo>
                  <a:cubicBezTo>
                    <a:pt x="40" y="95"/>
                    <a:pt x="40" y="93"/>
                    <a:pt x="41" y="91"/>
                  </a:cubicBezTo>
                  <a:cubicBezTo>
                    <a:pt x="41" y="89"/>
                    <a:pt x="42" y="87"/>
                    <a:pt x="42" y="85"/>
                  </a:cubicBezTo>
                  <a:lnTo>
                    <a:pt x="42" y="84"/>
                  </a:lnTo>
                  <a:lnTo>
                    <a:pt x="43" y="84"/>
                  </a:lnTo>
                  <a:cubicBezTo>
                    <a:pt x="44" y="84"/>
                    <a:pt x="44" y="84"/>
                    <a:pt x="45" y="84"/>
                  </a:cubicBezTo>
                  <a:cubicBezTo>
                    <a:pt x="45" y="84"/>
                    <a:pt x="46" y="84"/>
                    <a:pt x="47" y="84"/>
                  </a:cubicBezTo>
                  <a:lnTo>
                    <a:pt x="47" y="80"/>
                  </a:lnTo>
                  <a:cubicBezTo>
                    <a:pt x="47" y="76"/>
                    <a:pt x="51" y="72"/>
                    <a:pt x="56" y="68"/>
                  </a:cubicBezTo>
                  <a:cubicBezTo>
                    <a:pt x="60" y="64"/>
                    <a:pt x="64" y="61"/>
                    <a:pt x="64" y="57"/>
                  </a:cubicBezTo>
                  <a:cubicBezTo>
                    <a:pt x="64" y="56"/>
                    <a:pt x="64" y="55"/>
                    <a:pt x="63" y="54"/>
                  </a:cubicBezTo>
                  <a:cubicBezTo>
                    <a:pt x="62" y="52"/>
                    <a:pt x="61" y="51"/>
                    <a:pt x="61" y="48"/>
                  </a:cubicBezTo>
                  <a:cubicBezTo>
                    <a:pt x="61" y="42"/>
                    <a:pt x="63" y="38"/>
                    <a:pt x="68" y="38"/>
                  </a:cubicBezTo>
                  <a:cubicBezTo>
                    <a:pt x="68" y="36"/>
                    <a:pt x="68" y="34"/>
                    <a:pt x="68" y="32"/>
                  </a:cubicBezTo>
                  <a:cubicBezTo>
                    <a:pt x="68" y="29"/>
                    <a:pt x="69" y="27"/>
                    <a:pt x="69" y="26"/>
                  </a:cubicBezTo>
                  <a:cubicBezTo>
                    <a:pt x="70" y="24"/>
                    <a:pt x="70" y="22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4" name="Freeform 1224"/>
            <p:cNvSpPr>
              <a:spLocks/>
            </p:cNvSpPr>
            <p:nvPr/>
          </p:nvSpPr>
          <p:spPr bwMode="auto">
            <a:xfrm>
              <a:off x="7813581" y="4506570"/>
              <a:ext cx="43228" cy="33830"/>
            </a:xfrm>
            <a:custGeom>
              <a:avLst/>
              <a:gdLst>
                <a:gd name="T0" fmla="*/ 0 w 100"/>
                <a:gd name="T1" fmla="*/ 43 h 76"/>
                <a:gd name="T2" fmla="*/ 0 w 100"/>
                <a:gd name="T3" fmla="*/ 47 h 76"/>
                <a:gd name="T4" fmla="*/ 4 w 100"/>
                <a:gd name="T5" fmla="*/ 52 h 76"/>
                <a:gd name="T6" fmla="*/ 6 w 100"/>
                <a:gd name="T7" fmla="*/ 54 h 76"/>
                <a:gd name="T8" fmla="*/ 20 w 100"/>
                <a:gd name="T9" fmla="*/ 57 h 76"/>
                <a:gd name="T10" fmla="*/ 32 w 100"/>
                <a:gd name="T11" fmla="*/ 59 h 76"/>
                <a:gd name="T12" fmla="*/ 36 w 100"/>
                <a:gd name="T13" fmla="*/ 62 h 76"/>
                <a:gd name="T14" fmla="*/ 39 w 100"/>
                <a:gd name="T15" fmla="*/ 65 h 76"/>
                <a:gd name="T16" fmla="*/ 51 w 100"/>
                <a:gd name="T17" fmla="*/ 60 h 76"/>
                <a:gd name="T18" fmla="*/ 60 w 100"/>
                <a:gd name="T19" fmla="*/ 57 h 76"/>
                <a:gd name="T20" fmla="*/ 68 w 100"/>
                <a:gd name="T21" fmla="*/ 65 h 76"/>
                <a:gd name="T22" fmla="*/ 71 w 100"/>
                <a:gd name="T23" fmla="*/ 68 h 76"/>
                <a:gd name="T24" fmla="*/ 73 w 100"/>
                <a:gd name="T25" fmla="*/ 67 h 76"/>
                <a:gd name="T26" fmla="*/ 76 w 100"/>
                <a:gd name="T27" fmla="*/ 66 h 76"/>
                <a:gd name="T28" fmla="*/ 77 w 100"/>
                <a:gd name="T29" fmla="*/ 66 h 76"/>
                <a:gd name="T30" fmla="*/ 77 w 100"/>
                <a:gd name="T31" fmla="*/ 67 h 76"/>
                <a:gd name="T32" fmla="*/ 81 w 100"/>
                <a:gd name="T33" fmla="*/ 72 h 76"/>
                <a:gd name="T34" fmla="*/ 82 w 100"/>
                <a:gd name="T35" fmla="*/ 71 h 76"/>
                <a:gd name="T36" fmla="*/ 85 w 100"/>
                <a:gd name="T37" fmla="*/ 69 h 76"/>
                <a:gd name="T38" fmla="*/ 91 w 100"/>
                <a:gd name="T39" fmla="*/ 72 h 76"/>
                <a:gd name="T40" fmla="*/ 98 w 100"/>
                <a:gd name="T41" fmla="*/ 76 h 76"/>
                <a:gd name="T42" fmla="*/ 98 w 100"/>
                <a:gd name="T43" fmla="*/ 74 h 76"/>
                <a:gd name="T44" fmla="*/ 98 w 100"/>
                <a:gd name="T45" fmla="*/ 63 h 76"/>
                <a:gd name="T46" fmla="*/ 96 w 100"/>
                <a:gd name="T47" fmla="*/ 63 h 76"/>
                <a:gd name="T48" fmla="*/ 90 w 100"/>
                <a:gd name="T49" fmla="*/ 59 h 76"/>
                <a:gd name="T50" fmla="*/ 91 w 100"/>
                <a:gd name="T51" fmla="*/ 53 h 76"/>
                <a:gd name="T52" fmla="*/ 93 w 100"/>
                <a:gd name="T53" fmla="*/ 47 h 76"/>
                <a:gd name="T54" fmla="*/ 84 w 100"/>
                <a:gd name="T55" fmla="*/ 35 h 76"/>
                <a:gd name="T56" fmla="*/ 83 w 100"/>
                <a:gd name="T57" fmla="*/ 29 h 76"/>
                <a:gd name="T58" fmla="*/ 79 w 100"/>
                <a:gd name="T59" fmla="*/ 21 h 76"/>
                <a:gd name="T60" fmla="*/ 79 w 100"/>
                <a:gd name="T61" fmla="*/ 21 h 76"/>
                <a:gd name="T62" fmla="*/ 79 w 100"/>
                <a:gd name="T63" fmla="*/ 21 h 76"/>
                <a:gd name="T64" fmla="*/ 78 w 100"/>
                <a:gd name="T65" fmla="*/ 21 h 76"/>
                <a:gd name="T66" fmla="*/ 75 w 100"/>
                <a:gd name="T67" fmla="*/ 21 h 76"/>
                <a:gd name="T68" fmla="*/ 69 w 100"/>
                <a:gd name="T69" fmla="*/ 13 h 76"/>
                <a:gd name="T70" fmla="*/ 63 w 100"/>
                <a:gd name="T71" fmla="*/ 6 h 76"/>
                <a:gd name="T72" fmla="*/ 61 w 100"/>
                <a:gd name="T73" fmla="*/ 7 h 76"/>
                <a:gd name="T74" fmla="*/ 57 w 100"/>
                <a:gd name="T75" fmla="*/ 9 h 76"/>
                <a:gd name="T76" fmla="*/ 51 w 100"/>
                <a:gd name="T77" fmla="*/ 6 h 76"/>
                <a:gd name="T78" fmla="*/ 49 w 100"/>
                <a:gd name="T79" fmla="*/ 5 h 76"/>
                <a:gd name="T80" fmla="*/ 42 w 100"/>
                <a:gd name="T81" fmla="*/ 4 h 76"/>
                <a:gd name="T82" fmla="*/ 35 w 100"/>
                <a:gd name="T83" fmla="*/ 4 h 76"/>
                <a:gd name="T84" fmla="*/ 33 w 100"/>
                <a:gd name="T85" fmla="*/ 2 h 76"/>
                <a:gd name="T86" fmla="*/ 30 w 100"/>
                <a:gd name="T87" fmla="*/ 0 h 76"/>
                <a:gd name="T88" fmla="*/ 29 w 100"/>
                <a:gd name="T89" fmla="*/ 2 h 76"/>
                <a:gd name="T90" fmla="*/ 24 w 100"/>
                <a:gd name="T91" fmla="*/ 5 h 76"/>
                <a:gd name="T92" fmla="*/ 21 w 100"/>
                <a:gd name="T93" fmla="*/ 3 h 76"/>
                <a:gd name="T94" fmla="*/ 14 w 100"/>
                <a:gd name="T95" fmla="*/ 11 h 76"/>
                <a:gd name="T96" fmla="*/ 16 w 100"/>
                <a:gd name="T97" fmla="*/ 16 h 76"/>
                <a:gd name="T98" fmla="*/ 17 w 100"/>
                <a:gd name="T99" fmla="*/ 20 h 76"/>
                <a:gd name="T100" fmla="*/ 8 w 100"/>
                <a:gd name="T101" fmla="*/ 33 h 76"/>
                <a:gd name="T102" fmla="*/ 0 w 100"/>
                <a:gd name="T103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6">
                  <a:moveTo>
                    <a:pt x="0" y="43"/>
                  </a:moveTo>
                  <a:lnTo>
                    <a:pt x="0" y="47"/>
                  </a:lnTo>
                  <a:cubicBezTo>
                    <a:pt x="3" y="48"/>
                    <a:pt x="4" y="50"/>
                    <a:pt x="4" y="52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12" y="56"/>
                    <a:pt x="16" y="56"/>
                    <a:pt x="20" y="57"/>
                  </a:cubicBezTo>
                  <a:cubicBezTo>
                    <a:pt x="24" y="57"/>
                    <a:pt x="27" y="57"/>
                    <a:pt x="32" y="59"/>
                  </a:cubicBezTo>
                  <a:cubicBezTo>
                    <a:pt x="34" y="60"/>
                    <a:pt x="35" y="61"/>
                    <a:pt x="36" y="62"/>
                  </a:cubicBezTo>
                  <a:cubicBezTo>
                    <a:pt x="37" y="64"/>
                    <a:pt x="38" y="65"/>
                    <a:pt x="39" y="65"/>
                  </a:cubicBezTo>
                  <a:cubicBezTo>
                    <a:pt x="44" y="65"/>
                    <a:pt x="48" y="62"/>
                    <a:pt x="51" y="60"/>
                  </a:cubicBezTo>
                  <a:cubicBezTo>
                    <a:pt x="54" y="58"/>
                    <a:pt x="57" y="57"/>
                    <a:pt x="60" y="57"/>
                  </a:cubicBezTo>
                  <a:cubicBezTo>
                    <a:pt x="66" y="57"/>
                    <a:pt x="68" y="62"/>
                    <a:pt x="68" y="65"/>
                  </a:cubicBezTo>
                  <a:cubicBezTo>
                    <a:pt x="69" y="67"/>
                    <a:pt x="70" y="68"/>
                    <a:pt x="71" y="68"/>
                  </a:cubicBezTo>
                  <a:cubicBezTo>
                    <a:pt x="71" y="68"/>
                    <a:pt x="72" y="68"/>
                    <a:pt x="73" y="67"/>
                  </a:cubicBezTo>
                  <a:cubicBezTo>
                    <a:pt x="74" y="67"/>
                    <a:pt x="75" y="66"/>
                    <a:pt x="76" y="66"/>
                  </a:cubicBezTo>
                  <a:lnTo>
                    <a:pt x="77" y="66"/>
                  </a:lnTo>
                  <a:lnTo>
                    <a:pt x="77" y="67"/>
                  </a:lnTo>
                  <a:cubicBezTo>
                    <a:pt x="78" y="68"/>
                    <a:pt x="79" y="72"/>
                    <a:pt x="81" y="72"/>
                  </a:cubicBezTo>
                  <a:cubicBezTo>
                    <a:pt x="81" y="72"/>
                    <a:pt x="82" y="71"/>
                    <a:pt x="82" y="71"/>
                  </a:cubicBezTo>
                  <a:cubicBezTo>
                    <a:pt x="83" y="70"/>
                    <a:pt x="84" y="69"/>
                    <a:pt x="85" y="69"/>
                  </a:cubicBezTo>
                  <a:cubicBezTo>
                    <a:pt x="87" y="69"/>
                    <a:pt x="89" y="71"/>
                    <a:pt x="91" y="72"/>
                  </a:cubicBezTo>
                  <a:cubicBezTo>
                    <a:pt x="93" y="74"/>
                    <a:pt x="95" y="75"/>
                    <a:pt x="98" y="76"/>
                  </a:cubicBezTo>
                  <a:cubicBezTo>
                    <a:pt x="98" y="75"/>
                    <a:pt x="98" y="74"/>
                    <a:pt x="98" y="74"/>
                  </a:cubicBezTo>
                  <a:cubicBezTo>
                    <a:pt x="99" y="70"/>
                    <a:pt x="100" y="66"/>
                    <a:pt x="98" y="63"/>
                  </a:cubicBezTo>
                  <a:cubicBezTo>
                    <a:pt x="98" y="63"/>
                    <a:pt x="97" y="63"/>
                    <a:pt x="96" y="63"/>
                  </a:cubicBezTo>
                  <a:cubicBezTo>
                    <a:pt x="93" y="62"/>
                    <a:pt x="90" y="61"/>
                    <a:pt x="90" y="59"/>
                  </a:cubicBezTo>
                  <a:cubicBezTo>
                    <a:pt x="90" y="57"/>
                    <a:pt x="91" y="55"/>
                    <a:pt x="91" y="53"/>
                  </a:cubicBezTo>
                  <a:cubicBezTo>
                    <a:pt x="92" y="52"/>
                    <a:pt x="93" y="50"/>
                    <a:pt x="93" y="47"/>
                  </a:cubicBezTo>
                  <a:cubicBezTo>
                    <a:pt x="89" y="44"/>
                    <a:pt x="86" y="41"/>
                    <a:pt x="84" y="35"/>
                  </a:cubicBezTo>
                  <a:cubicBezTo>
                    <a:pt x="84" y="33"/>
                    <a:pt x="83" y="31"/>
                    <a:pt x="83" y="29"/>
                  </a:cubicBezTo>
                  <a:cubicBezTo>
                    <a:pt x="82" y="24"/>
                    <a:pt x="81" y="21"/>
                    <a:pt x="79" y="21"/>
                  </a:cubicBezTo>
                  <a:lnTo>
                    <a:pt x="79" y="21"/>
                  </a:lnTo>
                  <a:lnTo>
                    <a:pt x="79" y="21"/>
                  </a:ln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5" y="21"/>
                  </a:cubicBezTo>
                  <a:cubicBezTo>
                    <a:pt x="70" y="21"/>
                    <a:pt x="70" y="17"/>
                    <a:pt x="69" y="13"/>
                  </a:cubicBezTo>
                  <a:cubicBezTo>
                    <a:pt x="68" y="9"/>
                    <a:pt x="67" y="6"/>
                    <a:pt x="63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60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7" y="4"/>
                    <a:pt x="45" y="4"/>
                    <a:pt x="42" y="4"/>
                  </a:cubicBezTo>
                  <a:cubicBezTo>
                    <a:pt x="40" y="4"/>
                    <a:pt x="37" y="5"/>
                    <a:pt x="35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30" y="0"/>
                    <a:pt x="29" y="1"/>
                    <a:pt x="29" y="2"/>
                  </a:cubicBezTo>
                  <a:cubicBezTo>
                    <a:pt x="28" y="3"/>
                    <a:pt x="26" y="5"/>
                    <a:pt x="24" y="5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7" y="3"/>
                    <a:pt x="14" y="5"/>
                    <a:pt x="14" y="11"/>
                  </a:cubicBezTo>
                  <a:cubicBezTo>
                    <a:pt x="14" y="13"/>
                    <a:pt x="15" y="14"/>
                    <a:pt x="16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7" y="25"/>
                    <a:pt x="13" y="29"/>
                    <a:pt x="8" y="33"/>
                  </a:cubicBezTo>
                  <a:cubicBezTo>
                    <a:pt x="4" y="36"/>
                    <a:pt x="0" y="4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5" name="Freeform 1225"/>
            <p:cNvSpPr>
              <a:spLocks/>
            </p:cNvSpPr>
            <p:nvPr/>
          </p:nvSpPr>
          <p:spPr bwMode="auto">
            <a:xfrm>
              <a:off x="7853049" y="4512209"/>
              <a:ext cx="78937" cy="65782"/>
            </a:xfrm>
            <a:custGeom>
              <a:avLst/>
              <a:gdLst>
                <a:gd name="T0" fmla="*/ 24 w 185"/>
                <a:gd name="T1" fmla="*/ 80 h 151"/>
                <a:gd name="T2" fmla="*/ 27 w 185"/>
                <a:gd name="T3" fmla="*/ 80 h 151"/>
                <a:gd name="T4" fmla="*/ 37 w 185"/>
                <a:gd name="T5" fmla="*/ 85 h 151"/>
                <a:gd name="T6" fmla="*/ 42 w 185"/>
                <a:gd name="T7" fmla="*/ 88 h 151"/>
                <a:gd name="T8" fmla="*/ 57 w 185"/>
                <a:gd name="T9" fmla="*/ 101 h 151"/>
                <a:gd name="T10" fmla="*/ 72 w 185"/>
                <a:gd name="T11" fmla="*/ 113 h 151"/>
                <a:gd name="T12" fmla="*/ 85 w 185"/>
                <a:gd name="T13" fmla="*/ 113 h 151"/>
                <a:gd name="T14" fmla="*/ 92 w 185"/>
                <a:gd name="T15" fmla="*/ 112 h 151"/>
                <a:gd name="T16" fmla="*/ 95 w 185"/>
                <a:gd name="T17" fmla="*/ 108 h 151"/>
                <a:gd name="T18" fmla="*/ 99 w 185"/>
                <a:gd name="T19" fmla="*/ 114 h 151"/>
                <a:gd name="T20" fmla="*/ 114 w 185"/>
                <a:gd name="T21" fmla="*/ 130 h 151"/>
                <a:gd name="T22" fmla="*/ 125 w 185"/>
                <a:gd name="T23" fmla="*/ 140 h 151"/>
                <a:gd name="T24" fmla="*/ 149 w 185"/>
                <a:gd name="T25" fmla="*/ 151 h 151"/>
                <a:gd name="T26" fmla="*/ 185 w 185"/>
                <a:gd name="T27" fmla="*/ 116 h 151"/>
                <a:gd name="T28" fmla="*/ 174 w 185"/>
                <a:gd name="T29" fmla="*/ 106 h 151"/>
                <a:gd name="T30" fmla="*/ 175 w 185"/>
                <a:gd name="T31" fmla="*/ 99 h 151"/>
                <a:gd name="T32" fmla="*/ 172 w 185"/>
                <a:gd name="T33" fmla="*/ 97 h 151"/>
                <a:gd name="T34" fmla="*/ 163 w 185"/>
                <a:gd name="T35" fmla="*/ 102 h 151"/>
                <a:gd name="T36" fmla="*/ 158 w 185"/>
                <a:gd name="T37" fmla="*/ 96 h 151"/>
                <a:gd name="T38" fmla="*/ 149 w 185"/>
                <a:gd name="T39" fmla="*/ 88 h 151"/>
                <a:gd name="T40" fmla="*/ 135 w 185"/>
                <a:gd name="T41" fmla="*/ 87 h 151"/>
                <a:gd name="T42" fmla="*/ 123 w 185"/>
                <a:gd name="T43" fmla="*/ 73 h 151"/>
                <a:gd name="T44" fmla="*/ 111 w 185"/>
                <a:gd name="T45" fmla="*/ 70 h 151"/>
                <a:gd name="T46" fmla="*/ 104 w 185"/>
                <a:gd name="T47" fmla="*/ 59 h 151"/>
                <a:gd name="T48" fmla="*/ 100 w 185"/>
                <a:gd name="T49" fmla="*/ 59 h 151"/>
                <a:gd name="T50" fmla="*/ 88 w 185"/>
                <a:gd name="T51" fmla="*/ 47 h 151"/>
                <a:gd name="T52" fmla="*/ 88 w 185"/>
                <a:gd name="T53" fmla="*/ 12 h 151"/>
                <a:gd name="T54" fmla="*/ 80 w 185"/>
                <a:gd name="T55" fmla="*/ 1 h 151"/>
                <a:gd name="T56" fmla="*/ 70 w 185"/>
                <a:gd name="T57" fmla="*/ 0 h 151"/>
                <a:gd name="T58" fmla="*/ 61 w 185"/>
                <a:gd name="T59" fmla="*/ 7 h 151"/>
                <a:gd name="T60" fmla="*/ 27 w 185"/>
                <a:gd name="T61" fmla="*/ 17 h 151"/>
                <a:gd name="T62" fmla="*/ 27 w 185"/>
                <a:gd name="T63" fmla="*/ 29 h 151"/>
                <a:gd name="T64" fmla="*/ 3 w 185"/>
                <a:gd name="T65" fmla="*/ 35 h 151"/>
                <a:gd name="T66" fmla="*/ 0 w 185"/>
                <a:gd name="T67" fmla="*/ 46 h 151"/>
                <a:gd name="T68" fmla="*/ 8 w 185"/>
                <a:gd name="T69" fmla="*/ 49 h 151"/>
                <a:gd name="T70" fmla="*/ 8 w 185"/>
                <a:gd name="T71" fmla="*/ 65 h 151"/>
                <a:gd name="T72" fmla="*/ 13 w 185"/>
                <a:gd name="T73" fmla="*/ 66 h 151"/>
                <a:gd name="T74" fmla="*/ 21 w 185"/>
                <a:gd name="T75" fmla="*/ 65 h 151"/>
                <a:gd name="T76" fmla="*/ 23 w 185"/>
                <a:gd name="T77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51">
                  <a:moveTo>
                    <a:pt x="23" y="78"/>
                  </a:moveTo>
                  <a:cubicBezTo>
                    <a:pt x="23" y="79"/>
                    <a:pt x="23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3" y="80"/>
                    <a:pt x="35" y="82"/>
                    <a:pt x="37" y="85"/>
                  </a:cubicBezTo>
                  <a:cubicBezTo>
                    <a:pt x="38" y="87"/>
                    <a:pt x="40" y="88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3" y="87"/>
                    <a:pt x="44" y="85"/>
                    <a:pt x="46" y="85"/>
                  </a:cubicBezTo>
                  <a:cubicBezTo>
                    <a:pt x="53" y="85"/>
                    <a:pt x="55" y="93"/>
                    <a:pt x="57" y="101"/>
                  </a:cubicBezTo>
                  <a:cubicBezTo>
                    <a:pt x="58" y="108"/>
                    <a:pt x="60" y="115"/>
                    <a:pt x="66" y="115"/>
                  </a:cubicBezTo>
                  <a:cubicBezTo>
                    <a:pt x="69" y="115"/>
                    <a:pt x="70" y="114"/>
                    <a:pt x="72" y="113"/>
                  </a:cubicBezTo>
                  <a:cubicBezTo>
                    <a:pt x="74" y="112"/>
                    <a:pt x="76" y="111"/>
                    <a:pt x="79" y="111"/>
                  </a:cubicBezTo>
                  <a:cubicBezTo>
                    <a:pt x="81" y="111"/>
                    <a:pt x="83" y="112"/>
                    <a:pt x="85" y="113"/>
                  </a:cubicBezTo>
                  <a:cubicBezTo>
                    <a:pt x="86" y="114"/>
                    <a:pt x="88" y="115"/>
                    <a:pt x="90" y="115"/>
                  </a:cubicBezTo>
                  <a:cubicBezTo>
                    <a:pt x="91" y="115"/>
                    <a:pt x="91" y="114"/>
                    <a:pt x="92" y="112"/>
                  </a:cubicBezTo>
                  <a:cubicBezTo>
                    <a:pt x="93" y="111"/>
                    <a:pt x="93" y="109"/>
                    <a:pt x="95" y="108"/>
                  </a:cubicBezTo>
                  <a:lnTo>
                    <a:pt x="95" y="108"/>
                  </a:lnTo>
                  <a:lnTo>
                    <a:pt x="96" y="109"/>
                  </a:lnTo>
                  <a:cubicBezTo>
                    <a:pt x="98" y="111"/>
                    <a:pt x="98" y="113"/>
                    <a:pt x="99" y="114"/>
                  </a:cubicBezTo>
                  <a:cubicBezTo>
                    <a:pt x="99" y="116"/>
                    <a:pt x="99" y="117"/>
                    <a:pt x="100" y="118"/>
                  </a:cubicBezTo>
                  <a:cubicBezTo>
                    <a:pt x="104" y="124"/>
                    <a:pt x="109" y="127"/>
                    <a:pt x="114" y="130"/>
                  </a:cubicBezTo>
                  <a:cubicBezTo>
                    <a:pt x="118" y="133"/>
                    <a:pt x="121" y="136"/>
                    <a:pt x="125" y="139"/>
                  </a:cubicBezTo>
                  <a:lnTo>
                    <a:pt x="125" y="140"/>
                  </a:lnTo>
                  <a:cubicBezTo>
                    <a:pt x="128" y="145"/>
                    <a:pt x="137" y="151"/>
                    <a:pt x="146" y="151"/>
                  </a:cubicBezTo>
                  <a:cubicBezTo>
                    <a:pt x="147" y="151"/>
                    <a:pt x="148" y="151"/>
                    <a:pt x="149" y="151"/>
                  </a:cubicBezTo>
                  <a:cubicBezTo>
                    <a:pt x="159" y="148"/>
                    <a:pt x="166" y="139"/>
                    <a:pt x="173" y="130"/>
                  </a:cubicBezTo>
                  <a:cubicBezTo>
                    <a:pt x="177" y="125"/>
                    <a:pt x="181" y="120"/>
                    <a:pt x="185" y="116"/>
                  </a:cubicBezTo>
                  <a:cubicBezTo>
                    <a:pt x="184" y="115"/>
                    <a:pt x="182" y="114"/>
                    <a:pt x="181" y="113"/>
                  </a:cubicBezTo>
                  <a:cubicBezTo>
                    <a:pt x="178" y="112"/>
                    <a:pt x="175" y="110"/>
                    <a:pt x="174" y="106"/>
                  </a:cubicBezTo>
                  <a:cubicBezTo>
                    <a:pt x="174" y="105"/>
                    <a:pt x="175" y="104"/>
                    <a:pt x="175" y="103"/>
                  </a:cubicBezTo>
                  <a:cubicBezTo>
                    <a:pt x="176" y="101"/>
                    <a:pt x="176" y="100"/>
                    <a:pt x="175" y="99"/>
                  </a:cubicBezTo>
                  <a:lnTo>
                    <a:pt x="175" y="99"/>
                  </a:lnTo>
                  <a:cubicBezTo>
                    <a:pt x="175" y="98"/>
                    <a:pt x="173" y="97"/>
                    <a:pt x="172" y="97"/>
                  </a:cubicBezTo>
                  <a:cubicBezTo>
                    <a:pt x="170" y="97"/>
                    <a:pt x="170" y="98"/>
                    <a:pt x="169" y="99"/>
                  </a:cubicBezTo>
                  <a:cubicBezTo>
                    <a:pt x="168" y="100"/>
                    <a:pt x="167" y="102"/>
                    <a:pt x="163" y="102"/>
                  </a:cubicBezTo>
                  <a:cubicBezTo>
                    <a:pt x="159" y="102"/>
                    <a:pt x="159" y="99"/>
                    <a:pt x="158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7" y="95"/>
                    <a:pt x="157" y="94"/>
                    <a:pt x="156" y="94"/>
                  </a:cubicBezTo>
                  <a:cubicBezTo>
                    <a:pt x="154" y="92"/>
                    <a:pt x="152" y="90"/>
                    <a:pt x="149" y="88"/>
                  </a:cubicBezTo>
                  <a:lnTo>
                    <a:pt x="136" y="88"/>
                  </a:lnTo>
                  <a:lnTo>
                    <a:pt x="135" y="87"/>
                  </a:lnTo>
                  <a:cubicBezTo>
                    <a:pt x="134" y="85"/>
                    <a:pt x="133" y="83"/>
                    <a:pt x="133" y="79"/>
                  </a:cubicBezTo>
                  <a:cubicBezTo>
                    <a:pt x="129" y="78"/>
                    <a:pt x="126" y="76"/>
                    <a:pt x="123" y="73"/>
                  </a:cubicBezTo>
                  <a:cubicBezTo>
                    <a:pt x="121" y="71"/>
                    <a:pt x="119" y="70"/>
                    <a:pt x="117" y="70"/>
                  </a:cubicBezTo>
                  <a:lnTo>
                    <a:pt x="111" y="70"/>
                  </a:lnTo>
                  <a:cubicBezTo>
                    <a:pt x="107" y="70"/>
                    <a:pt x="107" y="66"/>
                    <a:pt x="106" y="64"/>
                  </a:cubicBezTo>
                  <a:cubicBezTo>
                    <a:pt x="106" y="62"/>
                    <a:pt x="105" y="60"/>
                    <a:pt x="104" y="59"/>
                  </a:cubicBezTo>
                  <a:cubicBezTo>
                    <a:pt x="103" y="59"/>
                    <a:pt x="102" y="59"/>
                    <a:pt x="102" y="59"/>
                  </a:cubicBezTo>
                  <a:lnTo>
                    <a:pt x="100" y="59"/>
                  </a:lnTo>
                  <a:cubicBezTo>
                    <a:pt x="98" y="59"/>
                    <a:pt x="94" y="59"/>
                    <a:pt x="94" y="54"/>
                  </a:cubicBezTo>
                  <a:cubicBezTo>
                    <a:pt x="94" y="50"/>
                    <a:pt x="92" y="48"/>
                    <a:pt x="88" y="47"/>
                  </a:cubicBezTo>
                  <a:cubicBezTo>
                    <a:pt x="85" y="45"/>
                    <a:pt x="81" y="42"/>
                    <a:pt x="81" y="35"/>
                  </a:cubicBezTo>
                  <a:cubicBezTo>
                    <a:pt x="81" y="24"/>
                    <a:pt x="84" y="18"/>
                    <a:pt x="88" y="12"/>
                  </a:cubicBezTo>
                  <a:cubicBezTo>
                    <a:pt x="86" y="11"/>
                    <a:pt x="85" y="8"/>
                    <a:pt x="83" y="5"/>
                  </a:cubicBezTo>
                  <a:cubicBezTo>
                    <a:pt x="82" y="3"/>
                    <a:pt x="81" y="1"/>
                    <a:pt x="80" y="1"/>
                  </a:cubicBezTo>
                  <a:cubicBezTo>
                    <a:pt x="78" y="0"/>
                    <a:pt x="75" y="0"/>
                    <a:pt x="72" y="0"/>
                  </a:cubicBezTo>
                  <a:lnTo>
                    <a:pt x="70" y="0"/>
                  </a:lnTo>
                  <a:cubicBezTo>
                    <a:pt x="69" y="0"/>
                    <a:pt x="69" y="0"/>
                    <a:pt x="69" y="0"/>
                  </a:cubicBezTo>
                  <a:cubicBezTo>
                    <a:pt x="68" y="2"/>
                    <a:pt x="66" y="7"/>
                    <a:pt x="61" y="7"/>
                  </a:cubicBezTo>
                  <a:cubicBezTo>
                    <a:pt x="60" y="7"/>
                    <a:pt x="50" y="6"/>
                    <a:pt x="48" y="3"/>
                  </a:cubicBezTo>
                  <a:cubicBezTo>
                    <a:pt x="39" y="7"/>
                    <a:pt x="31" y="13"/>
                    <a:pt x="27" y="17"/>
                  </a:cubicBezTo>
                  <a:cubicBezTo>
                    <a:pt x="26" y="18"/>
                    <a:pt x="26" y="20"/>
                    <a:pt x="27" y="22"/>
                  </a:cubicBezTo>
                  <a:cubicBezTo>
                    <a:pt x="27" y="24"/>
                    <a:pt x="28" y="26"/>
                    <a:pt x="27" y="29"/>
                  </a:cubicBezTo>
                  <a:cubicBezTo>
                    <a:pt x="26" y="31"/>
                    <a:pt x="15" y="37"/>
                    <a:pt x="13" y="37"/>
                  </a:cubicBezTo>
                  <a:cubicBezTo>
                    <a:pt x="10" y="37"/>
                    <a:pt x="6" y="37"/>
                    <a:pt x="3" y="35"/>
                  </a:cubicBezTo>
                  <a:cubicBezTo>
                    <a:pt x="3" y="38"/>
                    <a:pt x="2" y="40"/>
                    <a:pt x="1" y="41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1" y="46"/>
                    <a:pt x="4" y="47"/>
                    <a:pt x="5" y="47"/>
                  </a:cubicBezTo>
                  <a:cubicBezTo>
                    <a:pt x="7" y="48"/>
                    <a:pt x="8" y="48"/>
                    <a:pt x="8" y="49"/>
                  </a:cubicBezTo>
                  <a:cubicBezTo>
                    <a:pt x="10" y="53"/>
                    <a:pt x="9" y="57"/>
                    <a:pt x="9" y="61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8" y="68"/>
                    <a:pt x="9" y="68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3" y="67"/>
                    <a:pt x="23" y="71"/>
                    <a:pt x="23" y="74"/>
                  </a:cubicBezTo>
                  <a:cubicBezTo>
                    <a:pt x="23" y="75"/>
                    <a:pt x="23" y="77"/>
                    <a:pt x="2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6" name="Freeform 1226"/>
            <p:cNvSpPr>
              <a:spLocks/>
            </p:cNvSpPr>
            <p:nvPr/>
          </p:nvSpPr>
          <p:spPr bwMode="auto">
            <a:xfrm>
              <a:off x="7821099" y="4476498"/>
              <a:ext cx="54505" cy="50746"/>
            </a:xfrm>
            <a:custGeom>
              <a:avLst/>
              <a:gdLst>
                <a:gd name="T0" fmla="*/ 125 w 128"/>
                <a:gd name="T1" fmla="*/ 80 h 118"/>
                <a:gd name="T2" fmla="*/ 128 w 128"/>
                <a:gd name="T3" fmla="*/ 77 h 118"/>
                <a:gd name="T4" fmla="*/ 122 w 128"/>
                <a:gd name="T5" fmla="*/ 70 h 118"/>
                <a:gd name="T6" fmla="*/ 111 w 128"/>
                <a:gd name="T7" fmla="*/ 58 h 118"/>
                <a:gd name="T8" fmla="*/ 111 w 128"/>
                <a:gd name="T9" fmla="*/ 59 h 118"/>
                <a:gd name="T10" fmla="*/ 108 w 128"/>
                <a:gd name="T11" fmla="*/ 65 h 118"/>
                <a:gd name="T12" fmla="*/ 89 w 128"/>
                <a:gd name="T13" fmla="*/ 60 h 118"/>
                <a:gd name="T14" fmla="*/ 87 w 128"/>
                <a:gd name="T15" fmla="*/ 61 h 118"/>
                <a:gd name="T16" fmla="*/ 82 w 128"/>
                <a:gd name="T17" fmla="*/ 63 h 118"/>
                <a:gd name="T18" fmla="*/ 78 w 128"/>
                <a:gd name="T19" fmla="*/ 66 h 118"/>
                <a:gd name="T20" fmla="*/ 78 w 128"/>
                <a:gd name="T21" fmla="*/ 67 h 118"/>
                <a:gd name="T22" fmla="*/ 72 w 128"/>
                <a:gd name="T23" fmla="*/ 67 h 118"/>
                <a:gd name="T24" fmla="*/ 71 w 128"/>
                <a:gd name="T25" fmla="*/ 67 h 118"/>
                <a:gd name="T26" fmla="*/ 67 w 128"/>
                <a:gd name="T27" fmla="*/ 64 h 118"/>
                <a:gd name="T28" fmla="*/ 53 w 128"/>
                <a:gd name="T29" fmla="*/ 56 h 118"/>
                <a:gd name="T30" fmla="*/ 61 w 128"/>
                <a:gd name="T31" fmla="*/ 36 h 118"/>
                <a:gd name="T32" fmla="*/ 67 w 128"/>
                <a:gd name="T33" fmla="*/ 26 h 118"/>
                <a:gd name="T34" fmla="*/ 68 w 128"/>
                <a:gd name="T35" fmla="*/ 20 h 118"/>
                <a:gd name="T36" fmla="*/ 69 w 128"/>
                <a:gd name="T37" fmla="*/ 12 h 118"/>
                <a:gd name="T38" fmla="*/ 67 w 128"/>
                <a:gd name="T39" fmla="*/ 2 h 118"/>
                <a:gd name="T40" fmla="*/ 44 w 128"/>
                <a:gd name="T41" fmla="*/ 0 h 118"/>
                <a:gd name="T42" fmla="*/ 43 w 128"/>
                <a:gd name="T43" fmla="*/ 3 h 118"/>
                <a:gd name="T44" fmla="*/ 39 w 128"/>
                <a:gd name="T45" fmla="*/ 19 h 118"/>
                <a:gd name="T46" fmla="*/ 42 w 128"/>
                <a:gd name="T47" fmla="*/ 28 h 118"/>
                <a:gd name="T48" fmla="*/ 45 w 128"/>
                <a:gd name="T49" fmla="*/ 44 h 118"/>
                <a:gd name="T50" fmla="*/ 41 w 128"/>
                <a:gd name="T51" fmla="*/ 48 h 118"/>
                <a:gd name="T52" fmla="*/ 37 w 128"/>
                <a:gd name="T53" fmla="*/ 38 h 118"/>
                <a:gd name="T54" fmla="*/ 34 w 128"/>
                <a:gd name="T55" fmla="*/ 30 h 118"/>
                <a:gd name="T56" fmla="*/ 26 w 128"/>
                <a:gd name="T57" fmla="*/ 27 h 118"/>
                <a:gd name="T58" fmla="*/ 21 w 128"/>
                <a:gd name="T59" fmla="*/ 25 h 118"/>
                <a:gd name="T60" fmla="*/ 16 w 128"/>
                <a:gd name="T61" fmla="*/ 22 h 118"/>
                <a:gd name="T62" fmla="*/ 12 w 128"/>
                <a:gd name="T63" fmla="*/ 24 h 118"/>
                <a:gd name="T64" fmla="*/ 11 w 128"/>
                <a:gd name="T65" fmla="*/ 25 h 118"/>
                <a:gd name="T66" fmla="*/ 11 w 128"/>
                <a:gd name="T67" fmla="*/ 32 h 118"/>
                <a:gd name="T68" fmla="*/ 6 w 128"/>
                <a:gd name="T69" fmla="*/ 32 h 118"/>
                <a:gd name="T70" fmla="*/ 0 w 128"/>
                <a:gd name="T71" fmla="*/ 38 h 118"/>
                <a:gd name="T72" fmla="*/ 3 w 128"/>
                <a:gd name="T73" fmla="*/ 46 h 118"/>
                <a:gd name="T74" fmla="*/ 6 w 128"/>
                <a:gd name="T75" fmla="*/ 54 h 118"/>
                <a:gd name="T76" fmla="*/ 5 w 128"/>
                <a:gd name="T77" fmla="*/ 60 h 118"/>
                <a:gd name="T78" fmla="*/ 3 w 128"/>
                <a:gd name="T79" fmla="*/ 66 h 118"/>
                <a:gd name="T80" fmla="*/ 5 w 128"/>
                <a:gd name="T81" fmla="*/ 73 h 118"/>
                <a:gd name="T82" fmla="*/ 9 w 128"/>
                <a:gd name="T83" fmla="*/ 71 h 118"/>
                <a:gd name="T84" fmla="*/ 12 w 128"/>
                <a:gd name="T85" fmla="*/ 69 h 118"/>
                <a:gd name="T86" fmla="*/ 17 w 128"/>
                <a:gd name="T87" fmla="*/ 72 h 118"/>
                <a:gd name="T88" fmla="*/ 18 w 128"/>
                <a:gd name="T89" fmla="*/ 73 h 118"/>
                <a:gd name="T90" fmla="*/ 24 w 128"/>
                <a:gd name="T91" fmla="*/ 73 h 118"/>
                <a:gd name="T92" fmla="*/ 32 w 128"/>
                <a:gd name="T93" fmla="*/ 73 h 118"/>
                <a:gd name="T94" fmla="*/ 35 w 128"/>
                <a:gd name="T95" fmla="*/ 75 h 118"/>
                <a:gd name="T96" fmla="*/ 39 w 128"/>
                <a:gd name="T97" fmla="*/ 77 h 118"/>
                <a:gd name="T98" fmla="*/ 42 w 128"/>
                <a:gd name="T99" fmla="*/ 76 h 118"/>
                <a:gd name="T100" fmla="*/ 45 w 128"/>
                <a:gd name="T101" fmla="*/ 75 h 118"/>
                <a:gd name="T102" fmla="*/ 53 w 128"/>
                <a:gd name="T103" fmla="*/ 84 h 118"/>
                <a:gd name="T104" fmla="*/ 57 w 128"/>
                <a:gd name="T105" fmla="*/ 90 h 118"/>
                <a:gd name="T106" fmla="*/ 59 w 128"/>
                <a:gd name="T107" fmla="*/ 90 h 118"/>
                <a:gd name="T108" fmla="*/ 62 w 128"/>
                <a:gd name="T109" fmla="*/ 90 h 118"/>
                <a:gd name="T110" fmla="*/ 68 w 128"/>
                <a:gd name="T111" fmla="*/ 101 h 118"/>
                <a:gd name="T112" fmla="*/ 69 w 128"/>
                <a:gd name="T113" fmla="*/ 106 h 118"/>
                <a:gd name="T114" fmla="*/ 87 w 128"/>
                <a:gd name="T115" fmla="*/ 118 h 118"/>
                <a:gd name="T116" fmla="*/ 99 w 128"/>
                <a:gd name="T117" fmla="*/ 112 h 118"/>
                <a:gd name="T118" fmla="*/ 98 w 128"/>
                <a:gd name="T119" fmla="*/ 106 h 118"/>
                <a:gd name="T120" fmla="*/ 100 w 128"/>
                <a:gd name="T121" fmla="*/ 99 h 118"/>
                <a:gd name="T122" fmla="*/ 122 w 128"/>
                <a:gd name="T123" fmla="*/ 84 h 118"/>
                <a:gd name="T124" fmla="*/ 125 w 128"/>
                <a:gd name="T125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18">
                  <a:moveTo>
                    <a:pt x="125" y="80"/>
                  </a:moveTo>
                  <a:cubicBezTo>
                    <a:pt x="126" y="79"/>
                    <a:pt x="127" y="78"/>
                    <a:pt x="128" y="77"/>
                  </a:cubicBezTo>
                  <a:cubicBezTo>
                    <a:pt x="126" y="75"/>
                    <a:pt x="124" y="72"/>
                    <a:pt x="122" y="70"/>
                  </a:cubicBezTo>
                  <a:cubicBezTo>
                    <a:pt x="119" y="65"/>
                    <a:pt x="115" y="61"/>
                    <a:pt x="111" y="58"/>
                  </a:cubicBezTo>
                  <a:cubicBezTo>
                    <a:pt x="111" y="58"/>
                    <a:pt x="111" y="59"/>
                    <a:pt x="111" y="59"/>
                  </a:cubicBezTo>
                  <a:cubicBezTo>
                    <a:pt x="110" y="63"/>
                    <a:pt x="110" y="65"/>
                    <a:pt x="108" y="65"/>
                  </a:cubicBezTo>
                  <a:cubicBezTo>
                    <a:pt x="103" y="65"/>
                    <a:pt x="94" y="63"/>
                    <a:pt x="89" y="60"/>
                  </a:cubicBezTo>
                  <a:cubicBezTo>
                    <a:pt x="88" y="61"/>
                    <a:pt x="88" y="61"/>
                    <a:pt x="87" y="61"/>
                  </a:cubicBezTo>
                  <a:cubicBezTo>
                    <a:pt x="85" y="62"/>
                    <a:pt x="83" y="62"/>
                    <a:pt x="82" y="63"/>
                  </a:cubicBezTo>
                  <a:cubicBezTo>
                    <a:pt x="80" y="63"/>
                    <a:pt x="79" y="63"/>
                    <a:pt x="78" y="66"/>
                  </a:cubicBezTo>
                  <a:lnTo>
                    <a:pt x="78" y="67"/>
                  </a:lnTo>
                  <a:lnTo>
                    <a:pt x="72" y="67"/>
                  </a:lnTo>
                  <a:lnTo>
                    <a:pt x="71" y="67"/>
                  </a:lnTo>
                  <a:cubicBezTo>
                    <a:pt x="71" y="66"/>
                    <a:pt x="69" y="65"/>
                    <a:pt x="67" y="64"/>
                  </a:cubicBezTo>
                  <a:cubicBezTo>
                    <a:pt x="55" y="58"/>
                    <a:pt x="53" y="57"/>
                    <a:pt x="53" y="56"/>
                  </a:cubicBezTo>
                  <a:cubicBezTo>
                    <a:pt x="53" y="47"/>
                    <a:pt x="57" y="42"/>
                    <a:pt x="61" y="36"/>
                  </a:cubicBezTo>
                  <a:cubicBezTo>
                    <a:pt x="64" y="33"/>
                    <a:pt x="66" y="30"/>
                    <a:pt x="67" y="26"/>
                  </a:cubicBezTo>
                  <a:cubicBezTo>
                    <a:pt x="68" y="24"/>
                    <a:pt x="68" y="22"/>
                    <a:pt x="68" y="20"/>
                  </a:cubicBezTo>
                  <a:cubicBezTo>
                    <a:pt x="68" y="18"/>
                    <a:pt x="67" y="15"/>
                    <a:pt x="69" y="12"/>
                  </a:cubicBezTo>
                  <a:cubicBezTo>
                    <a:pt x="68" y="9"/>
                    <a:pt x="67" y="6"/>
                    <a:pt x="67" y="2"/>
                  </a:cubicBezTo>
                  <a:cubicBezTo>
                    <a:pt x="58" y="2"/>
                    <a:pt x="50" y="1"/>
                    <a:pt x="44" y="0"/>
                  </a:cubicBezTo>
                  <a:cubicBezTo>
                    <a:pt x="44" y="1"/>
                    <a:pt x="43" y="2"/>
                    <a:pt x="43" y="3"/>
                  </a:cubicBezTo>
                  <a:cubicBezTo>
                    <a:pt x="41" y="9"/>
                    <a:pt x="39" y="14"/>
                    <a:pt x="39" y="19"/>
                  </a:cubicBezTo>
                  <a:cubicBezTo>
                    <a:pt x="38" y="23"/>
                    <a:pt x="40" y="25"/>
                    <a:pt x="42" y="28"/>
                  </a:cubicBezTo>
                  <a:cubicBezTo>
                    <a:pt x="45" y="32"/>
                    <a:pt x="49" y="37"/>
                    <a:pt x="45" y="44"/>
                  </a:cubicBezTo>
                  <a:cubicBezTo>
                    <a:pt x="44" y="47"/>
                    <a:pt x="43" y="48"/>
                    <a:pt x="41" y="48"/>
                  </a:cubicBezTo>
                  <a:cubicBezTo>
                    <a:pt x="39" y="48"/>
                    <a:pt x="38" y="43"/>
                    <a:pt x="37" y="38"/>
                  </a:cubicBezTo>
                  <a:cubicBezTo>
                    <a:pt x="36" y="35"/>
                    <a:pt x="35" y="31"/>
                    <a:pt x="34" y="30"/>
                  </a:cubicBezTo>
                  <a:cubicBezTo>
                    <a:pt x="31" y="28"/>
                    <a:pt x="28" y="27"/>
                    <a:pt x="26" y="27"/>
                  </a:cubicBezTo>
                  <a:cubicBezTo>
                    <a:pt x="24" y="26"/>
                    <a:pt x="23" y="26"/>
                    <a:pt x="21" y="25"/>
                  </a:cubicBezTo>
                  <a:cubicBezTo>
                    <a:pt x="19" y="23"/>
                    <a:pt x="17" y="22"/>
                    <a:pt x="16" y="22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2" y="25"/>
                    <a:pt x="11" y="25"/>
                    <a:pt x="11" y="25"/>
                  </a:cubicBezTo>
                  <a:lnTo>
                    <a:pt x="11" y="32"/>
                  </a:lnTo>
                  <a:lnTo>
                    <a:pt x="6" y="32"/>
                  </a:lnTo>
                  <a:cubicBezTo>
                    <a:pt x="1" y="32"/>
                    <a:pt x="0" y="32"/>
                    <a:pt x="0" y="38"/>
                  </a:cubicBezTo>
                  <a:cubicBezTo>
                    <a:pt x="0" y="42"/>
                    <a:pt x="2" y="44"/>
                    <a:pt x="3" y="46"/>
                  </a:cubicBezTo>
                  <a:cubicBezTo>
                    <a:pt x="4" y="48"/>
                    <a:pt x="6" y="50"/>
                    <a:pt x="6" y="54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70"/>
                    <a:pt x="4" y="73"/>
                    <a:pt x="5" y="73"/>
                  </a:cubicBezTo>
                  <a:cubicBezTo>
                    <a:pt x="7" y="73"/>
                    <a:pt x="8" y="72"/>
                    <a:pt x="9" y="71"/>
                  </a:cubicBezTo>
                  <a:cubicBezTo>
                    <a:pt x="10" y="70"/>
                    <a:pt x="11" y="69"/>
                    <a:pt x="12" y="69"/>
                  </a:cubicBezTo>
                  <a:cubicBezTo>
                    <a:pt x="16" y="69"/>
                    <a:pt x="17" y="71"/>
                    <a:pt x="17" y="72"/>
                  </a:cubicBezTo>
                  <a:cubicBezTo>
                    <a:pt x="17" y="72"/>
                    <a:pt x="18" y="73"/>
                    <a:pt x="18" y="73"/>
                  </a:cubicBezTo>
                  <a:cubicBezTo>
                    <a:pt x="19" y="73"/>
                    <a:pt x="22" y="73"/>
                    <a:pt x="24" y="73"/>
                  </a:cubicBezTo>
                  <a:cubicBezTo>
                    <a:pt x="27" y="73"/>
                    <a:pt x="30" y="73"/>
                    <a:pt x="32" y="73"/>
                  </a:cubicBezTo>
                  <a:cubicBezTo>
                    <a:pt x="33" y="74"/>
                    <a:pt x="34" y="74"/>
                    <a:pt x="35" y="75"/>
                  </a:cubicBezTo>
                  <a:cubicBezTo>
                    <a:pt x="36" y="76"/>
                    <a:pt x="37" y="77"/>
                    <a:pt x="39" y="77"/>
                  </a:cubicBezTo>
                  <a:cubicBezTo>
                    <a:pt x="40" y="77"/>
                    <a:pt x="41" y="77"/>
                    <a:pt x="42" y="76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75"/>
                    <a:pt x="53" y="80"/>
                    <a:pt x="53" y="84"/>
                  </a:cubicBezTo>
                  <a:cubicBezTo>
                    <a:pt x="54" y="88"/>
                    <a:pt x="54" y="90"/>
                    <a:pt x="57" y="90"/>
                  </a:cubicBezTo>
                  <a:cubicBezTo>
                    <a:pt x="58" y="90"/>
                    <a:pt x="59" y="90"/>
                    <a:pt x="59" y="90"/>
                  </a:cubicBezTo>
                  <a:cubicBezTo>
                    <a:pt x="59" y="89"/>
                    <a:pt x="60" y="89"/>
                    <a:pt x="62" y="90"/>
                  </a:cubicBezTo>
                  <a:cubicBezTo>
                    <a:pt x="66" y="90"/>
                    <a:pt x="67" y="96"/>
                    <a:pt x="68" y="101"/>
                  </a:cubicBezTo>
                  <a:cubicBezTo>
                    <a:pt x="68" y="103"/>
                    <a:pt x="68" y="104"/>
                    <a:pt x="69" y="106"/>
                  </a:cubicBezTo>
                  <a:cubicBezTo>
                    <a:pt x="71" y="116"/>
                    <a:pt x="77" y="118"/>
                    <a:pt x="87" y="118"/>
                  </a:cubicBezTo>
                  <a:cubicBezTo>
                    <a:pt x="89" y="118"/>
                    <a:pt x="98" y="113"/>
                    <a:pt x="99" y="112"/>
                  </a:cubicBezTo>
                  <a:cubicBezTo>
                    <a:pt x="99" y="110"/>
                    <a:pt x="99" y="108"/>
                    <a:pt x="98" y="106"/>
                  </a:cubicBezTo>
                  <a:cubicBezTo>
                    <a:pt x="98" y="104"/>
                    <a:pt x="97" y="102"/>
                    <a:pt x="100" y="99"/>
                  </a:cubicBezTo>
                  <a:cubicBezTo>
                    <a:pt x="106" y="93"/>
                    <a:pt x="117" y="87"/>
                    <a:pt x="122" y="84"/>
                  </a:cubicBezTo>
                  <a:cubicBezTo>
                    <a:pt x="122" y="82"/>
                    <a:pt x="124" y="81"/>
                    <a:pt x="12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7" name="Freeform 1227"/>
            <p:cNvSpPr>
              <a:spLocks/>
            </p:cNvSpPr>
            <p:nvPr/>
          </p:nvSpPr>
          <p:spPr bwMode="auto">
            <a:xfrm>
              <a:off x="8351107" y="4643771"/>
              <a:ext cx="93973" cy="144719"/>
            </a:xfrm>
            <a:custGeom>
              <a:avLst/>
              <a:gdLst>
                <a:gd name="T0" fmla="*/ 216 w 221"/>
                <a:gd name="T1" fmla="*/ 177 h 339"/>
                <a:gd name="T2" fmla="*/ 213 w 221"/>
                <a:gd name="T3" fmla="*/ 159 h 339"/>
                <a:gd name="T4" fmla="*/ 201 w 221"/>
                <a:gd name="T5" fmla="*/ 161 h 339"/>
                <a:gd name="T6" fmla="*/ 196 w 221"/>
                <a:gd name="T7" fmla="*/ 157 h 339"/>
                <a:gd name="T8" fmla="*/ 220 w 221"/>
                <a:gd name="T9" fmla="*/ 116 h 339"/>
                <a:gd name="T10" fmla="*/ 210 w 221"/>
                <a:gd name="T11" fmla="*/ 105 h 339"/>
                <a:gd name="T12" fmla="*/ 203 w 221"/>
                <a:gd name="T13" fmla="*/ 95 h 339"/>
                <a:gd name="T14" fmla="*/ 209 w 221"/>
                <a:gd name="T15" fmla="*/ 90 h 339"/>
                <a:gd name="T16" fmla="*/ 202 w 221"/>
                <a:gd name="T17" fmla="*/ 84 h 339"/>
                <a:gd name="T18" fmla="*/ 195 w 221"/>
                <a:gd name="T19" fmla="*/ 66 h 339"/>
                <a:gd name="T20" fmla="*/ 188 w 221"/>
                <a:gd name="T21" fmla="*/ 61 h 339"/>
                <a:gd name="T22" fmla="*/ 178 w 221"/>
                <a:gd name="T23" fmla="*/ 57 h 339"/>
                <a:gd name="T24" fmla="*/ 168 w 221"/>
                <a:gd name="T25" fmla="*/ 58 h 339"/>
                <a:gd name="T26" fmla="*/ 155 w 221"/>
                <a:gd name="T27" fmla="*/ 59 h 339"/>
                <a:gd name="T28" fmla="*/ 158 w 221"/>
                <a:gd name="T29" fmla="*/ 49 h 339"/>
                <a:gd name="T30" fmla="*/ 153 w 221"/>
                <a:gd name="T31" fmla="*/ 47 h 339"/>
                <a:gd name="T32" fmla="*/ 145 w 221"/>
                <a:gd name="T33" fmla="*/ 44 h 339"/>
                <a:gd name="T34" fmla="*/ 141 w 221"/>
                <a:gd name="T35" fmla="*/ 34 h 339"/>
                <a:gd name="T36" fmla="*/ 120 w 221"/>
                <a:gd name="T37" fmla="*/ 12 h 339"/>
                <a:gd name="T38" fmla="*/ 113 w 221"/>
                <a:gd name="T39" fmla="*/ 1 h 339"/>
                <a:gd name="T40" fmla="*/ 94 w 221"/>
                <a:gd name="T41" fmla="*/ 5 h 339"/>
                <a:gd name="T42" fmla="*/ 89 w 221"/>
                <a:gd name="T43" fmla="*/ 29 h 339"/>
                <a:gd name="T44" fmla="*/ 104 w 221"/>
                <a:gd name="T45" fmla="*/ 36 h 339"/>
                <a:gd name="T46" fmla="*/ 105 w 221"/>
                <a:gd name="T47" fmla="*/ 38 h 339"/>
                <a:gd name="T48" fmla="*/ 103 w 221"/>
                <a:gd name="T49" fmla="*/ 43 h 339"/>
                <a:gd name="T50" fmla="*/ 105 w 221"/>
                <a:gd name="T51" fmla="*/ 50 h 339"/>
                <a:gd name="T52" fmla="*/ 104 w 221"/>
                <a:gd name="T53" fmla="*/ 52 h 339"/>
                <a:gd name="T54" fmla="*/ 88 w 221"/>
                <a:gd name="T55" fmla="*/ 64 h 339"/>
                <a:gd name="T56" fmla="*/ 78 w 221"/>
                <a:gd name="T57" fmla="*/ 61 h 339"/>
                <a:gd name="T58" fmla="*/ 76 w 221"/>
                <a:gd name="T59" fmla="*/ 67 h 339"/>
                <a:gd name="T60" fmla="*/ 78 w 221"/>
                <a:gd name="T61" fmla="*/ 72 h 339"/>
                <a:gd name="T62" fmla="*/ 83 w 221"/>
                <a:gd name="T63" fmla="*/ 78 h 339"/>
                <a:gd name="T64" fmla="*/ 95 w 221"/>
                <a:gd name="T65" fmla="*/ 104 h 339"/>
                <a:gd name="T66" fmla="*/ 111 w 221"/>
                <a:gd name="T67" fmla="*/ 108 h 339"/>
                <a:gd name="T68" fmla="*/ 121 w 221"/>
                <a:gd name="T69" fmla="*/ 120 h 339"/>
                <a:gd name="T70" fmla="*/ 109 w 221"/>
                <a:gd name="T71" fmla="*/ 134 h 339"/>
                <a:gd name="T72" fmla="*/ 91 w 221"/>
                <a:gd name="T73" fmla="*/ 167 h 339"/>
                <a:gd name="T74" fmla="*/ 82 w 221"/>
                <a:gd name="T75" fmla="*/ 176 h 339"/>
                <a:gd name="T76" fmla="*/ 96 w 221"/>
                <a:gd name="T77" fmla="*/ 196 h 339"/>
                <a:gd name="T78" fmla="*/ 85 w 221"/>
                <a:gd name="T79" fmla="*/ 213 h 339"/>
                <a:gd name="T80" fmla="*/ 52 w 221"/>
                <a:gd name="T81" fmla="*/ 247 h 339"/>
                <a:gd name="T82" fmla="*/ 47 w 221"/>
                <a:gd name="T83" fmla="*/ 255 h 339"/>
                <a:gd name="T84" fmla="*/ 36 w 221"/>
                <a:gd name="T85" fmla="*/ 262 h 339"/>
                <a:gd name="T86" fmla="*/ 32 w 221"/>
                <a:gd name="T87" fmla="*/ 262 h 339"/>
                <a:gd name="T88" fmla="*/ 17 w 221"/>
                <a:gd name="T89" fmla="*/ 272 h 339"/>
                <a:gd name="T90" fmla="*/ 7 w 221"/>
                <a:gd name="T91" fmla="*/ 281 h 339"/>
                <a:gd name="T92" fmla="*/ 9 w 221"/>
                <a:gd name="T93" fmla="*/ 283 h 339"/>
                <a:gd name="T94" fmla="*/ 6 w 221"/>
                <a:gd name="T95" fmla="*/ 287 h 339"/>
                <a:gd name="T96" fmla="*/ 11 w 221"/>
                <a:gd name="T97" fmla="*/ 300 h 339"/>
                <a:gd name="T98" fmla="*/ 14 w 221"/>
                <a:gd name="T99" fmla="*/ 301 h 339"/>
                <a:gd name="T100" fmla="*/ 7 w 221"/>
                <a:gd name="T101" fmla="*/ 314 h 339"/>
                <a:gd name="T102" fmla="*/ 31 w 221"/>
                <a:gd name="T103" fmla="*/ 338 h 339"/>
                <a:gd name="T104" fmla="*/ 124 w 221"/>
                <a:gd name="T105" fmla="*/ 269 h 339"/>
                <a:gd name="T106" fmla="*/ 146 w 221"/>
                <a:gd name="T107" fmla="*/ 273 h 339"/>
                <a:gd name="T108" fmla="*/ 156 w 221"/>
                <a:gd name="T109" fmla="*/ 268 h 339"/>
                <a:gd name="T110" fmla="*/ 176 w 221"/>
                <a:gd name="T111" fmla="*/ 266 h 339"/>
                <a:gd name="T112" fmla="*/ 209 w 221"/>
                <a:gd name="T113" fmla="*/ 255 h 339"/>
                <a:gd name="T114" fmla="*/ 221 w 221"/>
                <a:gd name="T115" fmla="*/ 241 h 339"/>
                <a:gd name="T116" fmla="*/ 212 w 221"/>
                <a:gd name="T117" fmla="*/ 2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339">
                  <a:moveTo>
                    <a:pt x="212" y="218"/>
                  </a:moveTo>
                  <a:cubicBezTo>
                    <a:pt x="212" y="199"/>
                    <a:pt x="212" y="196"/>
                    <a:pt x="216" y="177"/>
                  </a:cubicBezTo>
                  <a:cubicBezTo>
                    <a:pt x="218" y="169"/>
                    <a:pt x="219" y="163"/>
                    <a:pt x="217" y="161"/>
                  </a:cubicBezTo>
                  <a:cubicBezTo>
                    <a:pt x="216" y="160"/>
                    <a:pt x="215" y="159"/>
                    <a:pt x="213" y="159"/>
                  </a:cubicBezTo>
                  <a:cubicBezTo>
                    <a:pt x="211" y="159"/>
                    <a:pt x="209" y="160"/>
                    <a:pt x="207" y="160"/>
                  </a:cubicBezTo>
                  <a:cubicBezTo>
                    <a:pt x="205" y="161"/>
                    <a:pt x="203" y="161"/>
                    <a:pt x="201" y="161"/>
                  </a:cubicBezTo>
                  <a:cubicBezTo>
                    <a:pt x="198" y="161"/>
                    <a:pt x="196" y="160"/>
                    <a:pt x="196" y="157"/>
                  </a:cubicBezTo>
                  <a:lnTo>
                    <a:pt x="196" y="157"/>
                  </a:lnTo>
                  <a:lnTo>
                    <a:pt x="196" y="157"/>
                  </a:lnTo>
                  <a:cubicBezTo>
                    <a:pt x="198" y="136"/>
                    <a:pt x="213" y="122"/>
                    <a:pt x="220" y="116"/>
                  </a:cubicBezTo>
                  <a:cubicBezTo>
                    <a:pt x="219" y="115"/>
                    <a:pt x="217" y="112"/>
                    <a:pt x="214" y="110"/>
                  </a:cubicBezTo>
                  <a:cubicBezTo>
                    <a:pt x="212" y="108"/>
                    <a:pt x="211" y="107"/>
                    <a:pt x="210" y="105"/>
                  </a:cubicBezTo>
                  <a:cubicBezTo>
                    <a:pt x="209" y="104"/>
                    <a:pt x="208" y="103"/>
                    <a:pt x="206" y="101"/>
                  </a:cubicBezTo>
                  <a:cubicBezTo>
                    <a:pt x="203" y="99"/>
                    <a:pt x="202" y="97"/>
                    <a:pt x="203" y="95"/>
                  </a:cubicBezTo>
                  <a:cubicBezTo>
                    <a:pt x="203" y="93"/>
                    <a:pt x="204" y="92"/>
                    <a:pt x="207" y="91"/>
                  </a:cubicBezTo>
                  <a:cubicBezTo>
                    <a:pt x="209" y="91"/>
                    <a:pt x="209" y="90"/>
                    <a:pt x="209" y="90"/>
                  </a:cubicBezTo>
                  <a:cubicBezTo>
                    <a:pt x="209" y="89"/>
                    <a:pt x="206" y="87"/>
                    <a:pt x="205" y="86"/>
                  </a:cubicBezTo>
                  <a:cubicBezTo>
                    <a:pt x="204" y="85"/>
                    <a:pt x="203" y="85"/>
                    <a:pt x="202" y="84"/>
                  </a:cubicBezTo>
                  <a:cubicBezTo>
                    <a:pt x="200" y="83"/>
                    <a:pt x="197" y="81"/>
                    <a:pt x="199" y="78"/>
                  </a:cubicBezTo>
                  <a:cubicBezTo>
                    <a:pt x="200" y="76"/>
                    <a:pt x="199" y="73"/>
                    <a:pt x="195" y="66"/>
                  </a:cubicBezTo>
                  <a:cubicBezTo>
                    <a:pt x="193" y="62"/>
                    <a:pt x="192" y="60"/>
                    <a:pt x="190" y="60"/>
                  </a:cubicBezTo>
                  <a:cubicBezTo>
                    <a:pt x="190" y="60"/>
                    <a:pt x="189" y="60"/>
                    <a:pt x="188" y="61"/>
                  </a:cubicBezTo>
                  <a:cubicBezTo>
                    <a:pt x="187" y="62"/>
                    <a:pt x="186" y="63"/>
                    <a:pt x="184" y="63"/>
                  </a:cubicBezTo>
                  <a:cubicBezTo>
                    <a:pt x="182" y="63"/>
                    <a:pt x="180" y="61"/>
                    <a:pt x="178" y="57"/>
                  </a:cubicBezTo>
                  <a:cubicBezTo>
                    <a:pt x="176" y="53"/>
                    <a:pt x="175" y="53"/>
                    <a:pt x="174" y="53"/>
                  </a:cubicBezTo>
                  <a:cubicBezTo>
                    <a:pt x="173" y="53"/>
                    <a:pt x="171" y="55"/>
                    <a:pt x="168" y="58"/>
                  </a:cubicBezTo>
                  <a:cubicBezTo>
                    <a:pt x="166" y="60"/>
                    <a:pt x="163" y="61"/>
                    <a:pt x="160" y="61"/>
                  </a:cubicBezTo>
                  <a:cubicBezTo>
                    <a:pt x="158" y="61"/>
                    <a:pt x="156" y="60"/>
                    <a:pt x="155" y="59"/>
                  </a:cubicBezTo>
                  <a:cubicBezTo>
                    <a:pt x="154" y="57"/>
                    <a:pt x="155" y="54"/>
                    <a:pt x="157" y="51"/>
                  </a:cubicBezTo>
                  <a:cubicBezTo>
                    <a:pt x="158" y="50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49"/>
                    <a:pt x="155" y="48"/>
                    <a:pt x="153" y="47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49" y="46"/>
                    <a:pt x="148" y="45"/>
                    <a:pt x="145" y="44"/>
                  </a:cubicBezTo>
                  <a:cubicBezTo>
                    <a:pt x="142" y="43"/>
                    <a:pt x="141" y="41"/>
                    <a:pt x="141" y="39"/>
                  </a:cubicBezTo>
                  <a:cubicBezTo>
                    <a:pt x="140" y="37"/>
                    <a:pt x="141" y="35"/>
                    <a:pt x="141" y="34"/>
                  </a:cubicBezTo>
                  <a:cubicBezTo>
                    <a:pt x="135" y="33"/>
                    <a:pt x="131" y="29"/>
                    <a:pt x="128" y="25"/>
                  </a:cubicBezTo>
                  <a:cubicBezTo>
                    <a:pt x="125" y="21"/>
                    <a:pt x="122" y="16"/>
                    <a:pt x="120" y="12"/>
                  </a:cubicBezTo>
                  <a:cubicBezTo>
                    <a:pt x="118" y="8"/>
                    <a:pt x="116" y="4"/>
                    <a:pt x="113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0" y="3"/>
                    <a:pt x="108" y="5"/>
                    <a:pt x="103" y="5"/>
                  </a:cubicBezTo>
                  <a:lnTo>
                    <a:pt x="94" y="5"/>
                  </a:lnTo>
                  <a:cubicBezTo>
                    <a:pt x="93" y="5"/>
                    <a:pt x="89" y="6"/>
                    <a:pt x="89" y="7"/>
                  </a:cubicBezTo>
                  <a:lnTo>
                    <a:pt x="89" y="29"/>
                  </a:lnTo>
                  <a:cubicBezTo>
                    <a:pt x="89" y="33"/>
                    <a:pt x="94" y="34"/>
                    <a:pt x="101" y="36"/>
                  </a:cubicBezTo>
                  <a:cubicBezTo>
                    <a:pt x="102" y="36"/>
                    <a:pt x="103" y="36"/>
                    <a:pt x="104" y="36"/>
                  </a:cubicBezTo>
                  <a:lnTo>
                    <a:pt x="106" y="36"/>
                  </a:lnTo>
                  <a:lnTo>
                    <a:pt x="105" y="38"/>
                  </a:lnTo>
                  <a:cubicBezTo>
                    <a:pt x="105" y="39"/>
                    <a:pt x="104" y="39"/>
                    <a:pt x="104" y="40"/>
                  </a:cubicBezTo>
                  <a:cubicBezTo>
                    <a:pt x="103" y="41"/>
                    <a:pt x="103" y="41"/>
                    <a:pt x="103" y="43"/>
                  </a:cubicBezTo>
                  <a:cubicBezTo>
                    <a:pt x="103" y="44"/>
                    <a:pt x="104" y="46"/>
                    <a:pt x="104" y="48"/>
                  </a:cubicBezTo>
                  <a:cubicBezTo>
                    <a:pt x="105" y="49"/>
                    <a:pt x="105" y="50"/>
                    <a:pt x="105" y="50"/>
                  </a:cubicBezTo>
                  <a:lnTo>
                    <a:pt x="106" y="51"/>
                  </a:lnTo>
                  <a:lnTo>
                    <a:pt x="104" y="52"/>
                  </a:lnTo>
                  <a:cubicBezTo>
                    <a:pt x="102" y="52"/>
                    <a:pt x="101" y="54"/>
                    <a:pt x="99" y="57"/>
                  </a:cubicBezTo>
                  <a:cubicBezTo>
                    <a:pt x="96" y="60"/>
                    <a:pt x="93" y="64"/>
                    <a:pt x="88" y="64"/>
                  </a:cubicBezTo>
                  <a:cubicBezTo>
                    <a:pt x="85" y="64"/>
                    <a:pt x="83" y="63"/>
                    <a:pt x="82" y="63"/>
                  </a:cubicBezTo>
                  <a:cubicBezTo>
                    <a:pt x="81" y="62"/>
                    <a:pt x="80" y="61"/>
                    <a:pt x="78" y="61"/>
                  </a:cubicBezTo>
                  <a:cubicBezTo>
                    <a:pt x="77" y="61"/>
                    <a:pt x="77" y="62"/>
                    <a:pt x="77" y="62"/>
                  </a:cubicBezTo>
                  <a:cubicBezTo>
                    <a:pt x="76" y="63"/>
                    <a:pt x="76" y="65"/>
                    <a:pt x="76" y="67"/>
                  </a:cubicBezTo>
                  <a:cubicBezTo>
                    <a:pt x="76" y="67"/>
                    <a:pt x="76" y="68"/>
                    <a:pt x="76" y="68"/>
                  </a:cubicBezTo>
                  <a:cubicBezTo>
                    <a:pt x="76" y="70"/>
                    <a:pt x="77" y="71"/>
                    <a:pt x="78" y="72"/>
                  </a:cubicBezTo>
                  <a:cubicBezTo>
                    <a:pt x="79" y="73"/>
                    <a:pt x="80" y="73"/>
                    <a:pt x="80" y="74"/>
                  </a:cubicBezTo>
                  <a:cubicBezTo>
                    <a:pt x="81" y="75"/>
                    <a:pt x="82" y="77"/>
                    <a:pt x="83" y="78"/>
                  </a:cubicBezTo>
                  <a:cubicBezTo>
                    <a:pt x="85" y="82"/>
                    <a:pt x="88" y="86"/>
                    <a:pt x="89" y="90"/>
                  </a:cubicBezTo>
                  <a:cubicBezTo>
                    <a:pt x="90" y="92"/>
                    <a:pt x="94" y="102"/>
                    <a:pt x="95" y="104"/>
                  </a:cubicBezTo>
                  <a:cubicBezTo>
                    <a:pt x="98" y="105"/>
                    <a:pt x="100" y="105"/>
                    <a:pt x="102" y="105"/>
                  </a:cubicBezTo>
                  <a:cubicBezTo>
                    <a:pt x="105" y="105"/>
                    <a:pt x="108" y="105"/>
                    <a:pt x="111" y="108"/>
                  </a:cubicBezTo>
                  <a:cubicBezTo>
                    <a:pt x="112" y="108"/>
                    <a:pt x="113" y="109"/>
                    <a:pt x="113" y="109"/>
                  </a:cubicBezTo>
                  <a:cubicBezTo>
                    <a:pt x="117" y="112"/>
                    <a:pt x="121" y="114"/>
                    <a:pt x="121" y="120"/>
                  </a:cubicBezTo>
                  <a:cubicBezTo>
                    <a:pt x="121" y="128"/>
                    <a:pt x="116" y="131"/>
                    <a:pt x="112" y="133"/>
                  </a:cubicBezTo>
                  <a:cubicBezTo>
                    <a:pt x="111" y="133"/>
                    <a:pt x="110" y="134"/>
                    <a:pt x="109" y="134"/>
                  </a:cubicBezTo>
                  <a:cubicBezTo>
                    <a:pt x="102" y="138"/>
                    <a:pt x="98" y="149"/>
                    <a:pt x="94" y="159"/>
                  </a:cubicBezTo>
                  <a:cubicBezTo>
                    <a:pt x="93" y="162"/>
                    <a:pt x="92" y="165"/>
                    <a:pt x="91" y="167"/>
                  </a:cubicBezTo>
                  <a:cubicBezTo>
                    <a:pt x="90" y="169"/>
                    <a:pt x="88" y="170"/>
                    <a:pt x="86" y="171"/>
                  </a:cubicBezTo>
                  <a:cubicBezTo>
                    <a:pt x="83" y="172"/>
                    <a:pt x="82" y="173"/>
                    <a:pt x="82" y="176"/>
                  </a:cubicBezTo>
                  <a:cubicBezTo>
                    <a:pt x="82" y="180"/>
                    <a:pt x="84" y="182"/>
                    <a:pt x="88" y="184"/>
                  </a:cubicBezTo>
                  <a:cubicBezTo>
                    <a:pt x="91" y="187"/>
                    <a:pt x="96" y="190"/>
                    <a:pt x="96" y="196"/>
                  </a:cubicBezTo>
                  <a:cubicBezTo>
                    <a:pt x="96" y="204"/>
                    <a:pt x="92" y="207"/>
                    <a:pt x="87" y="211"/>
                  </a:cubicBezTo>
                  <a:cubicBezTo>
                    <a:pt x="87" y="212"/>
                    <a:pt x="86" y="212"/>
                    <a:pt x="85" y="213"/>
                  </a:cubicBezTo>
                  <a:cubicBezTo>
                    <a:pt x="79" y="220"/>
                    <a:pt x="72" y="227"/>
                    <a:pt x="64" y="227"/>
                  </a:cubicBezTo>
                  <a:cubicBezTo>
                    <a:pt x="61" y="238"/>
                    <a:pt x="58" y="242"/>
                    <a:pt x="52" y="247"/>
                  </a:cubicBezTo>
                  <a:cubicBezTo>
                    <a:pt x="51" y="248"/>
                    <a:pt x="49" y="249"/>
                    <a:pt x="48" y="251"/>
                  </a:cubicBezTo>
                  <a:cubicBezTo>
                    <a:pt x="47" y="252"/>
                    <a:pt x="47" y="253"/>
                    <a:pt x="47" y="255"/>
                  </a:cubicBezTo>
                  <a:cubicBezTo>
                    <a:pt x="47" y="256"/>
                    <a:pt x="47" y="258"/>
                    <a:pt x="46" y="259"/>
                  </a:cubicBezTo>
                  <a:cubicBezTo>
                    <a:pt x="43" y="262"/>
                    <a:pt x="40" y="262"/>
                    <a:pt x="36" y="262"/>
                  </a:cubicBezTo>
                  <a:cubicBezTo>
                    <a:pt x="36" y="262"/>
                    <a:pt x="35" y="262"/>
                    <a:pt x="34" y="262"/>
                  </a:cubicBezTo>
                  <a:cubicBezTo>
                    <a:pt x="33" y="262"/>
                    <a:pt x="32" y="262"/>
                    <a:pt x="32" y="262"/>
                  </a:cubicBezTo>
                  <a:cubicBezTo>
                    <a:pt x="28" y="262"/>
                    <a:pt x="27" y="264"/>
                    <a:pt x="25" y="267"/>
                  </a:cubicBezTo>
                  <a:cubicBezTo>
                    <a:pt x="23" y="269"/>
                    <a:pt x="21" y="272"/>
                    <a:pt x="17" y="272"/>
                  </a:cubicBezTo>
                  <a:cubicBezTo>
                    <a:pt x="9" y="272"/>
                    <a:pt x="4" y="273"/>
                    <a:pt x="4" y="276"/>
                  </a:cubicBezTo>
                  <a:cubicBezTo>
                    <a:pt x="4" y="278"/>
                    <a:pt x="5" y="280"/>
                    <a:pt x="7" y="281"/>
                  </a:cubicBezTo>
                  <a:cubicBezTo>
                    <a:pt x="7" y="281"/>
                    <a:pt x="8" y="282"/>
                    <a:pt x="8" y="282"/>
                  </a:cubicBezTo>
                  <a:lnTo>
                    <a:pt x="9" y="283"/>
                  </a:lnTo>
                  <a:lnTo>
                    <a:pt x="8" y="284"/>
                  </a:lnTo>
                  <a:cubicBezTo>
                    <a:pt x="7" y="285"/>
                    <a:pt x="7" y="286"/>
                    <a:pt x="6" y="287"/>
                  </a:cubicBezTo>
                  <a:cubicBezTo>
                    <a:pt x="4" y="289"/>
                    <a:pt x="2" y="292"/>
                    <a:pt x="2" y="296"/>
                  </a:cubicBezTo>
                  <a:cubicBezTo>
                    <a:pt x="2" y="299"/>
                    <a:pt x="6" y="300"/>
                    <a:pt x="11" y="300"/>
                  </a:cubicBezTo>
                  <a:cubicBezTo>
                    <a:pt x="12" y="300"/>
                    <a:pt x="12" y="301"/>
                    <a:pt x="13" y="301"/>
                  </a:cubicBezTo>
                  <a:lnTo>
                    <a:pt x="14" y="301"/>
                  </a:lnTo>
                  <a:lnTo>
                    <a:pt x="14" y="302"/>
                  </a:lnTo>
                  <a:cubicBezTo>
                    <a:pt x="13" y="307"/>
                    <a:pt x="10" y="310"/>
                    <a:pt x="7" y="314"/>
                  </a:cubicBezTo>
                  <a:cubicBezTo>
                    <a:pt x="4" y="317"/>
                    <a:pt x="1" y="319"/>
                    <a:pt x="0" y="323"/>
                  </a:cubicBezTo>
                  <a:cubicBezTo>
                    <a:pt x="1" y="325"/>
                    <a:pt x="6" y="339"/>
                    <a:pt x="31" y="338"/>
                  </a:cubicBezTo>
                  <a:cubicBezTo>
                    <a:pt x="78" y="336"/>
                    <a:pt x="110" y="293"/>
                    <a:pt x="117" y="273"/>
                  </a:cubicBezTo>
                  <a:cubicBezTo>
                    <a:pt x="118" y="270"/>
                    <a:pt x="121" y="269"/>
                    <a:pt x="124" y="269"/>
                  </a:cubicBezTo>
                  <a:cubicBezTo>
                    <a:pt x="127" y="269"/>
                    <a:pt x="131" y="270"/>
                    <a:pt x="134" y="271"/>
                  </a:cubicBezTo>
                  <a:cubicBezTo>
                    <a:pt x="138" y="272"/>
                    <a:pt x="142" y="273"/>
                    <a:pt x="146" y="273"/>
                  </a:cubicBezTo>
                  <a:cubicBezTo>
                    <a:pt x="147" y="273"/>
                    <a:pt x="148" y="273"/>
                    <a:pt x="149" y="272"/>
                  </a:cubicBezTo>
                  <a:cubicBezTo>
                    <a:pt x="151" y="272"/>
                    <a:pt x="154" y="270"/>
                    <a:pt x="156" y="268"/>
                  </a:cubicBezTo>
                  <a:cubicBezTo>
                    <a:pt x="159" y="266"/>
                    <a:pt x="162" y="264"/>
                    <a:pt x="165" y="264"/>
                  </a:cubicBezTo>
                  <a:cubicBezTo>
                    <a:pt x="169" y="264"/>
                    <a:pt x="173" y="265"/>
                    <a:pt x="176" y="266"/>
                  </a:cubicBezTo>
                  <a:cubicBezTo>
                    <a:pt x="179" y="267"/>
                    <a:pt x="183" y="269"/>
                    <a:pt x="188" y="269"/>
                  </a:cubicBezTo>
                  <a:cubicBezTo>
                    <a:pt x="200" y="272"/>
                    <a:pt x="205" y="264"/>
                    <a:pt x="209" y="255"/>
                  </a:cubicBezTo>
                  <a:cubicBezTo>
                    <a:pt x="212" y="250"/>
                    <a:pt x="215" y="245"/>
                    <a:pt x="220" y="242"/>
                  </a:cubicBezTo>
                  <a:cubicBezTo>
                    <a:pt x="221" y="241"/>
                    <a:pt x="221" y="241"/>
                    <a:pt x="221" y="241"/>
                  </a:cubicBezTo>
                  <a:cubicBezTo>
                    <a:pt x="221" y="240"/>
                    <a:pt x="220" y="238"/>
                    <a:pt x="218" y="236"/>
                  </a:cubicBezTo>
                  <a:cubicBezTo>
                    <a:pt x="216" y="232"/>
                    <a:pt x="212" y="226"/>
                    <a:pt x="21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48" name="Freeform 1228"/>
            <p:cNvSpPr>
              <a:spLocks/>
            </p:cNvSpPr>
            <p:nvPr/>
          </p:nvSpPr>
          <p:spPr bwMode="auto">
            <a:xfrm>
              <a:off x="8005286" y="4506570"/>
              <a:ext cx="3759" cy="3759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0 h 7"/>
                <a:gd name="T4" fmla="*/ 11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8" y="3"/>
                    <a:pt x="4" y="0"/>
                    <a:pt x="0" y="0"/>
                  </a:cubicBezTo>
                  <a:cubicBezTo>
                    <a:pt x="4" y="0"/>
                    <a:pt x="8" y="3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9" name="Freeform 1229"/>
            <p:cNvSpPr>
              <a:spLocks/>
            </p:cNvSpPr>
            <p:nvPr/>
          </p:nvSpPr>
          <p:spPr bwMode="auto">
            <a:xfrm>
              <a:off x="8082343" y="4482137"/>
              <a:ext cx="56384" cy="80818"/>
            </a:xfrm>
            <a:custGeom>
              <a:avLst/>
              <a:gdLst>
                <a:gd name="T0" fmla="*/ 129 w 136"/>
                <a:gd name="T1" fmla="*/ 128 h 187"/>
                <a:gd name="T2" fmla="*/ 110 w 136"/>
                <a:gd name="T3" fmla="*/ 102 h 187"/>
                <a:gd name="T4" fmla="*/ 87 w 136"/>
                <a:gd name="T5" fmla="*/ 89 h 187"/>
                <a:gd name="T6" fmla="*/ 95 w 136"/>
                <a:gd name="T7" fmla="*/ 61 h 187"/>
                <a:gd name="T8" fmla="*/ 96 w 136"/>
                <a:gd name="T9" fmla="*/ 23 h 187"/>
                <a:gd name="T10" fmla="*/ 104 w 136"/>
                <a:gd name="T11" fmla="*/ 9 h 187"/>
                <a:gd name="T12" fmla="*/ 98 w 136"/>
                <a:gd name="T13" fmla="*/ 0 h 187"/>
                <a:gd name="T14" fmla="*/ 85 w 136"/>
                <a:gd name="T15" fmla="*/ 15 h 187"/>
                <a:gd name="T16" fmla="*/ 89 w 136"/>
                <a:gd name="T17" fmla="*/ 45 h 187"/>
                <a:gd name="T18" fmla="*/ 73 w 136"/>
                <a:gd name="T19" fmla="*/ 105 h 187"/>
                <a:gd name="T20" fmla="*/ 69 w 136"/>
                <a:gd name="T21" fmla="*/ 139 h 187"/>
                <a:gd name="T22" fmla="*/ 35 w 136"/>
                <a:gd name="T23" fmla="*/ 177 h 187"/>
                <a:gd name="T24" fmla="*/ 17 w 136"/>
                <a:gd name="T25" fmla="*/ 159 h 187"/>
                <a:gd name="T26" fmla="*/ 15 w 136"/>
                <a:gd name="T27" fmla="*/ 170 h 187"/>
                <a:gd name="T28" fmla="*/ 43 w 136"/>
                <a:gd name="T29" fmla="*/ 187 h 187"/>
                <a:gd name="T30" fmla="*/ 72 w 136"/>
                <a:gd name="T31" fmla="*/ 164 h 187"/>
                <a:gd name="T32" fmla="*/ 88 w 136"/>
                <a:gd name="T33" fmla="*/ 149 h 187"/>
                <a:gd name="T34" fmla="*/ 100 w 136"/>
                <a:gd name="T35" fmla="*/ 110 h 187"/>
                <a:gd name="T36" fmla="*/ 122 w 136"/>
                <a:gd name="T37" fmla="*/ 128 h 187"/>
                <a:gd name="T38" fmla="*/ 115 w 136"/>
                <a:gd name="T39" fmla="*/ 152 h 187"/>
                <a:gd name="T40" fmla="*/ 135 w 136"/>
                <a:gd name="T41" fmla="*/ 164 h 187"/>
                <a:gd name="T42" fmla="*/ 119 w 136"/>
                <a:gd name="T43" fmla="*/ 146 h 187"/>
                <a:gd name="T44" fmla="*/ 129 w 136"/>
                <a:gd name="T45" fmla="*/ 1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7">
                  <a:moveTo>
                    <a:pt x="129" y="128"/>
                  </a:moveTo>
                  <a:cubicBezTo>
                    <a:pt x="126" y="115"/>
                    <a:pt x="121" y="104"/>
                    <a:pt x="110" y="102"/>
                  </a:cubicBezTo>
                  <a:cubicBezTo>
                    <a:pt x="84" y="109"/>
                    <a:pt x="87" y="103"/>
                    <a:pt x="87" y="89"/>
                  </a:cubicBezTo>
                  <a:cubicBezTo>
                    <a:pt x="87" y="81"/>
                    <a:pt x="91" y="72"/>
                    <a:pt x="95" y="61"/>
                  </a:cubicBezTo>
                  <a:cubicBezTo>
                    <a:pt x="106" y="57"/>
                    <a:pt x="92" y="36"/>
                    <a:pt x="96" y="23"/>
                  </a:cubicBezTo>
                  <a:cubicBezTo>
                    <a:pt x="97" y="18"/>
                    <a:pt x="97" y="13"/>
                    <a:pt x="104" y="9"/>
                  </a:cubicBezTo>
                  <a:lnTo>
                    <a:pt x="98" y="0"/>
                  </a:lnTo>
                  <a:cubicBezTo>
                    <a:pt x="94" y="7"/>
                    <a:pt x="89" y="4"/>
                    <a:pt x="85" y="15"/>
                  </a:cubicBezTo>
                  <a:cubicBezTo>
                    <a:pt x="81" y="33"/>
                    <a:pt x="96" y="30"/>
                    <a:pt x="89" y="45"/>
                  </a:cubicBezTo>
                  <a:cubicBezTo>
                    <a:pt x="81" y="59"/>
                    <a:pt x="65" y="90"/>
                    <a:pt x="73" y="105"/>
                  </a:cubicBezTo>
                  <a:cubicBezTo>
                    <a:pt x="90" y="140"/>
                    <a:pt x="73" y="115"/>
                    <a:pt x="69" y="139"/>
                  </a:cubicBezTo>
                  <a:cubicBezTo>
                    <a:pt x="52" y="151"/>
                    <a:pt x="46" y="176"/>
                    <a:pt x="35" y="177"/>
                  </a:cubicBezTo>
                  <a:cubicBezTo>
                    <a:pt x="21" y="177"/>
                    <a:pt x="26" y="160"/>
                    <a:pt x="17" y="159"/>
                  </a:cubicBezTo>
                  <a:cubicBezTo>
                    <a:pt x="0" y="158"/>
                    <a:pt x="15" y="164"/>
                    <a:pt x="15" y="170"/>
                  </a:cubicBezTo>
                  <a:cubicBezTo>
                    <a:pt x="15" y="181"/>
                    <a:pt x="31" y="175"/>
                    <a:pt x="43" y="187"/>
                  </a:cubicBezTo>
                  <a:cubicBezTo>
                    <a:pt x="48" y="169"/>
                    <a:pt x="60" y="185"/>
                    <a:pt x="72" y="164"/>
                  </a:cubicBezTo>
                  <a:cubicBezTo>
                    <a:pt x="76" y="157"/>
                    <a:pt x="72" y="157"/>
                    <a:pt x="88" y="149"/>
                  </a:cubicBezTo>
                  <a:cubicBezTo>
                    <a:pt x="84" y="120"/>
                    <a:pt x="85" y="111"/>
                    <a:pt x="100" y="110"/>
                  </a:cubicBezTo>
                  <a:cubicBezTo>
                    <a:pt x="117" y="107"/>
                    <a:pt x="115" y="122"/>
                    <a:pt x="122" y="128"/>
                  </a:cubicBezTo>
                  <a:cubicBezTo>
                    <a:pt x="118" y="139"/>
                    <a:pt x="115" y="145"/>
                    <a:pt x="115" y="152"/>
                  </a:cubicBezTo>
                  <a:cubicBezTo>
                    <a:pt x="115" y="159"/>
                    <a:pt x="126" y="165"/>
                    <a:pt x="135" y="164"/>
                  </a:cubicBezTo>
                  <a:cubicBezTo>
                    <a:pt x="136" y="162"/>
                    <a:pt x="118" y="157"/>
                    <a:pt x="119" y="146"/>
                  </a:cubicBezTo>
                  <a:cubicBezTo>
                    <a:pt x="120" y="138"/>
                    <a:pt x="131" y="142"/>
                    <a:pt x="12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0" name="Freeform 1230"/>
            <p:cNvSpPr>
              <a:spLocks/>
            </p:cNvSpPr>
            <p:nvPr/>
          </p:nvSpPr>
          <p:spPr bwMode="auto">
            <a:xfrm>
              <a:off x="8266531" y="4455825"/>
              <a:ext cx="13157" cy="13157"/>
            </a:xfrm>
            <a:custGeom>
              <a:avLst/>
              <a:gdLst>
                <a:gd name="T0" fmla="*/ 0 w 30"/>
                <a:gd name="T1" fmla="*/ 31 h 31"/>
                <a:gd name="T2" fmla="*/ 17 w 30"/>
                <a:gd name="T3" fmla="*/ 0 h 31"/>
                <a:gd name="T4" fmla="*/ 21 w 30"/>
                <a:gd name="T5" fmla="*/ 1 h 31"/>
                <a:gd name="T6" fmla="*/ 26 w 30"/>
                <a:gd name="T7" fmla="*/ 9 h 31"/>
                <a:gd name="T8" fmla="*/ 0 w 3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cubicBezTo>
                    <a:pt x="0" y="24"/>
                    <a:pt x="8" y="13"/>
                    <a:pt x="17" y="0"/>
                  </a:cubicBezTo>
                  <a:lnTo>
                    <a:pt x="21" y="1"/>
                  </a:lnTo>
                  <a:cubicBezTo>
                    <a:pt x="22" y="4"/>
                    <a:pt x="30" y="7"/>
                    <a:pt x="26" y="9"/>
                  </a:cubicBezTo>
                  <a:cubicBezTo>
                    <a:pt x="21" y="22"/>
                    <a:pt x="5" y="24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1" name="Freeform 1231"/>
            <p:cNvSpPr>
              <a:spLocks/>
            </p:cNvSpPr>
            <p:nvPr/>
          </p:nvSpPr>
          <p:spPr bwMode="auto">
            <a:xfrm>
              <a:off x="8313518" y="4702034"/>
              <a:ext cx="37589" cy="65782"/>
            </a:xfrm>
            <a:custGeom>
              <a:avLst/>
              <a:gdLst>
                <a:gd name="T0" fmla="*/ 10 w 88"/>
                <a:gd name="T1" fmla="*/ 157 h 157"/>
                <a:gd name="T2" fmla="*/ 16 w 88"/>
                <a:gd name="T3" fmla="*/ 156 h 157"/>
                <a:gd name="T4" fmla="*/ 16 w 88"/>
                <a:gd name="T5" fmla="*/ 156 h 157"/>
                <a:gd name="T6" fmla="*/ 44 w 88"/>
                <a:gd name="T7" fmla="*/ 134 h 157"/>
                <a:gd name="T8" fmla="*/ 44 w 88"/>
                <a:gd name="T9" fmla="*/ 125 h 157"/>
                <a:gd name="T10" fmla="*/ 47 w 88"/>
                <a:gd name="T11" fmla="*/ 120 h 157"/>
                <a:gd name="T12" fmla="*/ 51 w 88"/>
                <a:gd name="T13" fmla="*/ 118 h 157"/>
                <a:gd name="T14" fmla="*/ 55 w 88"/>
                <a:gd name="T15" fmla="*/ 112 h 157"/>
                <a:gd name="T16" fmla="*/ 57 w 88"/>
                <a:gd name="T17" fmla="*/ 108 h 157"/>
                <a:gd name="T18" fmla="*/ 66 w 88"/>
                <a:gd name="T19" fmla="*/ 103 h 157"/>
                <a:gd name="T20" fmla="*/ 70 w 88"/>
                <a:gd name="T21" fmla="*/ 100 h 157"/>
                <a:gd name="T22" fmla="*/ 72 w 88"/>
                <a:gd name="T23" fmla="*/ 95 h 157"/>
                <a:gd name="T24" fmla="*/ 74 w 88"/>
                <a:gd name="T25" fmla="*/ 89 h 157"/>
                <a:gd name="T26" fmla="*/ 85 w 88"/>
                <a:gd name="T27" fmla="*/ 74 h 157"/>
                <a:gd name="T28" fmla="*/ 83 w 88"/>
                <a:gd name="T29" fmla="*/ 72 h 157"/>
                <a:gd name="T30" fmla="*/ 81 w 88"/>
                <a:gd name="T31" fmla="*/ 72 h 157"/>
                <a:gd name="T32" fmla="*/ 78 w 88"/>
                <a:gd name="T33" fmla="*/ 73 h 157"/>
                <a:gd name="T34" fmla="*/ 77 w 88"/>
                <a:gd name="T35" fmla="*/ 71 h 157"/>
                <a:gd name="T36" fmla="*/ 77 w 88"/>
                <a:gd name="T37" fmla="*/ 64 h 157"/>
                <a:gd name="T38" fmla="*/ 77 w 88"/>
                <a:gd name="T39" fmla="*/ 63 h 157"/>
                <a:gd name="T40" fmla="*/ 79 w 88"/>
                <a:gd name="T41" fmla="*/ 63 h 157"/>
                <a:gd name="T42" fmla="*/ 80 w 88"/>
                <a:gd name="T43" fmla="*/ 63 h 157"/>
                <a:gd name="T44" fmla="*/ 82 w 88"/>
                <a:gd name="T45" fmla="*/ 62 h 157"/>
                <a:gd name="T46" fmla="*/ 88 w 88"/>
                <a:gd name="T47" fmla="*/ 50 h 157"/>
                <a:gd name="T48" fmla="*/ 82 w 88"/>
                <a:gd name="T49" fmla="*/ 35 h 157"/>
                <a:gd name="T50" fmla="*/ 82 w 88"/>
                <a:gd name="T51" fmla="*/ 34 h 157"/>
                <a:gd name="T52" fmla="*/ 82 w 88"/>
                <a:gd name="T53" fmla="*/ 33 h 157"/>
                <a:gd name="T54" fmla="*/ 84 w 88"/>
                <a:gd name="T55" fmla="*/ 19 h 157"/>
                <a:gd name="T56" fmla="*/ 77 w 88"/>
                <a:gd name="T57" fmla="*/ 0 h 157"/>
                <a:gd name="T58" fmla="*/ 70 w 88"/>
                <a:gd name="T59" fmla="*/ 9 h 157"/>
                <a:gd name="T60" fmla="*/ 72 w 88"/>
                <a:gd name="T61" fmla="*/ 14 h 157"/>
                <a:gd name="T62" fmla="*/ 74 w 88"/>
                <a:gd name="T63" fmla="*/ 20 h 157"/>
                <a:gd name="T64" fmla="*/ 70 w 88"/>
                <a:gd name="T65" fmla="*/ 36 h 157"/>
                <a:gd name="T66" fmla="*/ 70 w 88"/>
                <a:gd name="T67" fmla="*/ 36 h 157"/>
                <a:gd name="T68" fmla="*/ 68 w 88"/>
                <a:gd name="T69" fmla="*/ 40 h 157"/>
                <a:gd name="T70" fmla="*/ 68 w 88"/>
                <a:gd name="T71" fmla="*/ 60 h 157"/>
                <a:gd name="T72" fmla="*/ 68 w 88"/>
                <a:gd name="T73" fmla="*/ 60 h 157"/>
                <a:gd name="T74" fmla="*/ 60 w 88"/>
                <a:gd name="T75" fmla="*/ 71 h 157"/>
                <a:gd name="T76" fmla="*/ 57 w 88"/>
                <a:gd name="T77" fmla="*/ 76 h 157"/>
                <a:gd name="T78" fmla="*/ 56 w 88"/>
                <a:gd name="T79" fmla="*/ 81 h 157"/>
                <a:gd name="T80" fmla="*/ 56 w 88"/>
                <a:gd name="T81" fmla="*/ 86 h 157"/>
                <a:gd name="T82" fmla="*/ 53 w 88"/>
                <a:gd name="T83" fmla="*/ 90 h 157"/>
                <a:gd name="T84" fmla="*/ 50 w 88"/>
                <a:gd name="T85" fmla="*/ 93 h 157"/>
                <a:gd name="T86" fmla="*/ 46 w 88"/>
                <a:gd name="T87" fmla="*/ 102 h 157"/>
                <a:gd name="T88" fmla="*/ 39 w 88"/>
                <a:gd name="T89" fmla="*/ 115 h 157"/>
                <a:gd name="T90" fmla="*/ 33 w 88"/>
                <a:gd name="T91" fmla="*/ 124 h 157"/>
                <a:gd name="T92" fmla="*/ 22 w 88"/>
                <a:gd name="T93" fmla="*/ 139 h 157"/>
                <a:gd name="T94" fmla="*/ 19 w 88"/>
                <a:gd name="T95" fmla="*/ 141 h 157"/>
                <a:gd name="T96" fmla="*/ 0 w 88"/>
                <a:gd name="T97" fmla="*/ 154 h 157"/>
                <a:gd name="T98" fmla="*/ 10 w 88"/>
                <a:gd name="T9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157">
                  <a:moveTo>
                    <a:pt x="10" y="157"/>
                  </a:moveTo>
                  <a:cubicBezTo>
                    <a:pt x="11" y="157"/>
                    <a:pt x="14" y="157"/>
                    <a:pt x="16" y="156"/>
                  </a:cubicBezTo>
                  <a:lnTo>
                    <a:pt x="16" y="156"/>
                  </a:lnTo>
                  <a:cubicBezTo>
                    <a:pt x="30" y="154"/>
                    <a:pt x="44" y="145"/>
                    <a:pt x="44" y="134"/>
                  </a:cubicBezTo>
                  <a:lnTo>
                    <a:pt x="44" y="125"/>
                  </a:lnTo>
                  <a:cubicBezTo>
                    <a:pt x="44" y="121"/>
                    <a:pt x="45" y="120"/>
                    <a:pt x="47" y="120"/>
                  </a:cubicBezTo>
                  <a:cubicBezTo>
                    <a:pt x="48" y="119"/>
                    <a:pt x="49" y="119"/>
                    <a:pt x="51" y="118"/>
                  </a:cubicBezTo>
                  <a:cubicBezTo>
                    <a:pt x="52" y="117"/>
                    <a:pt x="54" y="114"/>
                    <a:pt x="55" y="112"/>
                  </a:cubicBezTo>
                  <a:cubicBezTo>
                    <a:pt x="55" y="110"/>
                    <a:pt x="56" y="109"/>
                    <a:pt x="57" y="108"/>
                  </a:cubicBezTo>
                  <a:cubicBezTo>
                    <a:pt x="60" y="106"/>
                    <a:pt x="63" y="104"/>
                    <a:pt x="66" y="103"/>
                  </a:cubicBezTo>
                  <a:cubicBezTo>
                    <a:pt x="68" y="102"/>
                    <a:pt x="69" y="101"/>
                    <a:pt x="70" y="100"/>
                  </a:cubicBezTo>
                  <a:cubicBezTo>
                    <a:pt x="72" y="99"/>
                    <a:pt x="72" y="97"/>
                    <a:pt x="72" y="95"/>
                  </a:cubicBezTo>
                  <a:cubicBezTo>
                    <a:pt x="73" y="93"/>
                    <a:pt x="73" y="91"/>
                    <a:pt x="74" y="89"/>
                  </a:cubicBezTo>
                  <a:cubicBezTo>
                    <a:pt x="77" y="86"/>
                    <a:pt x="85" y="78"/>
                    <a:pt x="85" y="74"/>
                  </a:cubicBezTo>
                  <a:cubicBezTo>
                    <a:pt x="85" y="72"/>
                    <a:pt x="84" y="72"/>
                    <a:pt x="83" y="72"/>
                  </a:cubicBezTo>
                  <a:cubicBezTo>
                    <a:pt x="82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7" y="73"/>
                    <a:pt x="77" y="72"/>
                    <a:pt x="77" y="71"/>
                  </a:cubicBezTo>
                  <a:lnTo>
                    <a:pt x="77" y="64"/>
                  </a:ln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8" y="62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0" y="63"/>
                    <a:pt x="81" y="62"/>
                    <a:pt x="82" y="62"/>
                  </a:cubicBezTo>
                  <a:cubicBezTo>
                    <a:pt x="84" y="62"/>
                    <a:pt x="88" y="58"/>
                    <a:pt x="88" y="50"/>
                  </a:cubicBezTo>
                  <a:cubicBezTo>
                    <a:pt x="88" y="48"/>
                    <a:pt x="84" y="36"/>
                    <a:pt x="82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2" y="34"/>
                    <a:pt x="82" y="33"/>
                  </a:cubicBezTo>
                  <a:lnTo>
                    <a:pt x="84" y="19"/>
                  </a:lnTo>
                  <a:cubicBezTo>
                    <a:pt x="84" y="17"/>
                    <a:pt x="79" y="1"/>
                    <a:pt x="77" y="0"/>
                  </a:cubicBezTo>
                  <a:cubicBezTo>
                    <a:pt x="73" y="0"/>
                    <a:pt x="70" y="5"/>
                    <a:pt x="70" y="9"/>
                  </a:cubicBezTo>
                  <a:cubicBezTo>
                    <a:pt x="70" y="11"/>
                    <a:pt x="71" y="13"/>
                    <a:pt x="72" y="14"/>
                  </a:cubicBezTo>
                  <a:cubicBezTo>
                    <a:pt x="73" y="16"/>
                    <a:pt x="74" y="18"/>
                    <a:pt x="74" y="20"/>
                  </a:cubicBezTo>
                  <a:cubicBezTo>
                    <a:pt x="74" y="22"/>
                    <a:pt x="72" y="31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9"/>
                    <a:pt x="69" y="40"/>
                    <a:pt x="68" y="40"/>
                  </a:cubicBezTo>
                  <a:lnTo>
                    <a:pt x="68" y="60"/>
                  </a:lnTo>
                  <a:lnTo>
                    <a:pt x="68" y="60"/>
                  </a:lnTo>
                  <a:cubicBezTo>
                    <a:pt x="65" y="65"/>
                    <a:pt x="63" y="68"/>
                    <a:pt x="60" y="71"/>
                  </a:cubicBezTo>
                  <a:cubicBezTo>
                    <a:pt x="59" y="73"/>
                    <a:pt x="58" y="74"/>
                    <a:pt x="57" y="76"/>
                  </a:cubicBezTo>
                  <a:cubicBezTo>
                    <a:pt x="56" y="78"/>
                    <a:pt x="56" y="79"/>
                    <a:pt x="56" y="81"/>
                  </a:cubicBezTo>
                  <a:cubicBezTo>
                    <a:pt x="56" y="82"/>
                    <a:pt x="56" y="84"/>
                    <a:pt x="56" y="86"/>
                  </a:cubicBezTo>
                  <a:cubicBezTo>
                    <a:pt x="55" y="88"/>
                    <a:pt x="54" y="89"/>
                    <a:pt x="53" y="90"/>
                  </a:cubicBezTo>
                  <a:cubicBezTo>
                    <a:pt x="52" y="91"/>
                    <a:pt x="51" y="91"/>
                    <a:pt x="50" y="93"/>
                  </a:cubicBezTo>
                  <a:cubicBezTo>
                    <a:pt x="48" y="97"/>
                    <a:pt x="47" y="99"/>
                    <a:pt x="46" y="102"/>
                  </a:cubicBezTo>
                  <a:cubicBezTo>
                    <a:pt x="44" y="107"/>
                    <a:pt x="42" y="110"/>
                    <a:pt x="39" y="115"/>
                  </a:cubicBezTo>
                  <a:cubicBezTo>
                    <a:pt x="36" y="118"/>
                    <a:pt x="35" y="121"/>
                    <a:pt x="33" y="124"/>
                  </a:cubicBezTo>
                  <a:cubicBezTo>
                    <a:pt x="30" y="130"/>
                    <a:pt x="27" y="135"/>
                    <a:pt x="22" y="139"/>
                  </a:cubicBezTo>
                  <a:cubicBezTo>
                    <a:pt x="22" y="140"/>
                    <a:pt x="21" y="140"/>
                    <a:pt x="19" y="141"/>
                  </a:cubicBezTo>
                  <a:cubicBezTo>
                    <a:pt x="7" y="148"/>
                    <a:pt x="1" y="153"/>
                    <a:pt x="0" y="154"/>
                  </a:cubicBezTo>
                  <a:cubicBezTo>
                    <a:pt x="0" y="157"/>
                    <a:pt x="5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2" name="Freeform 1232"/>
            <p:cNvSpPr>
              <a:spLocks/>
            </p:cNvSpPr>
            <p:nvPr/>
          </p:nvSpPr>
          <p:spPr bwMode="auto">
            <a:xfrm>
              <a:off x="7744040" y="4692637"/>
              <a:ext cx="15036" cy="22554"/>
            </a:xfrm>
            <a:custGeom>
              <a:avLst/>
              <a:gdLst>
                <a:gd name="T0" fmla="*/ 33 w 33"/>
                <a:gd name="T1" fmla="*/ 26 h 51"/>
                <a:gd name="T2" fmla="*/ 18 w 33"/>
                <a:gd name="T3" fmla="*/ 8 h 51"/>
                <a:gd name="T4" fmla="*/ 6 w 33"/>
                <a:gd name="T5" fmla="*/ 1 h 51"/>
                <a:gd name="T6" fmla="*/ 5 w 33"/>
                <a:gd name="T7" fmla="*/ 0 h 51"/>
                <a:gd name="T8" fmla="*/ 4 w 33"/>
                <a:gd name="T9" fmla="*/ 0 h 51"/>
                <a:gd name="T10" fmla="*/ 4 w 33"/>
                <a:gd name="T11" fmla="*/ 4 h 51"/>
                <a:gd name="T12" fmla="*/ 15 w 33"/>
                <a:gd name="T13" fmla="*/ 13 h 51"/>
                <a:gd name="T14" fmla="*/ 16 w 33"/>
                <a:gd name="T15" fmla="*/ 13 h 51"/>
                <a:gd name="T16" fmla="*/ 20 w 33"/>
                <a:gd name="T17" fmla="*/ 12 h 51"/>
                <a:gd name="T18" fmla="*/ 24 w 33"/>
                <a:gd name="T19" fmla="*/ 19 h 51"/>
                <a:gd name="T20" fmla="*/ 12 w 33"/>
                <a:gd name="T21" fmla="*/ 28 h 51"/>
                <a:gd name="T22" fmla="*/ 12 w 33"/>
                <a:gd name="T23" fmla="*/ 31 h 51"/>
                <a:gd name="T24" fmla="*/ 7 w 33"/>
                <a:gd name="T25" fmla="*/ 41 h 51"/>
                <a:gd name="T26" fmla="*/ 6 w 33"/>
                <a:gd name="T27" fmla="*/ 41 h 51"/>
                <a:gd name="T28" fmla="*/ 6 w 33"/>
                <a:gd name="T29" fmla="*/ 40 h 51"/>
                <a:gd name="T30" fmla="*/ 4 w 33"/>
                <a:gd name="T31" fmla="*/ 37 h 51"/>
                <a:gd name="T32" fmla="*/ 0 w 33"/>
                <a:gd name="T33" fmla="*/ 40 h 51"/>
                <a:gd name="T34" fmla="*/ 7 w 33"/>
                <a:gd name="T35" fmla="*/ 51 h 51"/>
                <a:gd name="T36" fmla="*/ 23 w 33"/>
                <a:gd name="T37" fmla="*/ 31 h 51"/>
                <a:gd name="T38" fmla="*/ 23 w 33"/>
                <a:gd name="T39" fmla="*/ 30 h 51"/>
                <a:gd name="T40" fmla="*/ 24 w 33"/>
                <a:gd name="T41" fmla="*/ 30 h 51"/>
                <a:gd name="T42" fmla="*/ 27 w 33"/>
                <a:gd name="T43" fmla="*/ 30 h 51"/>
                <a:gd name="T44" fmla="*/ 28 w 33"/>
                <a:gd name="T45" fmla="*/ 30 h 51"/>
                <a:gd name="T46" fmla="*/ 29 w 33"/>
                <a:gd name="T47" fmla="*/ 30 h 51"/>
                <a:gd name="T48" fmla="*/ 29 w 33"/>
                <a:gd name="T49" fmla="*/ 31 h 51"/>
                <a:gd name="T50" fmla="*/ 30 w 33"/>
                <a:gd name="T51" fmla="*/ 39 h 51"/>
                <a:gd name="T52" fmla="*/ 31 w 33"/>
                <a:gd name="T53" fmla="*/ 35 h 51"/>
                <a:gd name="T54" fmla="*/ 33 w 33"/>
                <a:gd name="T55" fmla="*/ 29 h 51"/>
                <a:gd name="T56" fmla="*/ 33 w 33"/>
                <a:gd name="T57" fmla="*/ 28 h 51"/>
                <a:gd name="T58" fmla="*/ 33 w 33"/>
                <a:gd name="T5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51">
                  <a:moveTo>
                    <a:pt x="33" y="26"/>
                  </a:moveTo>
                  <a:cubicBezTo>
                    <a:pt x="33" y="18"/>
                    <a:pt x="24" y="8"/>
                    <a:pt x="18" y="8"/>
                  </a:cubicBezTo>
                  <a:cubicBezTo>
                    <a:pt x="12" y="8"/>
                    <a:pt x="9" y="4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lnTo>
                    <a:pt x="4" y="0"/>
                  </a:lnTo>
                  <a:lnTo>
                    <a:pt x="4" y="4"/>
                  </a:lnTo>
                  <a:cubicBezTo>
                    <a:pt x="5" y="8"/>
                    <a:pt x="10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3" y="12"/>
                    <a:pt x="24" y="16"/>
                    <a:pt x="24" y="19"/>
                  </a:cubicBezTo>
                  <a:cubicBezTo>
                    <a:pt x="24" y="22"/>
                    <a:pt x="16" y="27"/>
                    <a:pt x="12" y="28"/>
                  </a:cubicBezTo>
                  <a:cubicBezTo>
                    <a:pt x="12" y="29"/>
                    <a:pt x="12" y="30"/>
                    <a:pt x="12" y="31"/>
                  </a:cubicBezTo>
                  <a:cubicBezTo>
                    <a:pt x="12" y="35"/>
                    <a:pt x="12" y="40"/>
                    <a:pt x="7" y="41"/>
                  </a:cubicBezTo>
                  <a:lnTo>
                    <a:pt x="6" y="41"/>
                  </a:lnTo>
                  <a:lnTo>
                    <a:pt x="6" y="40"/>
                  </a:lnTo>
                  <a:cubicBezTo>
                    <a:pt x="5" y="38"/>
                    <a:pt x="5" y="37"/>
                    <a:pt x="4" y="37"/>
                  </a:cubicBezTo>
                  <a:cubicBezTo>
                    <a:pt x="3" y="37"/>
                    <a:pt x="0" y="39"/>
                    <a:pt x="0" y="40"/>
                  </a:cubicBezTo>
                  <a:cubicBezTo>
                    <a:pt x="0" y="46"/>
                    <a:pt x="2" y="51"/>
                    <a:pt x="7" y="51"/>
                  </a:cubicBezTo>
                  <a:cubicBezTo>
                    <a:pt x="13" y="51"/>
                    <a:pt x="20" y="38"/>
                    <a:pt x="23" y="31"/>
                  </a:cubicBezTo>
                  <a:lnTo>
                    <a:pt x="23" y="30"/>
                  </a:lnTo>
                  <a:lnTo>
                    <a:pt x="24" y="30"/>
                  </a:lnTo>
                  <a:cubicBezTo>
                    <a:pt x="25" y="30"/>
                    <a:pt x="26" y="30"/>
                    <a:pt x="27" y="30"/>
                  </a:cubicBezTo>
                  <a:cubicBezTo>
                    <a:pt x="27" y="30"/>
                    <a:pt x="27" y="30"/>
                    <a:pt x="28" y="30"/>
                  </a:cubicBezTo>
                  <a:lnTo>
                    <a:pt x="29" y="30"/>
                  </a:lnTo>
                  <a:lnTo>
                    <a:pt x="29" y="31"/>
                  </a:lnTo>
                  <a:cubicBezTo>
                    <a:pt x="29" y="35"/>
                    <a:pt x="30" y="39"/>
                    <a:pt x="30" y="39"/>
                  </a:cubicBezTo>
                  <a:cubicBezTo>
                    <a:pt x="31" y="39"/>
                    <a:pt x="31" y="37"/>
                    <a:pt x="31" y="35"/>
                  </a:cubicBezTo>
                  <a:cubicBezTo>
                    <a:pt x="31" y="33"/>
                    <a:pt x="31" y="30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7"/>
                    <a:pt x="33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3" name="Freeform 1233"/>
            <p:cNvSpPr>
              <a:spLocks/>
            </p:cNvSpPr>
            <p:nvPr/>
          </p:nvSpPr>
          <p:spPr bwMode="auto">
            <a:xfrm>
              <a:off x="8131209" y="4476498"/>
              <a:ext cx="39469" cy="41348"/>
            </a:xfrm>
            <a:custGeom>
              <a:avLst/>
              <a:gdLst>
                <a:gd name="T0" fmla="*/ 80 w 91"/>
                <a:gd name="T1" fmla="*/ 59 h 95"/>
                <a:gd name="T2" fmla="*/ 81 w 91"/>
                <a:gd name="T3" fmla="*/ 59 h 95"/>
                <a:gd name="T4" fmla="*/ 82 w 91"/>
                <a:gd name="T5" fmla="*/ 36 h 95"/>
                <a:gd name="T6" fmla="*/ 81 w 91"/>
                <a:gd name="T7" fmla="*/ 37 h 95"/>
                <a:gd name="T8" fmla="*/ 76 w 91"/>
                <a:gd name="T9" fmla="*/ 29 h 95"/>
                <a:gd name="T10" fmla="*/ 73 w 91"/>
                <a:gd name="T11" fmla="*/ 24 h 95"/>
                <a:gd name="T12" fmla="*/ 73 w 91"/>
                <a:gd name="T13" fmla="*/ 24 h 95"/>
                <a:gd name="T14" fmla="*/ 72 w 91"/>
                <a:gd name="T15" fmla="*/ 24 h 95"/>
                <a:gd name="T16" fmla="*/ 72 w 91"/>
                <a:gd name="T17" fmla="*/ 24 h 95"/>
                <a:gd name="T18" fmla="*/ 64 w 91"/>
                <a:gd name="T19" fmla="*/ 8 h 95"/>
                <a:gd name="T20" fmla="*/ 63 w 91"/>
                <a:gd name="T21" fmla="*/ 8 h 95"/>
                <a:gd name="T22" fmla="*/ 62 w 91"/>
                <a:gd name="T23" fmla="*/ 5 h 95"/>
                <a:gd name="T24" fmla="*/ 49 w 91"/>
                <a:gd name="T25" fmla="*/ 0 h 95"/>
                <a:gd name="T26" fmla="*/ 45 w 91"/>
                <a:gd name="T27" fmla="*/ 2 h 95"/>
                <a:gd name="T28" fmla="*/ 36 w 91"/>
                <a:gd name="T29" fmla="*/ 7 h 95"/>
                <a:gd name="T30" fmla="*/ 33 w 91"/>
                <a:gd name="T31" fmla="*/ 9 h 95"/>
                <a:gd name="T32" fmla="*/ 11 w 91"/>
                <a:gd name="T33" fmla="*/ 13 h 95"/>
                <a:gd name="T34" fmla="*/ 10 w 91"/>
                <a:gd name="T35" fmla="*/ 13 h 95"/>
                <a:gd name="T36" fmla="*/ 2 w 91"/>
                <a:gd name="T37" fmla="*/ 39 h 95"/>
                <a:gd name="T38" fmla="*/ 22 w 91"/>
                <a:gd name="T39" fmla="*/ 53 h 95"/>
                <a:gd name="T40" fmla="*/ 32 w 91"/>
                <a:gd name="T41" fmla="*/ 66 h 95"/>
                <a:gd name="T42" fmla="*/ 27 w 91"/>
                <a:gd name="T43" fmla="*/ 46 h 95"/>
                <a:gd name="T44" fmla="*/ 16 w 91"/>
                <a:gd name="T45" fmla="*/ 21 h 95"/>
                <a:gd name="T46" fmla="*/ 30 w 91"/>
                <a:gd name="T47" fmla="*/ 19 h 95"/>
                <a:gd name="T48" fmla="*/ 38 w 91"/>
                <a:gd name="T49" fmla="*/ 15 h 95"/>
                <a:gd name="T50" fmla="*/ 39 w 91"/>
                <a:gd name="T51" fmla="*/ 15 h 95"/>
                <a:gd name="T52" fmla="*/ 39 w 91"/>
                <a:gd name="T53" fmla="*/ 15 h 95"/>
                <a:gd name="T54" fmla="*/ 40 w 91"/>
                <a:gd name="T55" fmla="*/ 15 h 95"/>
                <a:gd name="T56" fmla="*/ 40 w 91"/>
                <a:gd name="T57" fmla="*/ 14 h 95"/>
                <a:gd name="T58" fmla="*/ 47 w 91"/>
                <a:gd name="T59" fmla="*/ 13 h 95"/>
                <a:gd name="T60" fmla="*/ 47 w 91"/>
                <a:gd name="T61" fmla="*/ 13 h 95"/>
                <a:gd name="T62" fmla="*/ 55 w 91"/>
                <a:gd name="T63" fmla="*/ 20 h 95"/>
                <a:gd name="T64" fmla="*/ 67 w 91"/>
                <a:gd name="T65" fmla="*/ 36 h 95"/>
                <a:gd name="T66" fmla="*/ 72 w 91"/>
                <a:gd name="T67" fmla="*/ 39 h 95"/>
                <a:gd name="T68" fmla="*/ 77 w 91"/>
                <a:gd name="T69" fmla="*/ 39 h 95"/>
                <a:gd name="T70" fmla="*/ 80 w 91"/>
                <a:gd name="T71" fmla="*/ 38 h 95"/>
                <a:gd name="T72" fmla="*/ 83 w 91"/>
                <a:gd name="T73" fmla="*/ 40 h 95"/>
                <a:gd name="T74" fmla="*/ 78 w 91"/>
                <a:gd name="T75" fmla="*/ 56 h 95"/>
                <a:gd name="T76" fmla="*/ 72 w 91"/>
                <a:gd name="T77" fmla="*/ 73 h 95"/>
                <a:gd name="T78" fmla="*/ 79 w 91"/>
                <a:gd name="T79" fmla="*/ 66 h 95"/>
                <a:gd name="T80" fmla="*/ 81 w 91"/>
                <a:gd name="T81" fmla="*/ 67 h 95"/>
                <a:gd name="T82" fmla="*/ 77 w 91"/>
                <a:gd name="T83" fmla="*/ 91 h 95"/>
                <a:gd name="T84" fmla="*/ 77 w 91"/>
                <a:gd name="T85" fmla="*/ 93 h 95"/>
                <a:gd name="T86" fmla="*/ 79 w 91"/>
                <a:gd name="T87" fmla="*/ 95 h 95"/>
                <a:gd name="T88" fmla="*/ 87 w 91"/>
                <a:gd name="T89" fmla="*/ 84 h 95"/>
                <a:gd name="T90" fmla="*/ 80 w 91"/>
                <a:gd name="T91" fmla="*/ 60 h 95"/>
                <a:gd name="T92" fmla="*/ 80 w 91"/>
                <a:gd name="T9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95">
                  <a:moveTo>
                    <a:pt x="80" y="59"/>
                  </a:moveTo>
                  <a:lnTo>
                    <a:pt x="81" y="59"/>
                  </a:lnTo>
                  <a:cubicBezTo>
                    <a:pt x="91" y="48"/>
                    <a:pt x="89" y="45"/>
                    <a:pt x="82" y="36"/>
                  </a:cubicBezTo>
                  <a:cubicBezTo>
                    <a:pt x="82" y="36"/>
                    <a:pt x="81" y="37"/>
                    <a:pt x="81" y="37"/>
                  </a:cubicBezTo>
                  <a:cubicBezTo>
                    <a:pt x="78" y="37"/>
                    <a:pt x="77" y="33"/>
                    <a:pt x="76" y="29"/>
                  </a:cubicBezTo>
                  <a:cubicBezTo>
                    <a:pt x="75" y="27"/>
                    <a:pt x="74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2" y="24"/>
                  </a:lnTo>
                  <a:lnTo>
                    <a:pt x="72" y="24"/>
                  </a:lnTo>
                  <a:cubicBezTo>
                    <a:pt x="62" y="20"/>
                    <a:pt x="62" y="13"/>
                    <a:pt x="64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4" y="6"/>
                    <a:pt x="62" y="5"/>
                  </a:cubicBezTo>
                  <a:cubicBezTo>
                    <a:pt x="60" y="2"/>
                    <a:pt x="52" y="1"/>
                    <a:pt x="49" y="0"/>
                  </a:cubicBezTo>
                  <a:cubicBezTo>
                    <a:pt x="45" y="0"/>
                    <a:pt x="45" y="2"/>
                    <a:pt x="45" y="2"/>
                  </a:cubicBezTo>
                  <a:lnTo>
                    <a:pt x="36" y="7"/>
                  </a:lnTo>
                  <a:lnTo>
                    <a:pt x="33" y="9"/>
                  </a:lnTo>
                  <a:lnTo>
                    <a:pt x="11" y="13"/>
                  </a:lnTo>
                  <a:lnTo>
                    <a:pt x="10" y="13"/>
                  </a:lnTo>
                  <a:cubicBezTo>
                    <a:pt x="7" y="21"/>
                    <a:pt x="1" y="28"/>
                    <a:pt x="2" y="39"/>
                  </a:cubicBezTo>
                  <a:cubicBezTo>
                    <a:pt x="3" y="42"/>
                    <a:pt x="11" y="53"/>
                    <a:pt x="22" y="53"/>
                  </a:cubicBezTo>
                  <a:cubicBezTo>
                    <a:pt x="26" y="56"/>
                    <a:pt x="27" y="64"/>
                    <a:pt x="32" y="66"/>
                  </a:cubicBezTo>
                  <a:cubicBezTo>
                    <a:pt x="39" y="62"/>
                    <a:pt x="27" y="46"/>
                    <a:pt x="27" y="46"/>
                  </a:cubicBezTo>
                  <a:cubicBezTo>
                    <a:pt x="0" y="34"/>
                    <a:pt x="13" y="25"/>
                    <a:pt x="16" y="21"/>
                  </a:cubicBezTo>
                  <a:cubicBezTo>
                    <a:pt x="31" y="34"/>
                    <a:pt x="44" y="34"/>
                    <a:pt x="30" y="19"/>
                  </a:cubicBezTo>
                  <a:cubicBezTo>
                    <a:pt x="30" y="17"/>
                    <a:pt x="34" y="16"/>
                    <a:pt x="38" y="15"/>
                  </a:cubicBezTo>
                  <a:lnTo>
                    <a:pt x="39" y="15"/>
                  </a:ln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4"/>
                    <a:pt x="45" y="13"/>
                    <a:pt x="47" y="13"/>
                  </a:cubicBezTo>
                  <a:lnTo>
                    <a:pt x="47" y="13"/>
                  </a:lnTo>
                  <a:cubicBezTo>
                    <a:pt x="50" y="16"/>
                    <a:pt x="53" y="19"/>
                    <a:pt x="55" y="20"/>
                  </a:cubicBezTo>
                  <a:cubicBezTo>
                    <a:pt x="60" y="24"/>
                    <a:pt x="63" y="27"/>
                    <a:pt x="67" y="36"/>
                  </a:cubicBezTo>
                  <a:cubicBezTo>
                    <a:pt x="68" y="38"/>
                    <a:pt x="69" y="39"/>
                    <a:pt x="72" y="39"/>
                  </a:cubicBezTo>
                  <a:cubicBezTo>
                    <a:pt x="74" y="39"/>
                    <a:pt x="75" y="39"/>
                    <a:pt x="77" y="39"/>
                  </a:cubicBezTo>
                  <a:cubicBezTo>
                    <a:pt x="78" y="38"/>
                    <a:pt x="79" y="38"/>
                    <a:pt x="80" y="38"/>
                  </a:cubicBezTo>
                  <a:cubicBezTo>
                    <a:pt x="81" y="38"/>
                    <a:pt x="83" y="38"/>
                    <a:pt x="83" y="40"/>
                  </a:cubicBezTo>
                  <a:cubicBezTo>
                    <a:pt x="85" y="42"/>
                    <a:pt x="84" y="45"/>
                    <a:pt x="78" y="56"/>
                  </a:cubicBezTo>
                  <a:cubicBezTo>
                    <a:pt x="76" y="58"/>
                    <a:pt x="74" y="66"/>
                    <a:pt x="72" y="73"/>
                  </a:cubicBezTo>
                  <a:cubicBezTo>
                    <a:pt x="75" y="69"/>
                    <a:pt x="77" y="66"/>
                    <a:pt x="79" y="66"/>
                  </a:cubicBezTo>
                  <a:cubicBezTo>
                    <a:pt x="80" y="66"/>
                    <a:pt x="81" y="66"/>
                    <a:pt x="81" y="67"/>
                  </a:cubicBezTo>
                  <a:cubicBezTo>
                    <a:pt x="83" y="70"/>
                    <a:pt x="82" y="79"/>
                    <a:pt x="77" y="91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8" y="95"/>
                    <a:pt x="79" y="95"/>
                  </a:cubicBezTo>
                  <a:cubicBezTo>
                    <a:pt x="79" y="95"/>
                    <a:pt x="81" y="94"/>
                    <a:pt x="87" y="84"/>
                  </a:cubicBezTo>
                  <a:cubicBezTo>
                    <a:pt x="88" y="80"/>
                    <a:pt x="84" y="68"/>
                    <a:pt x="80" y="60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4" name="Freeform 1234"/>
            <p:cNvSpPr>
              <a:spLocks/>
            </p:cNvSpPr>
            <p:nvPr/>
          </p:nvSpPr>
          <p:spPr bwMode="auto">
            <a:xfrm>
              <a:off x="8057911" y="4406959"/>
              <a:ext cx="67661" cy="35710"/>
            </a:xfrm>
            <a:custGeom>
              <a:avLst/>
              <a:gdLst>
                <a:gd name="T0" fmla="*/ 100 w 161"/>
                <a:gd name="T1" fmla="*/ 35 h 83"/>
                <a:gd name="T2" fmla="*/ 136 w 161"/>
                <a:gd name="T3" fmla="*/ 33 h 83"/>
                <a:gd name="T4" fmla="*/ 161 w 161"/>
                <a:gd name="T5" fmla="*/ 10 h 83"/>
                <a:gd name="T6" fmla="*/ 147 w 161"/>
                <a:gd name="T7" fmla="*/ 0 h 83"/>
                <a:gd name="T8" fmla="*/ 141 w 161"/>
                <a:gd name="T9" fmla="*/ 7 h 83"/>
                <a:gd name="T10" fmla="*/ 131 w 161"/>
                <a:gd name="T11" fmla="*/ 11 h 83"/>
                <a:gd name="T12" fmla="*/ 121 w 161"/>
                <a:gd name="T13" fmla="*/ 12 h 83"/>
                <a:gd name="T14" fmla="*/ 102 w 161"/>
                <a:gd name="T15" fmla="*/ 10 h 83"/>
                <a:gd name="T16" fmla="*/ 93 w 161"/>
                <a:gd name="T17" fmla="*/ 9 h 83"/>
                <a:gd name="T18" fmla="*/ 74 w 161"/>
                <a:gd name="T19" fmla="*/ 10 h 83"/>
                <a:gd name="T20" fmla="*/ 61 w 161"/>
                <a:gd name="T21" fmla="*/ 17 h 83"/>
                <a:gd name="T22" fmla="*/ 57 w 161"/>
                <a:gd name="T23" fmla="*/ 23 h 83"/>
                <a:gd name="T24" fmla="*/ 45 w 161"/>
                <a:gd name="T25" fmla="*/ 24 h 83"/>
                <a:gd name="T26" fmla="*/ 42 w 161"/>
                <a:gd name="T27" fmla="*/ 22 h 83"/>
                <a:gd name="T28" fmla="*/ 40 w 161"/>
                <a:gd name="T29" fmla="*/ 22 h 83"/>
                <a:gd name="T30" fmla="*/ 43 w 161"/>
                <a:gd name="T31" fmla="*/ 29 h 83"/>
                <a:gd name="T32" fmla="*/ 42 w 161"/>
                <a:gd name="T33" fmla="*/ 31 h 83"/>
                <a:gd name="T34" fmla="*/ 38 w 161"/>
                <a:gd name="T35" fmla="*/ 34 h 83"/>
                <a:gd name="T36" fmla="*/ 40 w 161"/>
                <a:gd name="T37" fmla="*/ 39 h 83"/>
                <a:gd name="T38" fmla="*/ 33 w 161"/>
                <a:gd name="T39" fmla="*/ 36 h 83"/>
                <a:gd name="T40" fmla="*/ 31 w 161"/>
                <a:gd name="T41" fmla="*/ 38 h 83"/>
                <a:gd name="T42" fmla="*/ 30 w 161"/>
                <a:gd name="T43" fmla="*/ 43 h 83"/>
                <a:gd name="T44" fmla="*/ 24 w 161"/>
                <a:gd name="T45" fmla="*/ 47 h 83"/>
                <a:gd name="T46" fmla="*/ 21 w 161"/>
                <a:gd name="T47" fmla="*/ 54 h 83"/>
                <a:gd name="T48" fmla="*/ 14 w 161"/>
                <a:gd name="T49" fmla="*/ 49 h 83"/>
                <a:gd name="T50" fmla="*/ 7 w 161"/>
                <a:gd name="T51" fmla="*/ 60 h 83"/>
                <a:gd name="T52" fmla="*/ 11 w 161"/>
                <a:gd name="T53" fmla="*/ 65 h 83"/>
                <a:gd name="T54" fmla="*/ 5 w 161"/>
                <a:gd name="T55" fmla="*/ 65 h 83"/>
                <a:gd name="T56" fmla="*/ 3 w 161"/>
                <a:gd name="T57" fmla="*/ 65 h 83"/>
                <a:gd name="T58" fmla="*/ 3 w 161"/>
                <a:gd name="T59" fmla="*/ 69 h 83"/>
                <a:gd name="T60" fmla="*/ 9 w 161"/>
                <a:gd name="T61" fmla="*/ 76 h 83"/>
                <a:gd name="T62" fmla="*/ 21 w 161"/>
                <a:gd name="T63" fmla="*/ 83 h 83"/>
                <a:gd name="T64" fmla="*/ 23 w 161"/>
                <a:gd name="T65" fmla="*/ 76 h 83"/>
                <a:gd name="T66" fmla="*/ 23 w 161"/>
                <a:gd name="T67" fmla="*/ 72 h 83"/>
                <a:gd name="T68" fmla="*/ 27 w 161"/>
                <a:gd name="T69" fmla="*/ 73 h 83"/>
                <a:gd name="T70" fmla="*/ 29 w 161"/>
                <a:gd name="T71" fmla="*/ 70 h 83"/>
                <a:gd name="T72" fmla="*/ 29 w 161"/>
                <a:gd name="T73" fmla="*/ 65 h 83"/>
                <a:gd name="T74" fmla="*/ 31 w 161"/>
                <a:gd name="T75" fmla="*/ 66 h 83"/>
                <a:gd name="T76" fmla="*/ 36 w 161"/>
                <a:gd name="T77" fmla="*/ 67 h 83"/>
                <a:gd name="T78" fmla="*/ 37 w 161"/>
                <a:gd name="T79" fmla="*/ 59 h 83"/>
                <a:gd name="T80" fmla="*/ 39 w 161"/>
                <a:gd name="T81" fmla="*/ 60 h 83"/>
                <a:gd name="T82" fmla="*/ 47 w 161"/>
                <a:gd name="T83" fmla="*/ 56 h 83"/>
                <a:gd name="T84" fmla="*/ 53 w 161"/>
                <a:gd name="T85" fmla="*/ 51 h 83"/>
                <a:gd name="T86" fmla="*/ 57 w 161"/>
                <a:gd name="T87" fmla="*/ 54 h 83"/>
                <a:gd name="T88" fmla="*/ 60 w 161"/>
                <a:gd name="T89" fmla="*/ 50 h 83"/>
                <a:gd name="T90" fmla="*/ 73 w 161"/>
                <a:gd name="T91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83">
                  <a:moveTo>
                    <a:pt x="76" y="42"/>
                  </a:moveTo>
                  <a:cubicBezTo>
                    <a:pt x="85" y="38"/>
                    <a:pt x="91" y="37"/>
                    <a:pt x="100" y="35"/>
                  </a:cubicBezTo>
                  <a:cubicBezTo>
                    <a:pt x="103" y="35"/>
                    <a:pt x="106" y="34"/>
                    <a:pt x="110" y="33"/>
                  </a:cubicBezTo>
                  <a:lnTo>
                    <a:pt x="136" y="33"/>
                  </a:lnTo>
                  <a:cubicBezTo>
                    <a:pt x="137" y="32"/>
                    <a:pt x="139" y="32"/>
                    <a:pt x="140" y="31"/>
                  </a:cubicBezTo>
                  <a:cubicBezTo>
                    <a:pt x="150" y="27"/>
                    <a:pt x="161" y="23"/>
                    <a:pt x="161" y="10"/>
                  </a:cubicBezTo>
                  <a:cubicBezTo>
                    <a:pt x="161" y="2"/>
                    <a:pt x="152" y="0"/>
                    <a:pt x="149" y="0"/>
                  </a:cubicBezTo>
                  <a:cubicBezTo>
                    <a:pt x="148" y="0"/>
                    <a:pt x="147" y="0"/>
                    <a:pt x="147" y="0"/>
                  </a:cubicBezTo>
                  <a:cubicBezTo>
                    <a:pt x="147" y="0"/>
                    <a:pt x="147" y="1"/>
                    <a:pt x="147" y="1"/>
                  </a:cubicBezTo>
                  <a:cubicBezTo>
                    <a:pt x="144" y="2"/>
                    <a:pt x="143" y="4"/>
                    <a:pt x="141" y="7"/>
                  </a:cubicBezTo>
                  <a:cubicBezTo>
                    <a:pt x="140" y="9"/>
                    <a:pt x="139" y="11"/>
                    <a:pt x="137" y="11"/>
                  </a:cubicBezTo>
                  <a:cubicBezTo>
                    <a:pt x="136" y="11"/>
                    <a:pt x="133" y="11"/>
                    <a:pt x="131" y="11"/>
                  </a:cubicBezTo>
                  <a:cubicBezTo>
                    <a:pt x="130" y="10"/>
                    <a:pt x="129" y="10"/>
                    <a:pt x="129" y="10"/>
                  </a:cubicBezTo>
                  <a:cubicBezTo>
                    <a:pt x="126" y="10"/>
                    <a:pt x="123" y="11"/>
                    <a:pt x="121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105" y="12"/>
                    <a:pt x="102" y="10"/>
                  </a:cubicBezTo>
                  <a:cubicBezTo>
                    <a:pt x="99" y="8"/>
                    <a:pt x="97" y="7"/>
                    <a:pt x="93" y="6"/>
                  </a:cubicBezTo>
                  <a:lnTo>
                    <a:pt x="93" y="9"/>
                  </a:lnTo>
                  <a:cubicBezTo>
                    <a:pt x="93" y="10"/>
                    <a:pt x="93" y="10"/>
                    <a:pt x="92" y="10"/>
                  </a:cubicBezTo>
                  <a:lnTo>
                    <a:pt x="74" y="10"/>
                  </a:lnTo>
                  <a:cubicBezTo>
                    <a:pt x="72" y="11"/>
                    <a:pt x="70" y="13"/>
                    <a:pt x="68" y="14"/>
                  </a:cubicBezTo>
                  <a:cubicBezTo>
                    <a:pt x="65" y="15"/>
                    <a:pt x="63" y="16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ubicBezTo>
                    <a:pt x="60" y="20"/>
                    <a:pt x="59" y="23"/>
                    <a:pt x="57" y="23"/>
                  </a:cubicBezTo>
                  <a:cubicBezTo>
                    <a:pt x="57" y="23"/>
                    <a:pt x="56" y="23"/>
                    <a:pt x="52" y="20"/>
                  </a:cubicBezTo>
                  <a:cubicBezTo>
                    <a:pt x="49" y="23"/>
                    <a:pt x="48" y="24"/>
                    <a:pt x="45" y="24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2"/>
                  </a:cubicBezTo>
                  <a:lnTo>
                    <a:pt x="40" y="26"/>
                  </a:lnTo>
                  <a:cubicBezTo>
                    <a:pt x="42" y="27"/>
                    <a:pt x="43" y="27"/>
                    <a:pt x="43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lnTo>
                    <a:pt x="37" y="31"/>
                  </a:lnTo>
                  <a:cubicBezTo>
                    <a:pt x="37" y="32"/>
                    <a:pt x="38" y="33"/>
                    <a:pt x="38" y="34"/>
                  </a:cubicBezTo>
                  <a:cubicBezTo>
                    <a:pt x="39" y="35"/>
                    <a:pt x="40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6" y="39"/>
                    <a:pt x="34" y="38"/>
                    <a:pt x="33" y="36"/>
                  </a:cubicBezTo>
                  <a:lnTo>
                    <a:pt x="31" y="36"/>
                  </a:ln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1" y="41"/>
                    <a:pt x="31" y="43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9" y="44"/>
                    <a:pt x="26" y="44"/>
                    <a:pt x="26" y="43"/>
                  </a:cubicBezTo>
                  <a:cubicBezTo>
                    <a:pt x="24" y="43"/>
                    <a:pt x="24" y="44"/>
                    <a:pt x="24" y="47"/>
                  </a:cubicBezTo>
                  <a:cubicBezTo>
                    <a:pt x="23" y="49"/>
                    <a:pt x="23" y="51"/>
                    <a:pt x="22" y="53"/>
                  </a:cubicBezTo>
                  <a:cubicBezTo>
                    <a:pt x="22" y="53"/>
                    <a:pt x="22" y="54"/>
                    <a:pt x="21" y="54"/>
                  </a:cubicBezTo>
                  <a:cubicBezTo>
                    <a:pt x="21" y="54"/>
                    <a:pt x="20" y="53"/>
                    <a:pt x="20" y="53"/>
                  </a:cubicBezTo>
                  <a:cubicBezTo>
                    <a:pt x="18" y="51"/>
                    <a:pt x="16" y="49"/>
                    <a:pt x="14" y="49"/>
                  </a:cubicBezTo>
                  <a:cubicBezTo>
                    <a:pt x="8" y="49"/>
                    <a:pt x="0" y="53"/>
                    <a:pt x="0" y="56"/>
                  </a:cubicBezTo>
                  <a:cubicBezTo>
                    <a:pt x="1" y="56"/>
                    <a:pt x="5" y="59"/>
                    <a:pt x="7" y="60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0" y="65"/>
                  </a:cubicBezTo>
                  <a:lnTo>
                    <a:pt x="5" y="65"/>
                  </a:ln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6"/>
                    <a:pt x="0" y="67"/>
                  </a:cubicBezTo>
                  <a:cubicBezTo>
                    <a:pt x="0" y="69"/>
                    <a:pt x="1" y="69"/>
                    <a:pt x="3" y="69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9" y="72"/>
                    <a:pt x="9" y="74"/>
                    <a:pt x="9" y="76"/>
                  </a:cubicBezTo>
                  <a:cubicBezTo>
                    <a:pt x="9" y="77"/>
                    <a:pt x="9" y="78"/>
                    <a:pt x="10" y="79"/>
                  </a:cubicBezTo>
                  <a:cubicBezTo>
                    <a:pt x="10" y="81"/>
                    <a:pt x="17" y="83"/>
                    <a:pt x="21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3" y="81"/>
                    <a:pt x="23" y="79"/>
                    <a:pt x="23" y="76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3"/>
                    <a:pt x="22" y="72"/>
                    <a:pt x="23" y="72"/>
                  </a:cubicBezTo>
                  <a:cubicBezTo>
                    <a:pt x="23" y="72"/>
                    <a:pt x="23" y="72"/>
                    <a:pt x="24" y="72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8" y="73"/>
                    <a:pt x="29" y="74"/>
                    <a:pt x="29" y="74"/>
                  </a:cubicBezTo>
                  <a:cubicBezTo>
                    <a:pt x="29" y="73"/>
                    <a:pt x="29" y="71"/>
                    <a:pt x="29" y="70"/>
                  </a:cubicBezTo>
                  <a:cubicBezTo>
                    <a:pt x="28" y="68"/>
                    <a:pt x="27" y="67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0" y="66"/>
                    <a:pt x="30" y="66"/>
                    <a:pt x="31" y="66"/>
                  </a:cubicBezTo>
                  <a:cubicBezTo>
                    <a:pt x="32" y="68"/>
                    <a:pt x="33" y="70"/>
                    <a:pt x="34" y="70"/>
                  </a:cubicBezTo>
                  <a:cubicBezTo>
                    <a:pt x="36" y="70"/>
                    <a:pt x="36" y="69"/>
                    <a:pt x="36" y="67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5" y="62"/>
                    <a:pt x="35" y="61"/>
                    <a:pt x="37" y="59"/>
                  </a:cubicBezTo>
                  <a:cubicBezTo>
                    <a:pt x="37" y="59"/>
                    <a:pt x="37" y="59"/>
                    <a:pt x="38" y="59"/>
                  </a:cubicBezTo>
                  <a:cubicBezTo>
                    <a:pt x="38" y="59"/>
                    <a:pt x="38" y="59"/>
                    <a:pt x="39" y="60"/>
                  </a:cubicBezTo>
                  <a:cubicBezTo>
                    <a:pt x="39" y="61"/>
                    <a:pt x="41" y="63"/>
                    <a:pt x="42" y="63"/>
                  </a:cubicBezTo>
                  <a:cubicBezTo>
                    <a:pt x="43" y="63"/>
                    <a:pt x="46" y="59"/>
                    <a:pt x="47" y="56"/>
                  </a:cubicBezTo>
                  <a:cubicBezTo>
                    <a:pt x="49" y="53"/>
                    <a:pt x="50" y="51"/>
                    <a:pt x="51" y="51"/>
                  </a:cubicBezTo>
                  <a:cubicBezTo>
                    <a:pt x="52" y="50"/>
                    <a:pt x="52" y="50"/>
                    <a:pt x="53" y="51"/>
                  </a:cubicBezTo>
                  <a:cubicBezTo>
                    <a:pt x="53" y="51"/>
                    <a:pt x="53" y="51"/>
                    <a:pt x="54" y="52"/>
                  </a:cubicBezTo>
                  <a:cubicBezTo>
                    <a:pt x="55" y="53"/>
                    <a:pt x="55" y="54"/>
                    <a:pt x="57" y="54"/>
                  </a:cubicBezTo>
                  <a:cubicBezTo>
                    <a:pt x="57" y="54"/>
                    <a:pt x="57" y="53"/>
                    <a:pt x="57" y="52"/>
                  </a:cubicBezTo>
                  <a:cubicBezTo>
                    <a:pt x="58" y="51"/>
                    <a:pt x="58" y="50"/>
                    <a:pt x="60" y="50"/>
                  </a:cubicBezTo>
                  <a:cubicBezTo>
                    <a:pt x="68" y="50"/>
                    <a:pt x="71" y="49"/>
                    <a:pt x="72" y="48"/>
                  </a:cubicBezTo>
                  <a:cubicBezTo>
                    <a:pt x="72" y="48"/>
                    <a:pt x="72" y="47"/>
                    <a:pt x="73" y="46"/>
                  </a:cubicBezTo>
                  <a:cubicBezTo>
                    <a:pt x="73" y="44"/>
                    <a:pt x="73" y="42"/>
                    <a:pt x="7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5" name="Freeform 1235"/>
            <p:cNvSpPr>
              <a:spLocks/>
            </p:cNvSpPr>
            <p:nvPr/>
          </p:nvSpPr>
          <p:spPr bwMode="auto">
            <a:xfrm>
              <a:off x="8033477" y="4437030"/>
              <a:ext cx="28193" cy="39469"/>
            </a:xfrm>
            <a:custGeom>
              <a:avLst/>
              <a:gdLst>
                <a:gd name="T0" fmla="*/ 56 w 65"/>
                <a:gd name="T1" fmla="*/ 5 h 95"/>
                <a:gd name="T2" fmla="*/ 46 w 65"/>
                <a:gd name="T3" fmla="*/ 2 h 95"/>
                <a:gd name="T4" fmla="*/ 43 w 65"/>
                <a:gd name="T5" fmla="*/ 0 h 95"/>
                <a:gd name="T6" fmla="*/ 42 w 65"/>
                <a:gd name="T7" fmla="*/ 0 h 95"/>
                <a:gd name="T8" fmla="*/ 41 w 65"/>
                <a:gd name="T9" fmla="*/ 4 h 95"/>
                <a:gd name="T10" fmla="*/ 39 w 65"/>
                <a:gd name="T11" fmla="*/ 10 h 95"/>
                <a:gd name="T12" fmla="*/ 38 w 65"/>
                <a:gd name="T13" fmla="*/ 11 h 95"/>
                <a:gd name="T14" fmla="*/ 37 w 65"/>
                <a:gd name="T15" fmla="*/ 11 h 95"/>
                <a:gd name="T16" fmla="*/ 34 w 65"/>
                <a:gd name="T17" fmla="*/ 9 h 95"/>
                <a:gd name="T18" fmla="*/ 30 w 65"/>
                <a:gd name="T19" fmla="*/ 8 h 95"/>
                <a:gd name="T20" fmla="*/ 25 w 65"/>
                <a:gd name="T21" fmla="*/ 8 h 95"/>
                <a:gd name="T22" fmla="*/ 25 w 65"/>
                <a:gd name="T23" fmla="*/ 10 h 95"/>
                <a:gd name="T24" fmla="*/ 31 w 65"/>
                <a:gd name="T25" fmla="*/ 17 h 95"/>
                <a:gd name="T26" fmla="*/ 33 w 65"/>
                <a:gd name="T27" fmla="*/ 19 h 95"/>
                <a:gd name="T28" fmla="*/ 30 w 65"/>
                <a:gd name="T29" fmla="*/ 19 h 95"/>
                <a:gd name="T30" fmla="*/ 21 w 65"/>
                <a:gd name="T31" fmla="*/ 21 h 95"/>
                <a:gd name="T32" fmla="*/ 21 w 65"/>
                <a:gd name="T33" fmla="*/ 21 h 95"/>
                <a:gd name="T34" fmla="*/ 20 w 65"/>
                <a:gd name="T35" fmla="*/ 25 h 95"/>
                <a:gd name="T36" fmla="*/ 15 w 65"/>
                <a:gd name="T37" fmla="*/ 30 h 95"/>
                <a:gd name="T38" fmla="*/ 10 w 65"/>
                <a:gd name="T39" fmla="*/ 27 h 95"/>
                <a:gd name="T40" fmla="*/ 9 w 65"/>
                <a:gd name="T41" fmla="*/ 25 h 95"/>
                <a:gd name="T42" fmla="*/ 0 w 65"/>
                <a:gd name="T43" fmla="*/ 38 h 95"/>
                <a:gd name="T44" fmla="*/ 14 w 65"/>
                <a:gd name="T45" fmla="*/ 51 h 95"/>
                <a:gd name="T46" fmla="*/ 15 w 65"/>
                <a:gd name="T47" fmla="*/ 51 h 95"/>
                <a:gd name="T48" fmla="*/ 15 w 65"/>
                <a:gd name="T49" fmla="*/ 52 h 95"/>
                <a:gd name="T50" fmla="*/ 15 w 65"/>
                <a:gd name="T51" fmla="*/ 57 h 95"/>
                <a:gd name="T52" fmla="*/ 15 w 65"/>
                <a:gd name="T53" fmla="*/ 62 h 95"/>
                <a:gd name="T54" fmla="*/ 12 w 65"/>
                <a:gd name="T55" fmla="*/ 67 h 95"/>
                <a:gd name="T56" fmla="*/ 9 w 65"/>
                <a:gd name="T57" fmla="*/ 71 h 95"/>
                <a:gd name="T58" fmla="*/ 29 w 65"/>
                <a:gd name="T59" fmla="*/ 91 h 95"/>
                <a:gd name="T60" fmla="*/ 36 w 65"/>
                <a:gd name="T61" fmla="*/ 95 h 95"/>
                <a:gd name="T62" fmla="*/ 39 w 65"/>
                <a:gd name="T63" fmla="*/ 95 h 95"/>
                <a:gd name="T64" fmla="*/ 37 w 65"/>
                <a:gd name="T65" fmla="*/ 88 h 95"/>
                <a:gd name="T66" fmla="*/ 35 w 65"/>
                <a:gd name="T67" fmla="*/ 68 h 95"/>
                <a:gd name="T68" fmla="*/ 52 w 65"/>
                <a:gd name="T69" fmla="*/ 30 h 95"/>
                <a:gd name="T70" fmla="*/ 59 w 65"/>
                <a:gd name="T71" fmla="*/ 24 h 95"/>
                <a:gd name="T72" fmla="*/ 57 w 65"/>
                <a:gd name="T73" fmla="*/ 21 h 95"/>
                <a:gd name="T74" fmla="*/ 57 w 65"/>
                <a:gd name="T75" fmla="*/ 20 h 95"/>
                <a:gd name="T76" fmla="*/ 58 w 65"/>
                <a:gd name="T77" fmla="*/ 20 h 95"/>
                <a:gd name="T78" fmla="*/ 65 w 65"/>
                <a:gd name="T79" fmla="*/ 18 h 95"/>
                <a:gd name="T80" fmla="*/ 62 w 65"/>
                <a:gd name="T81" fmla="*/ 15 h 95"/>
                <a:gd name="T82" fmla="*/ 56 w 65"/>
                <a:gd name="T8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95">
                  <a:moveTo>
                    <a:pt x="56" y="5"/>
                  </a:moveTo>
                  <a:cubicBezTo>
                    <a:pt x="53" y="5"/>
                    <a:pt x="48" y="4"/>
                    <a:pt x="46" y="2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2" y="1"/>
                    <a:pt x="41" y="3"/>
                    <a:pt x="41" y="4"/>
                  </a:cubicBezTo>
                  <a:cubicBezTo>
                    <a:pt x="40" y="6"/>
                    <a:pt x="40" y="8"/>
                    <a:pt x="39" y="10"/>
                  </a:cubicBezTo>
                  <a:lnTo>
                    <a:pt x="38" y="11"/>
                  </a:lnTo>
                  <a:lnTo>
                    <a:pt x="37" y="11"/>
                  </a:ln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31" y="8"/>
                    <a:pt x="30" y="8"/>
                  </a:cubicBezTo>
                  <a:lnTo>
                    <a:pt x="25" y="8"/>
                  </a:lnTo>
                  <a:lnTo>
                    <a:pt x="25" y="10"/>
                  </a:lnTo>
                  <a:cubicBezTo>
                    <a:pt x="27" y="13"/>
                    <a:pt x="28" y="14"/>
                    <a:pt x="31" y="17"/>
                  </a:cubicBezTo>
                  <a:lnTo>
                    <a:pt x="33" y="19"/>
                  </a:lnTo>
                  <a:lnTo>
                    <a:pt x="30" y="19"/>
                  </a:lnTo>
                  <a:cubicBezTo>
                    <a:pt x="27" y="19"/>
                    <a:pt x="22" y="20"/>
                    <a:pt x="21" y="21"/>
                  </a:cubicBezTo>
                  <a:lnTo>
                    <a:pt x="21" y="21"/>
                  </a:lnTo>
                  <a:cubicBezTo>
                    <a:pt x="21" y="22"/>
                    <a:pt x="20" y="23"/>
                    <a:pt x="20" y="25"/>
                  </a:cubicBezTo>
                  <a:cubicBezTo>
                    <a:pt x="19" y="27"/>
                    <a:pt x="19" y="30"/>
                    <a:pt x="15" y="30"/>
                  </a:cubicBezTo>
                  <a:cubicBezTo>
                    <a:pt x="13" y="30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3" y="25"/>
                    <a:pt x="0" y="33"/>
                    <a:pt x="0" y="38"/>
                  </a:cubicBezTo>
                  <a:cubicBezTo>
                    <a:pt x="0" y="46"/>
                    <a:pt x="11" y="50"/>
                    <a:pt x="14" y="51"/>
                  </a:cubicBezTo>
                  <a:lnTo>
                    <a:pt x="15" y="51"/>
                  </a:lnTo>
                  <a:lnTo>
                    <a:pt x="15" y="52"/>
                  </a:lnTo>
                  <a:cubicBezTo>
                    <a:pt x="14" y="56"/>
                    <a:pt x="14" y="56"/>
                    <a:pt x="15" y="57"/>
                  </a:cubicBezTo>
                  <a:cubicBezTo>
                    <a:pt x="15" y="58"/>
                    <a:pt x="15" y="59"/>
                    <a:pt x="15" y="62"/>
                  </a:cubicBezTo>
                  <a:cubicBezTo>
                    <a:pt x="15" y="65"/>
                    <a:pt x="13" y="66"/>
                    <a:pt x="12" y="67"/>
                  </a:cubicBezTo>
                  <a:cubicBezTo>
                    <a:pt x="10" y="68"/>
                    <a:pt x="9" y="69"/>
                    <a:pt x="9" y="71"/>
                  </a:cubicBezTo>
                  <a:cubicBezTo>
                    <a:pt x="9" y="81"/>
                    <a:pt x="20" y="87"/>
                    <a:pt x="29" y="91"/>
                  </a:cubicBezTo>
                  <a:cubicBezTo>
                    <a:pt x="32" y="93"/>
                    <a:pt x="34" y="94"/>
                    <a:pt x="36" y="95"/>
                  </a:cubicBezTo>
                  <a:lnTo>
                    <a:pt x="39" y="95"/>
                  </a:lnTo>
                  <a:cubicBezTo>
                    <a:pt x="38" y="92"/>
                    <a:pt x="38" y="90"/>
                    <a:pt x="37" y="88"/>
                  </a:cubicBezTo>
                  <a:cubicBezTo>
                    <a:pt x="36" y="82"/>
                    <a:pt x="35" y="77"/>
                    <a:pt x="35" y="68"/>
                  </a:cubicBezTo>
                  <a:cubicBezTo>
                    <a:pt x="35" y="45"/>
                    <a:pt x="43" y="38"/>
                    <a:pt x="52" y="30"/>
                  </a:cubicBezTo>
                  <a:cubicBezTo>
                    <a:pt x="54" y="28"/>
                    <a:pt x="56" y="26"/>
                    <a:pt x="59" y="24"/>
                  </a:cubicBezTo>
                  <a:cubicBezTo>
                    <a:pt x="58" y="23"/>
                    <a:pt x="57" y="22"/>
                    <a:pt x="57" y="21"/>
                  </a:cubicBezTo>
                  <a:lnTo>
                    <a:pt x="57" y="20"/>
                  </a:lnTo>
                  <a:lnTo>
                    <a:pt x="58" y="20"/>
                  </a:lnTo>
                  <a:cubicBezTo>
                    <a:pt x="61" y="20"/>
                    <a:pt x="64" y="18"/>
                    <a:pt x="65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0" y="12"/>
                    <a:pt x="58" y="10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6" name="Freeform 1236"/>
            <p:cNvSpPr>
              <a:spLocks/>
            </p:cNvSpPr>
            <p:nvPr/>
          </p:nvSpPr>
          <p:spPr bwMode="auto">
            <a:xfrm>
              <a:off x="8033477" y="4457704"/>
              <a:ext cx="1880" cy="7518"/>
            </a:xfrm>
            <a:custGeom>
              <a:avLst/>
              <a:gdLst>
                <a:gd name="T0" fmla="*/ 2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6 h 14"/>
                <a:gd name="T8" fmla="*/ 2 w 5"/>
                <a:gd name="T9" fmla="*/ 0 h 14"/>
                <a:gd name="T10" fmla="*/ 0 w 5"/>
                <a:gd name="T11" fmla="*/ 0 h 14"/>
                <a:gd name="T12" fmla="*/ 0 w 5"/>
                <a:gd name="T13" fmla="*/ 2 h 14"/>
                <a:gd name="T14" fmla="*/ 1 w 5"/>
                <a:gd name="T15" fmla="*/ 7 h 14"/>
                <a:gd name="T16" fmla="*/ 3 w 5"/>
                <a:gd name="T17" fmla="*/ 11 h 14"/>
                <a:gd name="T18" fmla="*/ 3 w 5"/>
                <a:gd name="T19" fmla="*/ 13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6"/>
                  </a:ln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7" name="Freeform 1237"/>
            <p:cNvSpPr>
              <a:spLocks/>
            </p:cNvSpPr>
            <p:nvPr/>
          </p:nvSpPr>
          <p:spPr bwMode="auto">
            <a:xfrm>
              <a:off x="8087982" y="4324262"/>
              <a:ext cx="7518" cy="3759"/>
            </a:xfrm>
            <a:custGeom>
              <a:avLst/>
              <a:gdLst>
                <a:gd name="T0" fmla="*/ 18 w 18"/>
                <a:gd name="T1" fmla="*/ 9 h 9"/>
                <a:gd name="T2" fmla="*/ 17 w 18"/>
                <a:gd name="T3" fmla="*/ 3 h 9"/>
                <a:gd name="T4" fmla="*/ 14 w 18"/>
                <a:gd name="T5" fmla="*/ 2 h 9"/>
                <a:gd name="T6" fmla="*/ 3 w 18"/>
                <a:gd name="T7" fmla="*/ 2 h 9"/>
                <a:gd name="T8" fmla="*/ 2 w 18"/>
                <a:gd name="T9" fmla="*/ 1 h 9"/>
                <a:gd name="T10" fmla="*/ 0 w 18"/>
                <a:gd name="T11" fmla="*/ 0 h 9"/>
                <a:gd name="T12" fmla="*/ 0 w 18"/>
                <a:gd name="T13" fmla="*/ 0 h 9"/>
                <a:gd name="T14" fmla="*/ 0 w 18"/>
                <a:gd name="T15" fmla="*/ 1 h 9"/>
                <a:gd name="T16" fmla="*/ 0 w 18"/>
                <a:gd name="T17" fmla="*/ 2 h 9"/>
                <a:gd name="T18" fmla="*/ 4 w 18"/>
                <a:gd name="T19" fmla="*/ 6 h 9"/>
                <a:gd name="T20" fmla="*/ 7 w 18"/>
                <a:gd name="T21" fmla="*/ 6 h 9"/>
                <a:gd name="T22" fmla="*/ 11 w 18"/>
                <a:gd name="T23" fmla="*/ 6 h 9"/>
                <a:gd name="T24" fmla="*/ 15 w 18"/>
                <a:gd name="T25" fmla="*/ 6 h 9"/>
                <a:gd name="T26" fmla="*/ 15 w 18"/>
                <a:gd name="T27" fmla="*/ 7 h 9"/>
                <a:gd name="T28" fmla="*/ 18 w 18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8" y="8"/>
                    <a:pt x="17" y="6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lnTo>
                    <a:pt x="3" y="2"/>
                  </a:ln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6"/>
                    <a:pt x="10" y="6"/>
                    <a:pt x="11" y="6"/>
                  </a:cubicBezTo>
                  <a:lnTo>
                    <a:pt x="15" y="6"/>
                  </a:lnTo>
                  <a:lnTo>
                    <a:pt x="15" y="7"/>
                  </a:lnTo>
                  <a:cubicBezTo>
                    <a:pt x="15" y="8"/>
                    <a:pt x="16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8" name="Freeform 1238"/>
            <p:cNvSpPr>
              <a:spLocks/>
            </p:cNvSpPr>
            <p:nvPr/>
          </p:nvSpPr>
          <p:spPr bwMode="auto">
            <a:xfrm>
              <a:off x="8089861" y="4326141"/>
              <a:ext cx="11277" cy="9398"/>
            </a:xfrm>
            <a:custGeom>
              <a:avLst/>
              <a:gdLst>
                <a:gd name="T0" fmla="*/ 18 w 30"/>
                <a:gd name="T1" fmla="*/ 11 h 18"/>
                <a:gd name="T2" fmla="*/ 24 w 30"/>
                <a:gd name="T3" fmla="*/ 11 h 18"/>
                <a:gd name="T4" fmla="*/ 26 w 30"/>
                <a:gd name="T5" fmla="*/ 11 h 18"/>
                <a:gd name="T6" fmla="*/ 27 w 30"/>
                <a:gd name="T7" fmla="*/ 11 h 18"/>
                <a:gd name="T8" fmla="*/ 30 w 30"/>
                <a:gd name="T9" fmla="*/ 9 h 18"/>
                <a:gd name="T10" fmla="*/ 30 w 30"/>
                <a:gd name="T11" fmla="*/ 8 h 18"/>
                <a:gd name="T12" fmla="*/ 26 w 30"/>
                <a:gd name="T13" fmla="*/ 5 h 18"/>
                <a:gd name="T14" fmla="*/ 26 w 30"/>
                <a:gd name="T15" fmla="*/ 2 h 18"/>
                <a:gd name="T16" fmla="*/ 26 w 30"/>
                <a:gd name="T17" fmla="*/ 0 h 18"/>
                <a:gd name="T18" fmla="*/ 25 w 30"/>
                <a:gd name="T19" fmla="*/ 0 h 18"/>
                <a:gd name="T20" fmla="*/ 21 w 30"/>
                <a:gd name="T21" fmla="*/ 5 h 18"/>
                <a:gd name="T22" fmla="*/ 15 w 30"/>
                <a:gd name="T23" fmla="*/ 10 h 18"/>
                <a:gd name="T24" fmla="*/ 11 w 30"/>
                <a:gd name="T25" fmla="*/ 9 h 18"/>
                <a:gd name="T26" fmla="*/ 9 w 30"/>
                <a:gd name="T27" fmla="*/ 7 h 18"/>
                <a:gd name="T28" fmla="*/ 8 w 30"/>
                <a:gd name="T29" fmla="*/ 8 h 18"/>
                <a:gd name="T30" fmla="*/ 4 w 30"/>
                <a:gd name="T31" fmla="*/ 10 h 18"/>
                <a:gd name="T32" fmla="*/ 0 w 30"/>
                <a:gd name="T33" fmla="*/ 9 h 18"/>
                <a:gd name="T34" fmla="*/ 0 w 30"/>
                <a:gd name="T35" fmla="*/ 12 h 18"/>
                <a:gd name="T36" fmla="*/ 2 w 30"/>
                <a:gd name="T37" fmla="*/ 18 h 18"/>
                <a:gd name="T38" fmla="*/ 7 w 30"/>
                <a:gd name="T39" fmla="*/ 15 h 18"/>
                <a:gd name="T40" fmla="*/ 10 w 30"/>
                <a:gd name="T41" fmla="*/ 13 h 18"/>
                <a:gd name="T42" fmla="*/ 12 w 30"/>
                <a:gd name="T43" fmla="*/ 14 h 18"/>
                <a:gd name="T44" fmla="*/ 13 w 30"/>
                <a:gd name="T45" fmla="*/ 14 h 18"/>
                <a:gd name="T46" fmla="*/ 14 w 30"/>
                <a:gd name="T47" fmla="*/ 13 h 18"/>
                <a:gd name="T48" fmla="*/ 18 w 30"/>
                <a:gd name="T4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8">
                  <a:moveTo>
                    <a:pt x="18" y="11"/>
                  </a:moveTo>
                  <a:lnTo>
                    <a:pt x="24" y="11"/>
                  </a:lnTo>
                  <a:cubicBezTo>
                    <a:pt x="25" y="11"/>
                    <a:pt x="25" y="11"/>
                    <a:pt x="26" y="11"/>
                  </a:cubicBezTo>
                  <a:lnTo>
                    <a:pt x="27" y="11"/>
                  </a:lnTo>
                  <a:cubicBezTo>
                    <a:pt x="28" y="11"/>
                    <a:pt x="28" y="11"/>
                    <a:pt x="30" y="9"/>
                  </a:cubicBezTo>
                  <a:lnTo>
                    <a:pt x="30" y="8"/>
                  </a:lnTo>
                  <a:cubicBezTo>
                    <a:pt x="28" y="8"/>
                    <a:pt x="26" y="8"/>
                    <a:pt x="26" y="5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1"/>
                    <a:pt x="26" y="1"/>
                    <a:pt x="26" y="0"/>
                  </a:cubicBezTo>
                  <a:lnTo>
                    <a:pt x="25" y="0"/>
                  </a:lnTo>
                  <a:cubicBezTo>
                    <a:pt x="23" y="0"/>
                    <a:pt x="22" y="2"/>
                    <a:pt x="21" y="5"/>
                  </a:cubicBezTo>
                  <a:cubicBezTo>
                    <a:pt x="19" y="7"/>
                    <a:pt x="18" y="10"/>
                    <a:pt x="15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9"/>
                    <a:pt x="6" y="10"/>
                    <a:pt x="4" y="10"/>
                  </a:cubicBezTo>
                  <a:cubicBezTo>
                    <a:pt x="3" y="10"/>
                    <a:pt x="1" y="10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8"/>
                    <a:pt x="0" y="18"/>
                    <a:pt x="2" y="18"/>
                  </a:cubicBezTo>
                  <a:cubicBezTo>
                    <a:pt x="4" y="18"/>
                    <a:pt x="6" y="16"/>
                    <a:pt x="7" y="15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1" y="13"/>
                    <a:pt x="11" y="13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3"/>
                    <a:pt x="16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9" name="Freeform 1239"/>
            <p:cNvSpPr>
              <a:spLocks/>
            </p:cNvSpPr>
            <p:nvPr/>
          </p:nvSpPr>
          <p:spPr bwMode="auto">
            <a:xfrm>
              <a:off x="8101138" y="4337418"/>
              <a:ext cx="1880" cy="3759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4 w 6"/>
                <a:gd name="T5" fmla="*/ 1 h 8"/>
                <a:gd name="T6" fmla="*/ 3 w 6"/>
                <a:gd name="T7" fmla="*/ 1 h 8"/>
                <a:gd name="T8" fmla="*/ 0 w 6"/>
                <a:gd name="T9" fmla="*/ 5 h 8"/>
                <a:gd name="T10" fmla="*/ 2 w 6"/>
                <a:gd name="T11" fmla="*/ 8 h 8"/>
                <a:gd name="T12" fmla="*/ 3 w 6"/>
                <a:gd name="T13" fmla="*/ 8 h 8"/>
                <a:gd name="T14" fmla="*/ 4 w 6"/>
                <a:gd name="T15" fmla="*/ 8 h 8"/>
                <a:gd name="T16" fmla="*/ 5 w 6"/>
                <a:gd name="T17" fmla="*/ 3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3" y="1"/>
                  </a:ln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4" y="8"/>
                  </a:lnTo>
                  <a:cubicBezTo>
                    <a:pt x="4" y="6"/>
                    <a:pt x="5" y="4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0" name="Freeform 1240"/>
            <p:cNvSpPr>
              <a:spLocks/>
            </p:cNvSpPr>
            <p:nvPr/>
          </p:nvSpPr>
          <p:spPr bwMode="auto">
            <a:xfrm>
              <a:off x="8129330" y="4341177"/>
              <a:ext cx="5639" cy="3759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3 h 12"/>
                <a:gd name="T4" fmla="*/ 5 w 15"/>
                <a:gd name="T5" fmla="*/ 6 h 12"/>
                <a:gd name="T6" fmla="*/ 0 w 15"/>
                <a:gd name="T7" fmla="*/ 8 h 12"/>
                <a:gd name="T8" fmla="*/ 5 w 15"/>
                <a:gd name="T9" fmla="*/ 12 h 12"/>
                <a:gd name="T10" fmla="*/ 15 w 15"/>
                <a:gd name="T11" fmla="*/ 2 h 12"/>
                <a:gd name="T12" fmla="*/ 12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12" y="3"/>
                  </a:lnTo>
                  <a:cubicBezTo>
                    <a:pt x="11" y="6"/>
                    <a:pt x="8" y="6"/>
                    <a:pt x="5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0" y="11"/>
                    <a:pt x="1" y="12"/>
                    <a:pt x="5" y="12"/>
                  </a:cubicBezTo>
                  <a:cubicBezTo>
                    <a:pt x="13" y="12"/>
                    <a:pt x="15" y="8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1" name="Freeform 1241"/>
            <p:cNvSpPr>
              <a:spLocks/>
            </p:cNvSpPr>
            <p:nvPr/>
          </p:nvSpPr>
          <p:spPr bwMode="auto">
            <a:xfrm>
              <a:off x="8118054" y="4341177"/>
              <a:ext cx="7518" cy="5639"/>
            </a:xfrm>
            <a:custGeom>
              <a:avLst/>
              <a:gdLst>
                <a:gd name="T0" fmla="*/ 11 w 17"/>
                <a:gd name="T1" fmla="*/ 4 h 15"/>
                <a:gd name="T2" fmla="*/ 7 w 17"/>
                <a:gd name="T3" fmla="*/ 1 h 15"/>
                <a:gd name="T4" fmla="*/ 6 w 17"/>
                <a:gd name="T5" fmla="*/ 0 h 15"/>
                <a:gd name="T6" fmla="*/ 4 w 17"/>
                <a:gd name="T7" fmla="*/ 0 h 15"/>
                <a:gd name="T8" fmla="*/ 0 w 17"/>
                <a:gd name="T9" fmla="*/ 10 h 15"/>
                <a:gd name="T10" fmla="*/ 8 w 17"/>
                <a:gd name="T11" fmla="*/ 15 h 15"/>
                <a:gd name="T12" fmla="*/ 15 w 17"/>
                <a:gd name="T13" fmla="*/ 12 h 15"/>
                <a:gd name="T14" fmla="*/ 16 w 17"/>
                <a:gd name="T15" fmla="*/ 3 h 15"/>
                <a:gd name="T16" fmla="*/ 14 w 17"/>
                <a:gd name="T17" fmla="*/ 3 h 15"/>
                <a:gd name="T18" fmla="*/ 11 w 17"/>
                <a:gd name="T1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1" y="4"/>
                  </a:moveTo>
                  <a:cubicBezTo>
                    <a:pt x="9" y="4"/>
                    <a:pt x="8" y="2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0" y="7"/>
                    <a:pt x="0" y="10"/>
                  </a:cubicBezTo>
                  <a:cubicBezTo>
                    <a:pt x="0" y="13"/>
                    <a:pt x="4" y="15"/>
                    <a:pt x="8" y="15"/>
                  </a:cubicBezTo>
                  <a:cubicBezTo>
                    <a:pt x="11" y="15"/>
                    <a:pt x="14" y="14"/>
                    <a:pt x="15" y="12"/>
                  </a:cubicBezTo>
                  <a:cubicBezTo>
                    <a:pt x="17" y="10"/>
                    <a:pt x="17" y="7"/>
                    <a:pt x="16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2" name="Freeform 1242"/>
            <p:cNvSpPr>
              <a:spLocks/>
            </p:cNvSpPr>
            <p:nvPr/>
          </p:nvSpPr>
          <p:spPr bwMode="auto">
            <a:xfrm>
              <a:off x="8112415" y="4343057"/>
              <a:ext cx="3759" cy="5639"/>
            </a:xfrm>
            <a:custGeom>
              <a:avLst/>
              <a:gdLst>
                <a:gd name="T0" fmla="*/ 10 w 11"/>
                <a:gd name="T1" fmla="*/ 2 h 11"/>
                <a:gd name="T2" fmla="*/ 8 w 11"/>
                <a:gd name="T3" fmla="*/ 1 h 11"/>
                <a:gd name="T4" fmla="*/ 7 w 11"/>
                <a:gd name="T5" fmla="*/ 0 h 11"/>
                <a:gd name="T6" fmla="*/ 0 w 11"/>
                <a:gd name="T7" fmla="*/ 8 h 11"/>
                <a:gd name="T8" fmla="*/ 1 w 11"/>
                <a:gd name="T9" fmla="*/ 11 h 11"/>
                <a:gd name="T10" fmla="*/ 5 w 11"/>
                <a:gd name="T11" fmla="*/ 9 h 11"/>
                <a:gd name="T12" fmla="*/ 10 w 11"/>
                <a:gd name="T13" fmla="*/ 6 h 11"/>
                <a:gd name="T14" fmla="*/ 11 w 11"/>
                <a:gd name="T15" fmla="*/ 5 h 11"/>
                <a:gd name="T16" fmla="*/ 11 w 11"/>
                <a:gd name="T17" fmla="*/ 2 h 11"/>
                <a:gd name="T18" fmla="*/ 10 w 11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cubicBezTo>
                    <a:pt x="9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4" y="0"/>
                    <a:pt x="0" y="7"/>
                    <a:pt x="0" y="8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lnTo>
                    <a:pt x="11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3" name="Freeform 1243"/>
            <p:cNvSpPr>
              <a:spLocks/>
            </p:cNvSpPr>
            <p:nvPr/>
          </p:nvSpPr>
          <p:spPr bwMode="auto">
            <a:xfrm>
              <a:off x="8108656" y="4343057"/>
              <a:ext cx="3759" cy="3759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8 w 9"/>
                <a:gd name="T5" fmla="*/ 0 h 8"/>
                <a:gd name="T6" fmla="*/ 8 w 9"/>
                <a:gd name="T7" fmla="*/ 0 h 8"/>
                <a:gd name="T8" fmla="*/ 0 w 9"/>
                <a:gd name="T9" fmla="*/ 6 h 8"/>
                <a:gd name="T10" fmla="*/ 1 w 9"/>
                <a:gd name="T11" fmla="*/ 8 h 8"/>
                <a:gd name="T12" fmla="*/ 9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3" y="7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4" name="Freeform 1244"/>
            <p:cNvSpPr>
              <a:spLocks/>
            </p:cNvSpPr>
            <p:nvPr/>
          </p:nvSpPr>
          <p:spPr bwMode="auto">
            <a:xfrm>
              <a:off x="8114295" y="4350575"/>
              <a:ext cx="1880" cy="1880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5" name="Freeform 1245"/>
            <p:cNvSpPr>
              <a:spLocks/>
            </p:cNvSpPr>
            <p:nvPr/>
          </p:nvSpPr>
          <p:spPr bwMode="auto">
            <a:xfrm>
              <a:off x="8112415" y="4331780"/>
              <a:ext cx="3759" cy="7518"/>
            </a:xfrm>
            <a:custGeom>
              <a:avLst/>
              <a:gdLst>
                <a:gd name="T0" fmla="*/ 10 w 11"/>
                <a:gd name="T1" fmla="*/ 12 h 17"/>
                <a:gd name="T2" fmla="*/ 9 w 11"/>
                <a:gd name="T3" fmla="*/ 10 h 17"/>
                <a:gd name="T4" fmla="*/ 10 w 11"/>
                <a:gd name="T5" fmla="*/ 8 h 17"/>
                <a:gd name="T6" fmla="*/ 10 w 11"/>
                <a:gd name="T7" fmla="*/ 6 h 17"/>
                <a:gd name="T8" fmla="*/ 8 w 11"/>
                <a:gd name="T9" fmla="*/ 5 h 17"/>
                <a:gd name="T10" fmla="*/ 1 w 11"/>
                <a:gd name="T11" fmla="*/ 1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1 h 17"/>
                <a:gd name="T18" fmla="*/ 8 w 11"/>
                <a:gd name="T19" fmla="*/ 17 h 17"/>
                <a:gd name="T20" fmla="*/ 9 w 11"/>
                <a:gd name="T21" fmla="*/ 17 h 17"/>
                <a:gd name="T22" fmla="*/ 10 w 11"/>
                <a:gd name="T23" fmla="*/ 15 h 17"/>
                <a:gd name="T24" fmla="*/ 11 w 11"/>
                <a:gd name="T25" fmla="*/ 14 h 17"/>
                <a:gd name="T26" fmla="*/ 10 w 11"/>
                <a:gd name="T2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7">
                  <a:moveTo>
                    <a:pt x="10" y="12"/>
                  </a:moveTo>
                  <a:cubicBezTo>
                    <a:pt x="10" y="11"/>
                    <a:pt x="9" y="10"/>
                    <a:pt x="9" y="10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4" y="5"/>
                    <a:pt x="2" y="3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7"/>
                    <a:pt x="8" y="17"/>
                  </a:cubicBezTo>
                  <a:lnTo>
                    <a:pt x="9" y="17"/>
                  </a:ln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6" name="Freeform 1246"/>
            <p:cNvSpPr>
              <a:spLocks/>
            </p:cNvSpPr>
            <p:nvPr/>
          </p:nvSpPr>
          <p:spPr bwMode="auto">
            <a:xfrm>
              <a:off x="8116174" y="4328021"/>
              <a:ext cx="3759" cy="3759"/>
            </a:xfrm>
            <a:custGeom>
              <a:avLst/>
              <a:gdLst>
                <a:gd name="T0" fmla="*/ 5 w 10"/>
                <a:gd name="T1" fmla="*/ 6 h 6"/>
                <a:gd name="T2" fmla="*/ 6 w 10"/>
                <a:gd name="T3" fmla="*/ 4 h 6"/>
                <a:gd name="T4" fmla="*/ 8 w 10"/>
                <a:gd name="T5" fmla="*/ 2 h 6"/>
                <a:gd name="T6" fmla="*/ 10 w 10"/>
                <a:gd name="T7" fmla="*/ 2 h 6"/>
                <a:gd name="T8" fmla="*/ 6 w 10"/>
                <a:gd name="T9" fmla="*/ 0 h 6"/>
                <a:gd name="T10" fmla="*/ 0 w 10"/>
                <a:gd name="T11" fmla="*/ 0 h 6"/>
                <a:gd name="T12" fmla="*/ 0 w 10"/>
                <a:gd name="T13" fmla="*/ 1 h 6"/>
                <a:gd name="T14" fmla="*/ 5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7" y="2"/>
                    <a:pt x="8" y="2"/>
                  </a:cubicBezTo>
                  <a:lnTo>
                    <a:pt x="10" y="2"/>
                  </a:lnTo>
                  <a:cubicBezTo>
                    <a:pt x="9" y="2"/>
                    <a:pt x="7" y="1"/>
                    <a:pt x="6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3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7" name="Freeform 1247"/>
            <p:cNvSpPr>
              <a:spLocks/>
            </p:cNvSpPr>
            <p:nvPr/>
          </p:nvSpPr>
          <p:spPr bwMode="auto">
            <a:xfrm>
              <a:off x="8119933" y="4328021"/>
              <a:ext cx="1880" cy="1880"/>
            </a:xfrm>
            <a:custGeom>
              <a:avLst/>
              <a:gdLst>
                <a:gd name="T0" fmla="*/ 0 w 3"/>
                <a:gd name="T1" fmla="*/ 4 h 5"/>
                <a:gd name="T2" fmla="*/ 0 w 3"/>
                <a:gd name="T3" fmla="*/ 5 h 5"/>
                <a:gd name="T4" fmla="*/ 2 w 3"/>
                <a:gd name="T5" fmla="*/ 5 h 5"/>
                <a:gd name="T6" fmla="*/ 3 w 3"/>
                <a:gd name="T7" fmla="*/ 3 h 5"/>
                <a:gd name="T8" fmla="*/ 1 w 3"/>
                <a:gd name="T9" fmla="*/ 0 h 5"/>
                <a:gd name="T10" fmla="*/ 0 w 3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0" y="5"/>
                  </a:lnTo>
                  <a:lnTo>
                    <a:pt x="2" y="5"/>
                  </a:lnTo>
                  <a:cubicBezTo>
                    <a:pt x="3" y="5"/>
                    <a:pt x="3" y="5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8" name="Freeform 1248"/>
            <p:cNvSpPr>
              <a:spLocks/>
            </p:cNvSpPr>
            <p:nvPr/>
          </p:nvSpPr>
          <p:spPr bwMode="auto">
            <a:xfrm>
              <a:off x="8123691" y="4337418"/>
              <a:ext cx="3759" cy="1880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0 h 3"/>
                <a:gd name="T4" fmla="*/ 6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9" name="Freeform 1249"/>
            <p:cNvSpPr>
              <a:spLocks/>
            </p:cNvSpPr>
            <p:nvPr/>
          </p:nvSpPr>
          <p:spPr bwMode="auto">
            <a:xfrm>
              <a:off x="8133089" y="4329900"/>
              <a:ext cx="1880" cy="1880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2 h 7"/>
                <a:gd name="T4" fmla="*/ 0 w 3"/>
                <a:gd name="T5" fmla="*/ 0 h 7"/>
                <a:gd name="T6" fmla="*/ 0 w 3"/>
                <a:gd name="T7" fmla="*/ 2 h 7"/>
                <a:gd name="T8" fmla="*/ 1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2" y="7"/>
                    <a:pt x="3" y="5"/>
                    <a:pt x="3" y="2"/>
                  </a:cubicBezTo>
                  <a:lnTo>
                    <a:pt x="0" y="0"/>
                  </a:lnTo>
                  <a:lnTo>
                    <a:pt x="0" y="2"/>
                  </a:lnTo>
                  <a:cubicBezTo>
                    <a:pt x="0" y="5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70" name="Freeform 1250"/>
            <p:cNvSpPr>
              <a:spLocks/>
            </p:cNvSpPr>
            <p:nvPr/>
          </p:nvSpPr>
          <p:spPr bwMode="auto">
            <a:xfrm>
              <a:off x="8125572" y="4324262"/>
              <a:ext cx="1880" cy="1880"/>
            </a:xfrm>
            <a:custGeom>
              <a:avLst/>
              <a:gdLst>
                <a:gd name="T0" fmla="*/ 5 w 5"/>
                <a:gd name="T1" fmla="*/ 2 h 3"/>
                <a:gd name="T2" fmla="*/ 4 w 5"/>
                <a:gd name="T3" fmla="*/ 1 h 3"/>
                <a:gd name="T4" fmla="*/ 3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5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71" name="Freeform 1251"/>
            <p:cNvSpPr>
              <a:spLocks/>
            </p:cNvSpPr>
            <p:nvPr/>
          </p:nvSpPr>
          <p:spPr bwMode="auto">
            <a:xfrm>
              <a:off x="8196991" y="4350575"/>
              <a:ext cx="3759" cy="188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1 h 4"/>
                <a:gd name="T4" fmla="*/ 4 w 6"/>
                <a:gd name="T5" fmla="*/ 4 h 4"/>
                <a:gd name="T6" fmla="*/ 5 w 6"/>
                <a:gd name="T7" fmla="*/ 3 h 4"/>
                <a:gd name="T8" fmla="*/ 6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72" name="Freeform 1252"/>
            <p:cNvSpPr>
              <a:spLocks/>
            </p:cNvSpPr>
            <p:nvPr/>
          </p:nvSpPr>
          <p:spPr bwMode="auto">
            <a:xfrm>
              <a:off x="8200750" y="4369369"/>
              <a:ext cx="5639" cy="3759"/>
            </a:xfrm>
            <a:custGeom>
              <a:avLst/>
              <a:gdLst>
                <a:gd name="T0" fmla="*/ 10 w 14"/>
                <a:gd name="T1" fmla="*/ 12 h 12"/>
                <a:gd name="T2" fmla="*/ 14 w 14"/>
                <a:gd name="T3" fmla="*/ 5 h 12"/>
                <a:gd name="T4" fmla="*/ 4 w 14"/>
                <a:gd name="T5" fmla="*/ 0 h 12"/>
                <a:gd name="T6" fmla="*/ 2 w 14"/>
                <a:gd name="T7" fmla="*/ 0 h 12"/>
                <a:gd name="T8" fmla="*/ 1 w 14"/>
                <a:gd name="T9" fmla="*/ 1 h 12"/>
                <a:gd name="T10" fmla="*/ 1 w 14"/>
                <a:gd name="T11" fmla="*/ 3 h 12"/>
                <a:gd name="T12" fmla="*/ 1 w 14"/>
                <a:gd name="T13" fmla="*/ 5 h 12"/>
                <a:gd name="T14" fmla="*/ 7 w 14"/>
                <a:gd name="T15" fmla="*/ 9 h 12"/>
                <a:gd name="T16" fmla="*/ 8 w 14"/>
                <a:gd name="T17" fmla="*/ 9 h 12"/>
                <a:gd name="T18" fmla="*/ 8 w 14"/>
                <a:gd name="T19" fmla="*/ 10 h 12"/>
                <a:gd name="T20" fmla="*/ 10 w 1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11" y="12"/>
                    <a:pt x="13" y="8"/>
                    <a:pt x="14" y="5"/>
                  </a:cubicBezTo>
                  <a:cubicBezTo>
                    <a:pt x="14" y="2"/>
                    <a:pt x="7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7"/>
                    <a:pt x="3" y="9"/>
                    <a:pt x="7" y="9"/>
                  </a:cubicBezTo>
                  <a:lnTo>
                    <a:pt x="8" y="9"/>
                  </a:lnTo>
                  <a:lnTo>
                    <a:pt x="8" y="10"/>
                  </a:lnTo>
                  <a:cubicBezTo>
                    <a:pt x="8" y="11"/>
                    <a:pt x="8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73" name="Freeform 1253"/>
            <p:cNvSpPr>
              <a:spLocks/>
            </p:cNvSpPr>
            <p:nvPr/>
          </p:nvSpPr>
          <p:spPr bwMode="auto">
            <a:xfrm>
              <a:off x="8200750" y="4348695"/>
              <a:ext cx="15036" cy="20675"/>
            </a:xfrm>
            <a:custGeom>
              <a:avLst/>
              <a:gdLst>
                <a:gd name="T0" fmla="*/ 3 w 35"/>
                <a:gd name="T1" fmla="*/ 37 h 46"/>
                <a:gd name="T2" fmla="*/ 5 w 35"/>
                <a:gd name="T3" fmla="*/ 37 h 46"/>
                <a:gd name="T4" fmla="*/ 9 w 35"/>
                <a:gd name="T5" fmla="*/ 42 h 46"/>
                <a:gd name="T6" fmla="*/ 13 w 35"/>
                <a:gd name="T7" fmla="*/ 46 h 46"/>
                <a:gd name="T8" fmla="*/ 19 w 35"/>
                <a:gd name="T9" fmla="*/ 43 h 46"/>
                <a:gd name="T10" fmla="*/ 24 w 35"/>
                <a:gd name="T11" fmla="*/ 39 h 46"/>
                <a:gd name="T12" fmla="*/ 26 w 35"/>
                <a:gd name="T13" fmla="*/ 38 h 46"/>
                <a:gd name="T14" fmla="*/ 35 w 35"/>
                <a:gd name="T15" fmla="*/ 34 h 46"/>
                <a:gd name="T16" fmla="*/ 33 w 35"/>
                <a:gd name="T17" fmla="*/ 31 h 46"/>
                <a:gd name="T18" fmla="*/ 30 w 35"/>
                <a:gd name="T19" fmla="*/ 26 h 46"/>
                <a:gd name="T20" fmla="*/ 32 w 35"/>
                <a:gd name="T21" fmla="*/ 22 h 46"/>
                <a:gd name="T22" fmla="*/ 35 w 35"/>
                <a:gd name="T23" fmla="*/ 17 h 46"/>
                <a:gd name="T24" fmla="*/ 30 w 35"/>
                <a:gd name="T25" fmla="*/ 12 h 46"/>
                <a:gd name="T26" fmla="*/ 25 w 35"/>
                <a:gd name="T27" fmla="*/ 6 h 46"/>
                <a:gd name="T28" fmla="*/ 21 w 35"/>
                <a:gd name="T29" fmla="*/ 0 h 46"/>
                <a:gd name="T30" fmla="*/ 20 w 35"/>
                <a:gd name="T31" fmla="*/ 2 h 46"/>
                <a:gd name="T32" fmla="*/ 20 w 35"/>
                <a:gd name="T33" fmla="*/ 3 h 46"/>
                <a:gd name="T34" fmla="*/ 20 w 35"/>
                <a:gd name="T35" fmla="*/ 3 h 46"/>
                <a:gd name="T36" fmla="*/ 14 w 35"/>
                <a:gd name="T37" fmla="*/ 8 h 46"/>
                <a:gd name="T38" fmla="*/ 14 w 35"/>
                <a:gd name="T39" fmla="*/ 8 h 46"/>
                <a:gd name="T40" fmla="*/ 13 w 35"/>
                <a:gd name="T41" fmla="*/ 8 h 46"/>
                <a:gd name="T42" fmla="*/ 6 w 35"/>
                <a:gd name="T43" fmla="*/ 14 h 46"/>
                <a:gd name="T44" fmla="*/ 8 w 35"/>
                <a:gd name="T45" fmla="*/ 17 h 46"/>
                <a:gd name="T46" fmla="*/ 10 w 35"/>
                <a:gd name="T47" fmla="*/ 20 h 46"/>
                <a:gd name="T48" fmla="*/ 3 w 35"/>
                <a:gd name="T49" fmla="*/ 30 h 46"/>
                <a:gd name="T50" fmla="*/ 3 w 35"/>
                <a:gd name="T51" fmla="*/ 33 h 46"/>
                <a:gd name="T52" fmla="*/ 2 w 35"/>
                <a:gd name="T53" fmla="*/ 33 h 46"/>
                <a:gd name="T54" fmla="*/ 0 w 35"/>
                <a:gd name="T55" fmla="*/ 35 h 46"/>
                <a:gd name="T56" fmla="*/ 3 w 35"/>
                <a:gd name="T5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6">
                  <a:moveTo>
                    <a:pt x="3" y="37"/>
                  </a:moveTo>
                  <a:cubicBezTo>
                    <a:pt x="4" y="37"/>
                    <a:pt x="5" y="37"/>
                    <a:pt x="5" y="37"/>
                  </a:cubicBezTo>
                  <a:cubicBezTo>
                    <a:pt x="7" y="39"/>
                    <a:pt x="8" y="40"/>
                    <a:pt x="9" y="42"/>
                  </a:cubicBezTo>
                  <a:cubicBezTo>
                    <a:pt x="10" y="44"/>
                    <a:pt x="11" y="46"/>
                    <a:pt x="13" y="46"/>
                  </a:cubicBezTo>
                  <a:cubicBezTo>
                    <a:pt x="16" y="46"/>
                    <a:pt x="17" y="44"/>
                    <a:pt x="19" y="43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5" y="39"/>
                    <a:pt x="25" y="39"/>
                    <a:pt x="26" y="38"/>
                  </a:cubicBezTo>
                  <a:cubicBezTo>
                    <a:pt x="29" y="38"/>
                    <a:pt x="35" y="37"/>
                    <a:pt x="35" y="34"/>
                  </a:cubicBezTo>
                  <a:cubicBezTo>
                    <a:pt x="35" y="33"/>
                    <a:pt x="34" y="32"/>
                    <a:pt x="33" y="31"/>
                  </a:cubicBezTo>
                  <a:cubicBezTo>
                    <a:pt x="31" y="30"/>
                    <a:pt x="30" y="28"/>
                    <a:pt x="30" y="26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4" y="20"/>
                    <a:pt x="35" y="19"/>
                    <a:pt x="35" y="17"/>
                  </a:cubicBezTo>
                  <a:cubicBezTo>
                    <a:pt x="35" y="14"/>
                    <a:pt x="32" y="12"/>
                    <a:pt x="30" y="12"/>
                  </a:cubicBezTo>
                  <a:cubicBezTo>
                    <a:pt x="28" y="12"/>
                    <a:pt x="26" y="9"/>
                    <a:pt x="25" y="6"/>
                  </a:cubicBezTo>
                  <a:cubicBezTo>
                    <a:pt x="24" y="4"/>
                    <a:pt x="23" y="0"/>
                    <a:pt x="21" y="0"/>
                  </a:cubicBezTo>
                  <a:cubicBezTo>
                    <a:pt x="21" y="0"/>
                    <a:pt x="20" y="0"/>
                    <a:pt x="20" y="2"/>
                  </a:cubicBezTo>
                  <a:lnTo>
                    <a:pt x="20" y="3"/>
                  </a:lnTo>
                  <a:lnTo>
                    <a:pt x="20" y="3"/>
                  </a:lnTo>
                  <a:cubicBezTo>
                    <a:pt x="18" y="4"/>
                    <a:pt x="15" y="7"/>
                    <a:pt x="14" y="8"/>
                  </a:cubicBezTo>
                  <a:lnTo>
                    <a:pt x="14" y="8"/>
                  </a:lnTo>
                  <a:lnTo>
                    <a:pt x="13" y="8"/>
                  </a:lnTo>
                  <a:cubicBezTo>
                    <a:pt x="11" y="8"/>
                    <a:pt x="6" y="12"/>
                    <a:pt x="6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8"/>
                    <a:pt x="10" y="20"/>
                  </a:cubicBezTo>
                  <a:cubicBezTo>
                    <a:pt x="10" y="23"/>
                    <a:pt x="7" y="29"/>
                    <a:pt x="3" y="30"/>
                  </a:cubicBezTo>
                  <a:lnTo>
                    <a:pt x="3" y="33"/>
                  </a:lnTo>
                  <a:lnTo>
                    <a:pt x="2" y="33"/>
                  </a:lnTo>
                  <a:cubicBezTo>
                    <a:pt x="1" y="34"/>
                    <a:pt x="0" y="34"/>
                    <a:pt x="0" y="35"/>
                  </a:cubicBezTo>
                  <a:cubicBezTo>
                    <a:pt x="0" y="36"/>
                    <a:pt x="1" y="36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74" name="Freeform 1254"/>
            <p:cNvSpPr>
              <a:spLocks/>
            </p:cNvSpPr>
            <p:nvPr/>
          </p:nvSpPr>
          <p:spPr bwMode="auto">
            <a:xfrm>
              <a:off x="8206388" y="4367489"/>
              <a:ext cx="18795" cy="18795"/>
            </a:xfrm>
            <a:custGeom>
              <a:avLst/>
              <a:gdLst>
                <a:gd name="T0" fmla="*/ 3 w 42"/>
                <a:gd name="T1" fmla="*/ 19 h 46"/>
                <a:gd name="T2" fmla="*/ 0 w 42"/>
                <a:gd name="T3" fmla="*/ 22 h 46"/>
                <a:gd name="T4" fmla="*/ 3 w 42"/>
                <a:gd name="T5" fmla="*/ 25 h 46"/>
                <a:gd name="T6" fmla="*/ 8 w 42"/>
                <a:gd name="T7" fmla="*/ 30 h 46"/>
                <a:gd name="T8" fmla="*/ 13 w 42"/>
                <a:gd name="T9" fmla="*/ 38 h 46"/>
                <a:gd name="T10" fmla="*/ 24 w 42"/>
                <a:gd name="T11" fmla="*/ 42 h 46"/>
                <a:gd name="T12" fmla="*/ 34 w 42"/>
                <a:gd name="T13" fmla="*/ 46 h 46"/>
                <a:gd name="T14" fmla="*/ 42 w 42"/>
                <a:gd name="T15" fmla="*/ 40 h 46"/>
                <a:gd name="T16" fmla="*/ 40 w 42"/>
                <a:gd name="T17" fmla="*/ 35 h 46"/>
                <a:gd name="T18" fmla="*/ 38 w 42"/>
                <a:gd name="T19" fmla="*/ 30 h 46"/>
                <a:gd name="T20" fmla="*/ 40 w 42"/>
                <a:gd name="T21" fmla="*/ 26 h 46"/>
                <a:gd name="T22" fmla="*/ 40 w 42"/>
                <a:gd name="T23" fmla="*/ 11 h 46"/>
                <a:gd name="T24" fmla="*/ 34 w 42"/>
                <a:gd name="T25" fmla="*/ 2 h 46"/>
                <a:gd name="T26" fmla="*/ 34 w 42"/>
                <a:gd name="T27" fmla="*/ 2 h 46"/>
                <a:gd name="T28" fmla="*/ 34 w 42"/>
                <a:gd name="T29" fmla="*/ 4 h 46"/>
                <a:gd name="T30" fmla="*/ 34 w 42"/>
                <a:gd name="T31" fmla="*/ 5 h 46"/>
                <a:gd name="T32" fmla="*/ 34 w 42"/>
                <a:gd name="T33" fmla="*/ 6 h 46"/>
                <a:gd name="T34" fmla="*/ 27 w 42"/>
                <a:gd name="T35" fmla="*/ 16 h 46"/>
                <a:gd name="T36" fmla="*/ 26 w 42"/>
                <a:gd name="T37" fmla="*/ 16 h 46"/>
                <a:gd name="T38" fmla="*/ 26 w 42"/>
                <a:gd name="T39" fmla="*/ 15 h 46"/>
                <a:gd name="T40" fmla="*/ 25 w 42"/>
                <a:gd name="T41" fmla="*/ 14 h 46"/>
                <a:gd name="T42" fmla="*/ 24 w 42"/>
                <a:gd name="T43" fmla="*/ 11 h 46"/>
                <a:gd name="T44" fmla="*/ 26 w 42"/>
                <a:gd name="T45" fmla="*/ 6 h 46"/>
                <a:gd name="T46" fmla="*/ 27 w 42"/>
                <a:gd name="T47" fmla="*/ 2 h 46"/>
                <a:gd name="T48" fmla="*/ 26 w 42"/>
                <a:gd name="T49" fmla="*/ 0 h 46"/>
                <a:gd name="T50" fmla="*/ 25 w 42"/>
                <a:gd name="T51" fmla="*/ 0 h 46"/>
                <a:gd name="T52" fmla="*/ 23 w 42"/>
                <a:gd name="T53" fmla="*/ 0 h 46"/>
                <a:gd name="T54" fmla="*/ 8 w 42"/>
                <a:gd name="T55" fmla="*/ 7 h 46"/>
                <a:gd name="T56" fmla="*/ 8 w 42"/>
                <a:gd name="T57" fmla="*/ 10 h 46"/>
                <a:gd name="T58" fmla="*/ 6 w 42"/>
                <a:gd name="T59" fmla="*/ 15 h 46"/>
                <a:gd name="T60" fmla="*/ 3 w 42"/>
                <a:gd name="T6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6">
                  <a:moveTo>
                    <a:pt x="3" y="19"/>
                  </a:moveTo>
                  <a:cubicBezTo>
                    <a:pt x="2" y="20"/>
                    <a:pt x="0" y="21"/>
                    <a:pt x="0" y="22"/>
                  </a:cubicBezTo>
                  <a:cubicBezTo>
                    <a:pt x="0" y="23"/>
                    <a:pt x="1" y="23"/>
                    <a:pt x="3" y="25"/>
                  </a:cubicBezTo>
                  <a:cubicBezTo>
                    <a:pt x="5" y="26"/>
                    <a:pt x="8" y="27"/>
                    <a:pt x="8" y="30"/>
                  </a:cubicBezTo>
                  <a:cubicBezTo>
                    <a:pt x="8" y="34"/>
                    <a:pt x="10" y="38"/>
                    <a:pt x="13" y="38"/>
                  </a:cubicBezTo>
                  <a:cubicBezTo>
                    <a:pt x="17" y="38"/>
                    <a:pt x="21" y="40"/>
                    <a:pt x="24" y="42"/>
                  </a:cubicBezTo>
                  <a:cubicBezTo>
                    <a:pt x="27" y="44"/>
                    <a:pt x="30" y="46"/>
                    <a:pt x="34" y="46"/>
                  </a:cubicBezTo>
                  <a:cubicBezTo>
                    <a:pt x="37" y="46"/>
                    <a:pt x="42" y="45"/>
                    <a:pt x="42" y="40"/>
                  </a:cubicBezTo>
                  <a:cubicBezTo>
                    <a:pt x="42" y="38"/>
                    <a:pt x="41" y="37"/>
                    <a:pt x="40" y="35"/>
                  </a:cubicBezTo>
                  <a:cubicBezTo>
                    <a:pt x="39" y="34"/>
                    <a:pt x="38" y="33"/>
                    <a:pt x="38" y="30"/>
                  </a:cubicBezTo>
                  <a:cubicBezTo>
                    <a:pt x="38" y="29"/>
                    <a:pt x="39" y="28"/>
                    <a:pt x="40" y="26"/>
                  </a:cubicBezTo>
                  <a:lnTo>
                    <a:pt x="40" y="11"/>
                  </a:lnTo>
                  <a:cubicBezTo>
                    <a:pt x="40" y="7"/>
                    <a:pt x="38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lnTo>
                    <a:pt x="34" y="6"/>
                  </a:lnTo>
                  <a:cubicBezTo>
                    <a:pt x="32" y="10"/>
                    <a:pt x="30" y="14"/>
                    <a:pt x="27" y="16"/>
                  </a:cubicBezTo>
                  <a:lnTo>
                    <a:pt x="26" y="16"/>
                  </a:lnTo>
                  <a:lnTo>
                    <a:pt x="26" y="15"/>
                  </a:lnTo>
                  <a:cubicBezTo>
                    <a:pt x="25" y="15"/>
                    <a:pt x="25" y="14"/>
                    <a:pt x="25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9"/>
                    <a:pt x="25" y="7"/>
                    <a:pt x="26" y="6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10" y="5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7" y="13"/>
                    <a:pt x="6" y="15"/>
                  </a:cubicBezTo>
                  <a:cubicBezTo>
                    <a:pt x="6" y="16"/>
                    <a:pt x="4" y="18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75" name="Freeform 1255"/>
            <p:cNvSpPr>
              <a:spLocks/>
            </p:cNvSpPr>
            <p:nvPr/>
          </p:nvSpPr>
          <p:spPr bwMode="auto">
            <a:xfrm>
              <a:off x="8227063" y="4376887"/>
              <a:ext cx="15036" cy="22554"/>
            </a:xfrm>
            <a:custGeom>
              <a:avLst/>
              <a:gdLst>
                <a:gd name="T0" fmla="*/ 13 w 35"/>
                <a:gd name="T1" fmla="*/ 0 h 53"/>
                <a:gd name="T2" fmla="*/ 8 w 35"/>
                <a:gd name="T3" fmla="*/ 7 h 53"/>
                <a:gd name="T4" fmla="*/ 8 w 35"/>
                <a:gd name="T5" fmla="*/ 14 h 53"/>
                <a:gd name="T6" fmla="*/ 7 w 35"/>
                <a:gd name="T7" fmla="*/ 20 h 53"/>
                <a:gd name="T8" fmla="*/ 3 w 35"/>
                <a:gd name="T9" fmla="*/ 34 h 53"/>
                <a:gd name="T10" fmla="*/ 3 w 35"/>
                <a:gd name="T11" fmla="*/ 42 h 53"/>
                <a:gd name="T12" fmla="*/ 2 w 35"/>
                <a:gd name="T13" fmla="*/ 42 h 53"/>
                <a:gd name="T14" fmla="*/ 0 w 35"/>
                <a:gd name="T15" fmla="*/ 51 h 53"/>
                <a:gd name="T16" fmla="*/ 2 w 35"/>
                <a:gd name="T17" fmla="*/ 53 h 53"/>
                <a:gd name="T18" fmla="*/ 6 w 35"/>
                <a:gd name="T19" fmla="*/ 50 h 53"/>
                <a:gd name="T20" fmla="*/ 7 w 35"/>
                <a:gd name="T21" fmla="*/ 48 h 53"/>
                <a:gd name="T22" fmla="*/ 23 w 35"/>
                <a:gd name="T23" fmla="*/ 40 h 53"/>
                <a:gd name="T24" fmla="*/ 35 w 35"/>
                <a:gd name="T25" fmla="*/ 25 h 53"/>
                <a:gd name="T26" fmla="*/ 23 w 35"/>
                <a:gd name="T27" fmla="*/ 10 h 53"/>
                <a:gd name="T28" fmla="*/ 17 w 35"/>
                <a:gd name="T29" fmla="*/ 18 h 53"/>
                <a:gd name="T30" fmla="*/ 17 w 35"/>
                <a:gd name="T31" fmla="*/ 19 h 53"/>
                <a:gd name="T32" fmla="*/ 12 w 35"/>
                <a:gd name="T33" fmla="*/ 19 h 53"/>
                <a:gd name="T34" fmla="*/ 12 w 35"/>
                <a:gd name="T35" fmla="*/ 13 h 53"/>
                <a:gd name="T36" fmla="*/ 15 w 35"/>
                <a:gd name="T37" fmla="*/ 4 h 53"/>
                <a:gd name="T38" fmla="*/ 15 w 35"/>
                <a:gd name="T39" fmla="*/ 2 h 53"/>
                <a:gd name="T40" fmla="*/ 13 w 35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3">
                  <a:moveTo>
                    <a:pt x="13" y="0"/>
                  </a:moveTo>
                  <a:cubicBezTo>
                    <a:pt x="12" y="1"/>
                    <a:pt x="8" y="5"/>
                    <a:pt x="8" y="7"/>
                  </a:cubicBezTo>
                  <a:lnTo>
                    <a:pt x="8" y="14"/>
                  </a:lnTo>
                  <a:cubicBezTo>
                    <a:pt x="7" y="16"/>
                    <a:pt x="7" y="18"/>
                    <a:pt x="7" y="20"/>
                  </a:cubicBezTo>
                  <a:cubicBezTo>
                    <a:pt x="6" y="25"/>
                    <a:pt x="5" y="30"/>
                    <a:pt x="3" y="34"/>
                  </a:cubicBezTo>
                  <a:lnTo>
                    <a:pt x="3" y="42"/>
                  </a:lnTo>
                  <a:lnTo>
                    <a:pt x="2" y="42"/>
                  </a:lnTo>
                  <a:cubicBezTo>
                    <a:pt x="1" y="43"/>
                    <a:pt x="0" y="48"/>
                    <a:pt x="0" y="51"/>
                  </a:cubicBezTo>
                  <a:cubicBezTo>
                    <a:pt x="0" y="51"/>
                    <a:pt x="0" y="53"/>
                    <a:pt x="2" y="53"/>
                  </a:cubicBezTo>
                  <a:cubicBezTo>
                    <a:pt x="4" y="53"/>
                    <a:pt x="5" y="51"/>
                    <a:pt x="6" y="50"/>
                  </a:cubicBezTo>
                  <a:cubicBezTo>
                    <a:pt x="6" y="49"/>
                    <a:pt x="7" y="49"/>
                    <a:pt x="7" y="48"/>
                  </a:cubicBezTo>
                  <a:cubicBezTo>
                    <a:pt x="11" y="45"/>
                    <a:pt x="16" y="42"/>
                    <a:pt x="23" y="40"/>
                  </a:cubicBezTo>
                  <a:cubicBezTo>
                    <a:pt x="28" y="38"/>
                    <a:pt x="35" y="34"/>
                    <a:pt x="35" y="25"/>
                  </a:cubicBezTo>
                  <a:cubicBezTo>
                    <a:pt x="35" y="21"/>
                    <a:pt x="26" y="10"/>
                    <a:pt x="23" y="10"/>
                  </a:cubicBezTo>
                  <a:cubicBezTo>
                    <a:pt x="18" y="10"/>
                    <a:pt x="17" y="15"/>
                    <a:pt x="17" y="18"/>
                  </a:cubicBezTo>
                  <a:lnTo>
                    <a:pt x="17" y="19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5" y="4"/>
                  </a:lnTo>
                  <a:lnTo>
                    <a:pt x="15" y="2"/>
                  </a:ln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738" y="714378"/>
            <a:ext cx="2143005" cy="305564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440" name="TextBox 439"/>
          <p:cNvSpPr txBox="1"/>
          <p:nvPr/>
        </p:nvSpPr>
        <p:spPr>
          <a:xfrm>
            <a:off x="3180300" y="68047"/>
            <a:ext cx="638326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DA2"/>
                </a:solidFill>
                <a:latin typeface="Arial Narrow" panose="020B0606020202030204" pitchFamily="34" charset="0"/>
              </a:rPr>
              <a:t>Требования к составу, содержанию и порядку оформления заключений государственной экологической экспертизы</a:t>
            </a:r>
          </a:p>
        </p:txBody>
      </p:sp>
      <p:pic>
        <p:nvPicPr>
          <p:cNvPr id="441" name="Рисунок 4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991" y="3897285"/>
            <a:ext cx="2134478" cy="281939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11017" y="963155"/>
            <a:ext cx="6252548" cy="9387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Состав экспертной комиссии; Заявитель; Год разработки технической документации ; Перечень документации, представленной на государственную экологическую экспертизу, включая дополнительную информацию; Сведения о ранее выданных заключениях государственной экологической экспертизы (в случае наличия) ; Реестр изменений, внесенных в документацию ; Перечень материалов общественных обсуждений; Иные документы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3346790" y="2011683"/>
            <a:ext cx="6216775" cy="9387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/>
              <a:t>Общие сведения об объекте государственной экологической </a:t>
            </a:r>
            <a:r>
              <a:rPr lang="ru-RU" sz="1100" b="1" dirty="0" smtClean="0"/>
              <a:t>экспертизы </a:t>
            </a:r>
            <a:r>
              <a:rPr lang="ru-RU" sz="1100" dirty="0" smtClean="0"/>
              <a:t>(</a:t>
            </a:r>
            <a:r>
              <a:rPr lang="ru-RU" sz="1100" dirty="0"/>
              <a:t>Сведения о заданиях на разработку </a:t>
            </a:r>
            <a:r>
              <a:rPr lang="ru-RU" sz="1100" dirty="0" smtClean="0"/>
              <a:t>документации; </a:t>
            </a:r>
            <a:r>
              <a:rPr lang="ru-RU" sz="1100" dirty="0"/>
              <a:t>Сведения по экологическому </a:t>
            </a:r>
            <a:r>
              <a:rPr lang="ru-RU" sz="1100" dirty="0" smtClean="0"/>
              <a:t>страхованию; </a:t>
            </a:r>
            <a:r>
              <a:rPr lang="ru-RU" sz="1100" dirty="0"/>
              <a:t>Сведения о местонахождении </a:t>
            </a:r>
            <a:r>
              <a:rPr lang="ru-RU" sz="1100" dirty="0" smtClean="0"/>
              <a:t>объекта и т.д.).</a:t>
            </a:r>
          </a:p>
          <a:p>
            <a:r>
              <a:rPr lang="ru-RU" sz="1100" b="1" dirty="0" smtClean="0"/>
              <a:t>Основные </a:t>
            </a:r>
            <a:r>
              <a:rPr lang="ru-RU" sz="1100" b="1" dirty="0"/>
              <a:t>технические </a:t>
            </a:r>
            <a:r>
              <a:rPr lang="ru-RU" sz="1100" b="1" dirty="0" smtClean="0"/>
              <a:t>решения </a:t>
            </a:r>
            <a:r>
              <a:rPr lang="ru-RU" sz="1100" dirty="0" smtClean="0"/>
              <a:t>(Сведения </a:t>
            </a:r>
            <a:r>
              <a:rPr lang="ru-RU" sz="1100" dirty="0"/>
              <a:t>о функциональном назначении </a:t>
            </a:r>
            <a:r>
              <a:rPr lang="ru-RU" sz="1100" dirty="0" smtClean="0"/>
              <a:t>объекта; Сведения </a:t>
            </a:r>
            <a:r>
              <a:rPr lang="ru-RU" sz="1100" dirty="0"/>
              <a:t>о технико-экономических показателях </a:t>
            </a:r>
            <a:r>
              <a:rPr lang="ru-RU" sz="1100" dirty="0" smtClean="0"/>
              <a:t>объекта; Краткая </a:t>
            </a:r>
            <a:r>
              <a:rPr lang="ru-RU" sz="1100" dirty="0"/>
              <a:t>характеристика природных </a:t>
            </a:r>
            <a:r>
              <a:rPr lang="ru-RU" sz="1100" dirty="0" smtClean="0"/>
              <a:t>условий и т.д.).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346790" y="3081208"/>
            <a:ext cx="6216775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/>
              <a:t>Оценка воздействия </a:t>
            </a:r>
            <a:r>
              <a:rPr lang="ru-RU" sz="1100" b="1" dirty="0" smtClean="0"/>
              <a:t>и мероприятия по охране:</a:t>
            </a:r>
            <a:r>
              <a:rPr lang="ru-RU" sz="1100" dirty="0" smtClean="0"/>
              <a:t> атмосферного воздуха, физических факторов; поверхностных водных ресурсов, водопотребления и водоотведения; геологической среды </a:t>
            </a:r>
            <a:r>
              <a:rPr lang="ru-RU" sz="1100" dirty="0"/>
              <a:t>и </a:t>
            </a:r>
            <a:r>
              <a:rPr lang="ru-RU" sz="1100" dirty="0" smtClean="0"/>
              <a:t>подземных вод; почвенного покрова; ООПТ; растительного </a:t>
            </a:r>
            <a:r>
              <a:rPr lang="ru-RU" sz="1100" dirty="0"/>
              <a:t>и </a:t>
            </a:r>
            <a:r>
              <a:rPr lang="ru-RU" sz="1100" dirty="0" smtClean="0"/>
              <a:t>животного мира; окружающей среды </a:t>
            </a:r>
            <a:r>
              <a:rPr lang="ru-RU" sz="1100" dirty="0"/>
              <a:t>при обращении </a:t>
            </a:r>
            <a:r>
              <a:rPr lang="ru-RU" sz="1100" dirty="0" smtClean="0"/>
              <a:t>с </a:t>
            </a:r>
            <a:r>
              <a:rPr lang="ru-RU" sz="1100" dirty="0"/>
              <a:t>отходами производства и потребления.</a:t>
            </a:r>
          </a:p>
          <a:p>
            <a:r>
              <a:rPr lang="ru-RU" sz="1100" b="1" dirty="0"/>
              <a:t>Оценка достаточности предусмотренных мероприятий </a:t>
            </a:r>
            <a:r>
              <a:rPr lang="ru-RU" sz="1100" dirty="0"/>
              <a:t> </a:t>
            </a:r>
            <a:r>
              <a:rPr lang="ru-RU" sz="1100" dirty="0" smtClean="0"/>
              <a:t>по </a:t>
            </a:r>
            <a:r>
              <a:rPr lang="ru-RU" sz="1100" dirty="0"/>
              <a:t>минимизации риска возникновения возможных аварийных ситуаций </a:t>
            </a:r>
            <a:r>
              <a:rPr lang="ru-RU" sz="1100" dirty="0" smtClean="0"/>
              <a:t>и </a:t>
            </a:r>
            <a:r>
              <a:rPr lang="ru-RU" sz="1100" dirty="0"/>
              <a:t>последствий их воздействия на окружающую среду.</a:t>
            </a:r>
          </a:p>
          <a:p>
            <a:r>
              <a:rPr lang="ru-RU" sz="1100" b="1" dirty="0"/>
              <a:t>Сведения о запланированных мероприятиях по организации производственного экологического контроля (мониторинга</a:t>
            </a:r>
            <a:r>
              <a:rPr lang="ru-RU" sz="1100" b="1" dirty="0" smtClean="0"/>
              <a:t>).</a:t>
            </a:r>
            <a:endParaRPr lang="ru-RU" sz="11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74682773"/>
              </p:ext>
            </p:extLst>
          </p:nvPr>
        </p:nvGraphicFramePr>
        <p:xfrm>
          <a:off x="229293" y="816081"/>
          <a:ext cx="2526524" cy="6041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39796" y="4704593"/>
            <a:ext cx="621677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Описание внесенных </a:t>
            </a:r>
            <a:r>
              <a:rPr lang="ru-RU" dirty="0" smtClean="0"/>
              <a:t>изменений и ссылки на материалы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2790825" y="1343025"/>
            <a:ext cx="520192" cy="32385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>
            <a:off x="2790615" y="2326149"/>
            <a:ext cx="520402" cy="321801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2790615" y="3298749"/>
            <a:ext cx="520402" cy="33027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 rot="2584326">
            <a:off x="2726931" y="4464689"/>
            <a:ext cx="671735" cy="33027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37705" y="5314477"/>
            <a:ext cx="6425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0" algn="ctr" defTabSz="1188553" fontAlgn="ctr">
              <a:spcBef>
                <a:spcPts val="300"/>
              </a:spcBef>
              <a:buClr>
                <a:srgbClr val="005DA2"/>
              </a:buClr>
              <a:buSzPct val="150000"/>
              <a:defRPr/>
            </a:pP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1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</a:t>
            </a:r>
            <a:r>
              <a:rPr lang="ru-RU" sz="14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Росприроднадзором</a:t>
            </a:r>
            <a:r>
              <a:rPr lang="ru-RU" sz="1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(территориальными органами Росприроднадзора) </a:t>
            </a:r>
            <a:r>
              <a:rPr lang="ru-RU" sz="1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оформлении результатов проведения государственной экологической экспертизы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направлены на обеспечение прозрачности результатов предоставления соответствующей государственной услуги, а также единообразного подхода к оформлению заключений государственной экологической экспертизы. </a:t>
            </a:r>
            <a:endParaRPr lang="ru-RU" sz="1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6" name="Группа 175"/>
          <p:cNvGrpSpPr/>
          <p:nvPr/>
        </p:nvGrpSpPr>
        <p:grpSpPr>
          <a:xfrm>
            <a:off x="60922" y="28494"/>
            <a:ext cx="736599" cy="796954"/>
            <a:chOff x="142875" y="82153"/>
            <a:chExt cx="552449" cy="684557"/>
          </a:xfrm>
        </p:grpSpPr>
        <p:sp>
          <p:nvSpPr>
            <p:cNvPr id="177" name="Полилиния 176"/>
            <p:cNvSpPr/>
            <p:nvPr/>
          </p:nvSpPr>
          <p:spPr>
            <a:xfrm>
              <a:off x="176213" y="109538"/>
              <a:ext cx="495300" cy="623887"/>
            </a:xfrm>
            <a:custGeom>
              <a:avLst/>
              <a:gdLst>
                <a:gd name="connsiteX0" fmla="*/ 9525 w 495300"/>
                <a:gd name="connsiteY0" fmla="*/ 90487 h 623887"/>
                <a:gd name="connsiteX1" fmla="*/ 247650 w 495300"/>
                <a:gd name="connsiteY1" fmla="*/ 0 h 623887"/>
                <a:gd name="connsiteX2" fmla="*/ 495300 w 495300"/>
                <a:gd name="connsiteY2" fmla="*/ 104775 h 623887"/>
                <a:gd name="connsiteX3" fmla="*/ 490537 w 495300"/>
                <a:gd name="connsiteY3" fmla="*/ 476250 h 623887"/>
                <a:gd name="connsiteX4" fmla="*/ 261937 w 495300"/>
                <a:gd name="connsiteY4" fmla="*/ 623887 h 623887"/>
                <a:gd name="connsiteX5" fmla="*/ 0 w 495300"/>
                <a:gd name="connsiteY5" fmla="*/ 481012 h 623887"/>
                <a:gd name="connsiteX6" fmla="*/ 9525 w 495300"/>
                <a:gd name="connsiteY6" fmla="*/ 90487 h 62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623887">
                  <a:moveTo>
                    <a:pt x="9525" y="90487"/>
                  </a:moveTo>
                  <a:lnTo>
                    <a:pt x="247650" y="0"/>
                  </a:lnTo>
                  <a:lnTo>
                    <a:pt x="495300" y="104775"/>
                  </a:lnTo>
                  <a:cubicBezTo>
                    <a:pt x="493712" y="228600"/>
                    <a:pt x="492125" y="352425"/>
                    <a:pt x="490537" y="476250"/>
                  </a:cubicBezTo>
                  <a:lnTo>
                    <a:pt x="261937" y="623887"/>
                  </a:lnTo>
                  <a:lnTo>
                    <a:pt x="0" y="481012"/>
                  </a:lnTo>
                  <a:lnTo>
                    <a:pt x="9525" y="90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178" name="Группа 177"/>
            <p:cNvGrpSpPr/>
            <p:nvPr/>
          </p:nvGrpSpPr>
          <p:grpSpPr>
            <a:xfrm>
              <a:off x="142875" y="82153"/>
              <a:ext cx="552449" cy="684557"/>
              <a:chOff x="374650" y="217487"/>
              <a:chExt cx="2336801" cy="2895601"/>
            </a:xfrm>
          </p:grpSpPr>
          <p:grpSp>
            <p:nvGrpSpPr>
              <p:cNvPr id="179" name="Группа 178"/>
              <p:cNvGrpSpPr/>
              <p:nvPr/>
            </p:nvGrpSpPr>
            <p:grpSpPr>
              <a:xfrm>
                <a:off x="763588" y="771525"/>
                <a:ext cx="1582738" cy="1751013"/>
                <a:chOff x="763588" y="771525"/>
                <a:chExt cx="1582738" cy="1751013"/>
              </a:xfrm>
            </p:grpSpPr>
            <p:sp>
              <p:nvSpPr>
                <p:cNvPr id="186" name="Freeform 5"/>
                <p:cNvSpPr>
                  <a:spLocks noEditPoints="1"/>
                </p:cNvSpPr>
                <p:nvPr/>
              </p:nvSpPr>
              <p:spPr bwMode="auto">
                <a:xfrm>
                  <a:off x="1268413" y="1433513"/>
                  <a:ext cx="576263" cy="801688"/>
                </a:xfrm>
                <a:custGeom>
                  <a:avLst/>
                  <a:gdLst>
                    <a:gd name="T0" fmla="*/ 113 w 153"/>
                    <a:gd name="T1" fmla="*/ 19 h 213"/>
                    <a:gd name="T2" fmla="*/ 108 w 153"/>
                    <a:gd name="T3" fmla="*/ 8 h 213"/>
                    <a:gd name="T4" fmla="*/ 96 w 153"/>
                    <a:gd name="T5" fmla="*/ 15 h 213"/>
                    <a:gd name="T6" fmla="*/ 84 w 153"/>
                    <a:gd name="T7" fmla="*/ 5 h 213"/>
                    <a:gd name="T8" fmla="*/ 77 w 153"/>
                    <a:gd name="T9" fmla="*/ 11 h 213"/>
                    <a:gd name="T10" fmla="*/ 75 w 153"/>
                    <a:gd name="T11" fmla="*/ 12 h 213"/>
                    <a:gd name="T12" fmla="*/ 59 w 153"/>
                    <a:gd name="T13" fmla="*/ 0 h 213"/>
                    <a:gd name="T14" fmla="*/ 49 w 153"/>
                    <a:gd name="T15" fmla="*/ 2 h 213"/>
                    <a:gd name="T16" fmla="*/ 42 w 153"/>
                    <a:gd name="T17" fmla="*/ 16 h 213"/>
                    <a:gd name="T18" fmla="*/ 8 w 153"/>
                    <a:gd name="T19" fmla="*/ 21 h 213"/>
                    <a:gd name="T20" fmla="*/ 0 w 153"/>
                    <a:gd name="T21" fmla="*/ 103 h 213"/>
                    <a:gd name="T22" fmla="*/ 1 w 153"/>
                    <a:gd name="T23" fmla="*/ 185 h 213"/>
                    <a:gd name="T24" fmla="*/ 43 w 153"/>
                    <a:gd name="T25" fmla="*/ 200 h 213"/>
                    <a:gd name="T26" fmla="*/ 78 w 153"/>
                    <a:gd name="T27" fmla="*/ 212 h 213"/>
                    <a:gd name="T28" fmla="*/ 138 w 153"/>
                    <a:gd name="T29" fmla="*/ 199 h 213"/>
                    <a:gd name="T30" fmla="*/ 153 w 153"/>
                    <a:gd name="T31" fmla="*/ 176 h 213"/>
                    <a:gd name="T32" fmla="*/ 146 w 153"/>
                    <a:gd name="T33" fmla="*/ 21 h 213"/>
                    <a:gd name="T34" fmla="*/ 92 w 153"/>
                    <a:gd name="T35" fmla="*/ 16 h 213"/>
                    <a:gd name="T36" fmla="*/ 73 w 153"/>
                    <a:gd name="T37" fmla="*/ 13 h 213"/>
                    <a:gd name="T38" fmla="*/ 73 w 153"/>
                    <a:gd name="T39" fmla="*/ 13 h 213"/>
                    <a:gd name="T40" fmla="*/ 48 w 153"/>
                    <a:gd name="T41" fmla="*/ 18 h 213"/>
                    <a:gd name="T42" fmla="*/ 52 w 153"/>
                    <a:gd name="T43" fmla="*/ 18 h 213"/>
                    <a:gd name="T44" fmla="*/ 52 w 153"/>
                    <a:gd name="T45" fmla="*/ 18 h 213"/>
                    <a:gd name="T46" fmla="*/ 41 w 153"/>
                    <a:gd name="T47" fmla="*/ 19 h 213"/>
                    <a:gd name="T48" fmla="*/ 47 w 153"/>
                    <a:gd name="T49" fmla="*/ 18 h 213"/>
                    <a:gd name="T50" fmla="*/ 47 w 153"/>
                    <a:gd name="T51" fmla="*/ 18 h 213"/>
                    <a:gd name="T52" fmla="*/ 147 w 153"/>
                    <a:gd name="T53" fmla="*/ 183 h 213"/>
                    <a:gd name="T54" fmla="*/ 110 w 153"/>
                    <a:gd name="T55" fmla="*/ 194 h 213"/>
                    <a:gd name="T56" fmla="*/ 75 w 153"/>
                    <a:gd name="T57" fmla="*/ 206 h 213"/>
                    <a:gd name="T58" fmla="*/ 21 w 153"/>
                    <a:gd name="T59" fmla="*/ 194 h 213"/>
                    <a:gd name="T60" fmla="*/ 5 w 153"/>
                    <a:gd name="T61" fmla="*/ 171 h 213"/>
                    <a:gd name="T62" fmla="*/ 5 w 153"/>
                    <a:gd name="T63" fmla="*/ 34 h 213"/>
                    <a:gd name="T64" fmla="*/ 77 w 153"/>
                    <a:gd name="T65" fmla="*/ 17 h 213"/>
                    <a:gd name="T66" fmla="*/ 148 w 153"/>
                    <a:gd name="T67" fmla="*/ 34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3" h="213">
                      <a:moveTo>
                        <a:pt x="146" y="21"/>
                      </a:moveTo>
                      <a:cubicBezTo>
                        <a:pt x="132" y="21"/>
                        <a:pt x="121" y="20"/>
                        <a:pt x="113" y="19"/>
                      </a:cubicBezTo>
                      <a:cubicBezTo>
                        <a:pt x="112" y="16"/>
                        <a:pt x="111" y="14"/>
                        <a:pt x="110" y="11"/>
                      </a:cubicBezTo>
                      <a:cubicBezTo>
                        <a:pt x="109" y="10"/>
                        <a:pt x="108" y="9"/>
                        <a:pt x="108" y="8"/>
                      </a:cubicBezTo>
                      <a:cubicBezTo>
                        <a:pt x="107" y="6"/>
                        <a:pt x="106" y="4"/>
                        <a:pt x="105" y="2"/>
                      </a:cubicBezTo>
                      <a:cubicBezTo>
                        <a:pt x="102" y="6"/>
                        <a:pt x="99" y="11"/>
                        <a:pt x="96" y="15"/>
                      </a:cubicBezTo>
                      <a:cubicBezTo>
                        <a:pt x="96" y="10"/>
                        <a:pt x="95" y="5"/>
                        <a:pt x="94" y="0"/>
                      </a:cubicBezTo>
                      <a:cubicBezTo>
                        <a:pt x="91" y="1"/>
                        <a:pt x="88" y="4"/>
                        <a:pt x="84" y="5"/>
                      </a:cubicBezTo>
                      <a:cubicBezTo>
                        <a:pt x="81" y="6"/>
                        <a:pt x="79" y="9"/>
                        <a:pt x="78" y="12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7" y="11"/>
                        <a:pt x="76" y="12"/>
                        <a:pt x="75" y="12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4" y="10"/>
                        <a:pt x="74" y="7"/>
                        <a:pt x="71" y="6"/>
                      </a:cubicBezTo>
                      <a:cubicBezTo>
                        <a:pt x="67" y="4"/>
                        <a:pt x="64" y="2"/>
                        <a:pt x="59" y="0"/>
                      </a:cubicBezTo>
                      <a:cubicBezTo>
                        <a:pt x="59" y="5"/>
                        <a:pt x="58" y="10"/>
                        <a:pt x="58" y="15"/>
                      </a:cubicBezTo>
                      <a:cubicBezTo>
                        <a:pt x="55" y="11"/>
                        <a:pt x="52" y="6"/>
                        <a:pt x="49" y="2"/>
                      </a:cubicBezTo>
                      <a:cubicBezTo>
                        <a:pt x="48" y="3"/>
                        <a:pt x="48" y="3"/>
                        <a:pt x="47" y="4"/>
                      </a:cubicBezTo>
                      <a:cubicBezTo>
                        <a:pt x="46" y="8"/>
                        <a:pt x="44" y="12"/>
                        <a:pt x="42" y="16"/>
                      </a:cubicBezTo>
                      <a:cubicBezTo>
                        <a:pt x="42" y="17"/>
                        <a:pt x="42" y="18"/>
                        <a:pt x="41" y="19"/>
                      </a:cubicBezTo>
                      <a:cubicBezTo>
                        <a:pt x="32" y="20"/>
                        <a:pt x="21" y="21"/>
                        <a:pt x="8" y="21"/>
                      </a:cubicBezTo>
                      <a:cubicBezTo>
                        <a:pt x="1" y="21"/>
                        <a:pt x="0" y="22"/>
                        <a:pt x="0" y="29"/>
                      </a:cubicBezTo>
                      <a:cubicBezTo>
                        <a:pt x="0" y="54"/>
                        <a:pt x="0" y="79"/>
                        <a:pt x="0" y="103"/>
                      </a:cubicBezTo>
                      <a:cubicBezTo>
                        <a:pt x="0" y="127"/>
                        <a:pt x="0" y="151"/>
                        <a:pt x="0" y="174"/>
                      </a:cubicBezTo>
                      <a:cubicBezTo>
                        <a:pt x="0" y="178"/>
                        <a:pt x="1" y="182"/>
                        <a:pt x="1" y="185"/>
                      </a:cubicBezTo>
                      <a:cubicBezTo>
                        <a:pt x="3" y="195"/>
                        <a:pt x="8" y="199"/>
                        <a:pt x="17" y="199"/>
                      </a:cubicBezTo>
                      <a:cubicBezTo>
                        <a:pt x="25" y="200"/>
                        <a:pt x="34" y="199"/>
                        <a:pt x="43" y="200"/>
                      </a:cubicBezTo>
                      <a:cubicBezTo>
                        <a:pt x="55" y="200"/>
                        <a:pt x="66" y="202"/>
                        <a:pt x="75" y="212"/>
                      </a:cubicBezTo>
                      <a:cubicBezTo>
                        <a:pt x="75" y="212"/>
                        <a:pt x="77" y="213"/>
                        <a:pt x="78" y="212"/>
                      </a:cubicBezTo>
                      <a:cubicBezTo>
                        <a:pt x="88" y="202"/>
                        <a:pt x="100" y="200"/>
                        <a:pt x="113" y="199"/>
                      </a:cubicBezTo>
                      <a:cubicBezTo>
                        <a:pt x="121" y="199"/>
                        <a:pt x="129" y="200"/>
                        <a:pt x="138" y="199"/>
                      </a:cubicBezTo>
                      <a:cubicBezTo>
                        <a:pt x="145" y="199"/>
                        <a:pt x="150" y="194"/>
                        <a:pt x="152" y="188"/>
                      </a:cubicBezTo>
                      <a:cubicBezTo>
                        <a:pt x="152" y="184"/>
                        <a:pt x="153" y="180"/>
                        <a:pt x="153" y="176"/>
                      </a:cubicBezTo>
                      <a:cubicBezTo>
                        <a:pt x="153" y="127"/>
                        <a:pt x="153" y="78"/>
                        <a:pt x="153" y="29"/>
                      </a:cubicBezTo>
                      <a:cubicBezTo>
                        <a:pt x="153" y="23"/>
                        <a:pt x="152" y="21"/>
                        <a:pt x="146" y="21"/>
                      </a:cubicBezTo>
                      <a:close/>
                      <a:moveTo>
                        <a:pt x="113" y="19"/>
                      </a:moveTo>
                      <a:cubicBezTo>
                        <a:pt x="104" y="18"/>
                        <a:pt x="97" y="17"/>
                        <a:pt x="92" y="16"/>
                      </a:cubicBezTo>
                      <a:cubicBezTo>
                        <a:pt x="97" y="17"/>
                        <a:pt x="104" y="18"/>
                        <a:pt x="113" y="19"/>
                      </a:cubicBezTo>
                      <a:close/>
                      <a:moveTo>
                        <a:pt x="73" y="13"/>
                      </a:moveTo>
                      <a:cubicBezTo>
                        <a:pt x="73" y="13"/>
                        <a:pt x="72" y="13"/>
                        <a:pt x="72" y="14"/>
                      </a:cubicBezTo>
                      <a:cubicBezTo>
                        <a:pt x="72" y="13"/>
                        <a:pt x="73" y="13"/>
                        <a:pt x="73" y="13"/>
                      </a:cubicBezTo>
                      <a:close/>
                      <a:moveTo>
                        <a:pt x="49" y="18"/>
                      </a:moveTo>
                      <a:cubicBezTo>
                        <a:pt x="49" y="18"/>
                        <a:pt x="48" y="18"/>
                        <a:pt x="48" y="18"/>
                      </a:cubicBezTo>
                      <a:cubicBezTo>
                        <a:pt x="48" y="18"/>
                        <a:pt x="49" y="18"/>
                        <a:pt x="49" y="18"/>
                      </a:cubicBezTo>
                      <a:close/>
                      <a:moveTo>
                        <a:pt x="52" y="18"/>
                      </a:moveTo>
                      <a:cubicBezTo>
                        <a:pt x="52" y="18"/>
                        <a:pt x="51" y="18"/>
                        <a:pt x="50" y="18"/>
                      </a:cubicBezTo>
                      <a:cubicBezTo>
                        <a:pt x="51" y="18"/>
                        <a:pt x="52" y="18"/>
                        <a:pt x="52" y="18"/>
                      </a:cubicBezTo>
                      <a:close/>
                      <a:moveTo>
                        <a:pt x="44" y="19"/>
                      </a:moveTo>
                      <a:cubicBezTo>
                        <a:pt x="43" y="19"/>
                        <a:pt x="42" y="19"/>
                        <a:pt x="41" y="19"/>
                      </a:cubicBezTo>
                      <a:cubicBezTo>
                        <a:pt x="42" y="19"/>
                        <a:pt x="43" y="19"/>
                        <a:pt x="44" y="19"/>
                      </a:cubicBezTo>
                      <a:close/>
                      <a:moveTo>
                        <a:pt x="47" y="18"/>
                      </a:moveTo>
                      <a:cubicBezTo>
                        <a:pt x="46" y="18"/>
                        <a:pt x="45" y="19"/>
                        <a:pt x="45" y="19"/>
                      </a:cubicBezTo>
                      <a:cubicBezTo>
                        <a:pt x="45" y="19"/>
                        <a:pt x="46" y="18"/>
                        <a:pt x="47" y="18"/>
                      </a:cubicBezTo>
                      <a:close/>
                      <a:moveTo>
                        <a:pt x="148" y="172"/>
                      </a:moveTo>
                      <a:cubicBezTo>
                        <a:pt x="148" y="176"/>
                        <a:pt x="147" y="180"/>
                        <a:pt x="147" y="183"/>
                      </a:cubicBezTo>
                      <a:cubicBezTo>
                        <a:pt x="145" y="190"/>
                        <a:pt x="140" y="194"/>
                        <a:pt x="134" y="194"/>
                      </a:cubicBezTo>
                      <a:cubicBezTo>
                        <a:pt x="126" y="195"/>
                        <a:pt x="118" y="194"/>
                        <a:pt x="110" y="194"/>
                      </a:cubicBezTo>
                      <a:cubicBezTo>
                        <a:pt x="99" y="195"/>
                        <a:pt x="87" y="197"/>
                        <a:pt x="78" y="206"/>
                      </a:cubicBezTo>
                      <a:cubicBezTo>
                        <a:pt x="77" y="207"/>
                        <a:pt x="75" y="207"/>
                        <a:pt x="75" y="206"/>
                      </a:cubicBezTo>
                      <a:cubicBezTo>
                        <a:pt x="67" y="197"/>
                        <a:pt x="56" y="195"/>
                        <a:pt x="45" y="195"/>
                      </a:cubicBezTo>
                      <a:cubicBezTo>
                        <a:pt x="37" y="194"/>
                        <a:pt x="29" y="194"/>
                        <a:pt x="21" y="194"/>
                      </a:cubicBezTo>
                      <a:cubicBezTo>
                        <a:pt x="12" y="194"/>
                        <a:pt x="8" y="190"/>
                        <a:pt x="6" y="181"/>
                      </a:cubicBezTo>
                      <a:cubicBezTo>
                        <a:pt x="6" y="178"/>
                        <a:pt x="5" y="174"/>
                        <a:pt x="5" y="171"/>
                      </a:cubicBezTo>
                      <a:cubicBezTo>
                        <a:pt x="5" y="148"/>
                        <a:pt x="5" y="126"/>
                        <a:pt x="5" y="104"/>
                      </a:cubicBezTo>
                      <a:cubicBezTo>
                        <a:pt x="5" y="80"/>
                        <a:pt x="5" y="57"/>
                        <a:pt x="5" y="34"/>
                      </a:cubicBezTo>
                      <a:cubicBezTo>
                        <a:pt x="5" y="28"/>
                        <a:pt x="6" y="27"/>
                        <a:pt x="12" y="27"/>
                      </a:cubicBezTo>
                      <a:cubicBezTo>
                        <a:pt x="72" y="24"/>
                        <a:pt x="77" y="17"/>
                        <a:pt x="77" y="17"/>
                      </a:cubicBezTo>
                      <a:cubicBezTo>
                        <a:pt x="77" y="17"/>
                        <a:pt x="80" y="24"/>
                        <a:pt x="141" y="27"/>
                      </a:cubicBezTo>
                      <a:cubicBezTo>
                        <a:pt x="147" y="27"/>
                        <a:pt x="148" y="28"/>
                        <a:pt x="148" y="34"/>
                      </a:cubicBezTo>
                      <a:cubicBezTo>
                        <a:pt x="148" y="80"/>
                        <a:pt x="148" y="126"/>
                        <a:pt x="148" y="17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7" name="Freeform 6"/>
                <p:cNvSpPr>
                  <a:spLocks/>
                </p:cNvSpPr>
                <p:nvPr/>
              </p:nvSpPr>
              <p:spPr bwMode="auto">
                <a:xfrm>
                  <a:off x="1276350" y="2224088"/>
                  <a:ext cx="568325" cy="298450"/>
                </a:xfrm>
                <a:custGeom>
                  <a:avLst/>
                  <a:gdLst>
                    <a:gd name="T0" fmla="*/ 134 w 151"/>
                    <a:gd name="T1" fmla="*/ 19 h 79"/>
                    <a:gd name="T2" fmla="*/ 137 w 151"/>
                    <a:gd name="T3" fmla="*/ 7 h 79"/>
                    <a:gd name="T4" fmla="*/ 107 w 151"/>
                    <a:gd name="T5" fmla="*/ 1 h 79"/>
                    <a:gd name="T6" fmla="*/ 102 w 151"/>
                    <a:gd name="T7" fmla="*/ 2 h 79"/>
                    <a:gd name="T8" fmla="*/ 125 w 151"/>
                    <a:gd name="T9" fmla="*/ 17 h 79"/>
                    <a:gd name="T10" fmla="*/ 126 w 151"/>
                    <a:gd name="T11" fmla="*/ 25 h 79"/>
                    <a:gd name="T12" fmla="*/ 103 w 151"/>
                    <a:gd name="T13" fmla="*/ 6 h 79"/>
                    <a:gd name="T14" fmla="*/ 98 w 151"/>
                    <a:gd name="T15" fmla="*/ 8 h 79"/>
                    <a:gd name="T16" fmla="*/ 91 w 151"/>
                    <a:gd name="T17" fmla="*/ 9 h 79"/>
                    <a:gd name="T18" fmla="*/ 104 w 151"/>
                    <a:gd name="T19" fmla="*/ 26 h 79"/>
                    <a:gd name="T20" fmla="*/ 105 w 151"/>
                    <a:gd name="T21" fmla="*/ 45 h 79"/>
                    <a:gd name="T22" fmla="*/ 83 w 151"/>
                    <a:gd name="T23" fmla="*/ 15 h 79"/>
                    <a:gd name="T24" fmla="*/ 77 w 151"/>
                    <a:gd name="T25" fmla="*/ 22 h 79"/>
                    <a:gd name="T26" fmla="*/ 77 w 151"/>
                    <a:gd name="T27" fmla="*/ 56 h 79"/>
                    <a:gd name="T28" fmla="*/ 72 w 151"/>
                    <a:gd name="T29" fmla="*/ 51 h 79"/>
                    <a:gd name="T30" fmla="*/ 73 w 151"/>
                    <a:gd name="T31" fmla="*/ 13 h 79"/>
                    <a:gd name="T32" fmla="*/ 45 w 151"/>
                    <a:gd name="T33" fmla="*/ 46 h 79"/>
                    <a:gd name="T34" fmla="*/ 42 w 151"/>
                    <a:gd name="T35" fmla="*/ 35 h 79"/>
                    <a:gd name="T36" fmla="*/ 60 w 151"/>
                    <a:gd name="T37" fmla="*/ 8 h 79"/>
                    <a:gd name="T38" fmla="*/ 52 w 151"/>
                    <a:gd name="T39" fmla="*/ 5 h 79"/>
                    <a:gd name="T40" fmla="*/ 27 w 151"/>
                    <a:gd name="T41" fmla="*/ 23 h 79"/>
                    <a:gd name="T42" fmla="*/ 23 w 151"/>
                    <a:gd name="T43" fmla="*/ 22 h 79"/>
                    <a:gd name="T44" fmla="*/ 48 w 151"/>
                    <a:gd name="T45" fmla="*/ 2 h 79"/>
                    <a:gd name="T46" fmla="*/ 44 w 151"/>
                    <a:gd name="T47" fmla="*/ 0 h 79"/>
                    <a:gd name="T48" fmla="*/ 13 w 151"/>
                    <a:gd name="T49" fmla="*/ 7 h 79"/>
                    <a:gd name="T50" fmla="*/ 18 w 151"/>
                    <a:gd name="T51" fmla="*/ 16 h 79"/>
                    <a:gd name="T52" fmla="*/ 17 w 151"/>
                    <a:gd name="T53" fmla="*/ 18 h 79"/>
                    <a:gd name="T54" fmla="*/ 1 w 151"/>
                    <a:gd name="T55" fmla="*/ 40 h 79"/>
                    <a:gd name="T56" fmla="*/ 25 w 151"/>
                    <a:gd name="T57" fmla="*/ 57 h 79"/>
                    <a:gd name="T58" fmla="*/ 46 w 151"/>
                    <a:gd name="T59" fmla="*/ 15 h 79"/>
                    <a:gd name="T60" fmla="*/ 44 w 151"/>
                    <a:gd name="T61" fmla="*/ 68 h 79"/>
                    <a:gd name="T62" fmla="*/ 66 w 151"/>
                    <a:gd name="T63" fmla="*/ 19 h 79"/>
                    <a:gd name="T64" fmla="*/ 62 w 151"/>
                    <a:gd name="T65" fmla="*/ 34 h 79"/>
                    <a:gd name="T66" fmla="*/ 67 w 151"/>
                    <a:gd name="T67" fmla="*/ 73 h 79"/>
                    <a:gd name="T68" fmla="*/ 76 w 151"/>
                    <a:gd name="T69" fmla="*/ 79 h 79"/>
                    <a:gd name="T70" fmla="*/ 89 w 151"/>
                    <a:gd name="T71" fmla="*/ 57 h 79"/>
                    <a:gd name="T72" fmla="*/ 85 w 151"/>
                    <a:gd name="T73" fmla="*/ 21 h 79"/>
                    <a:gd name="T74" fmla="*/ 96 w 151"/>
                    <a:gd name="T75" fmla="*/ 43 h 79"/>
                    <a:gd name="T76" fmla="*/ 109 w 151"/>
                    <a:gd name="T77" fmla="*/ 66 h 79"/>
                    <a:gd name="T78" fmla="*/ 104 w 151"/>
                    <a:gd name="T79" fmla="*/ 15 h 79"/>
                    <a:gd name="T80" fmla="*/ 103 w 151"/>
                    <a:gd name="T81" fmla="*/ 13 h 79"/>
                    <a:gd name="T82" fmla="*/ 151 w 151"/>
                    <a:gd name="T83" fmla="*/ 40 h 79"/>
                    <a:gd name="T84" fmla="*/ 139 w 151"/>
                    <a:gd name="T85" fmla="*/ 3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1" h="79">
                      <a:moveTo>
                        <a:pt x="139" y="30"/>
                      </a:moveTo>
                      <a:cubicBezTo>
                        <a:pt x="138" y="26"/>
                        <a:pt x="137" y="22"/>
                        <a:pt x="134" y="19"/>
                      </a:cubicBezTo>
                      <a:cubicBezTo>
                        <a:pt x="134" y="18"/>
                        <a:pt x="133" y="17"/>
                        <a:pt x="132" y="16"/>
                      </a:cubicBezTo>
                      <a:cubicBezTo>
                        <a:pt x="135" y="14"/>
                        <a:pt x="138" y="9"/>
                        <a:pt x="137" y="7"/>
                      </a:cubicBezTo>
                      <a:cubicBezTo>
                        <a:pt x="133" y="7"/>
                        <a:pt x="129" y="8"/>
                        <a:pt x="125" y="7"/>
                      </a:cubicBezTo>
                      <a:cubicBezTo>
                        <a:pt x="119" y="5"/>
                        <a:pt x="113" y="3"/>
                        <a:pt x="107" y="1"/>
                      </a:cubicBezTo>
                      <a:cubicBezTo>
                        <a:pt x="105" y="0"/>
                        <a:pt x="103" y="0"/>
                        <a:pt x="101" y="1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5" y="3"/>
                        <a:pt x="107" y="4"/>
                        <a:pt x="109" y="5"/>
                      </a:cubicBezTo>
                      <a:cubicBezTo>
                        <a:pt x="115" y="8"/>
                        <a:pt x="121" y="12"/>
                        <a:pt x="125" y="17"/>
                      </a:cubicBezTo>
                      <a:cubicBezTo>
                        <a:pt x="127" y="19"/>
                        <a:pt x="127" y="21"/>
                        <a:pt x="127" y="24"/>
                      </a:cubicBezTo>
                      <a:cubicBezTo>
                        <a:pt x="127" y="24"/>
                        <a:pt x="126" y="25"/>
                        <a:pt x="126" y="25"/>
                      </a:cubicBezTo>
                      <a:cubicBezTo>
                        <a:pt x="125" y="25"/>
                        <a:pt x="125" y="24"/>
                        <a:pt x="124" y="24"/>
                      </a:cubicBezTo>
                      <a:cubicBezTo>
                        <a:pt x="118" y="17"/>
                        <a:pt x="111" y="11"/>
                        <a:pt x="103" y="6"/>
                      </a:cubicBezTo>
                      <a:cubicBezTo>
                        <a:pt x="101" y="6"/>
                        <a:pt x="100" y="5"/>
                        <a:pt x="98" y="5"/>
                      </a:cubicBezTo>
                      <a:cubicBezTo>
                        <a:pt x="98" y="6"/>
                        <a:pt x="98" y="7"/>
                        <a:pt x="98" y="8"/>
                      </a:cubicBezTo>
                      <a:cubicBezTo>
                        <a:pt x="95" y="8"/>
                        <a:pt x="93" y="8"/>
                        <a:pt x="91" y="8"/>
                      </a:cubicBezTo>
                      <a:cubicBezTo>
                        <a:pt x="91" y="9"/>
                        <a:pt x="91" y="9"/>
                        <a:pt x="91" y="9"/>
                      </a:cubicBezTo>
                      <a:cubicBezTo>
                        <a:pt x="91" y="9"/>
                        <a:pt x="92" y="10"/>
                        <a:pt x="92" y="10"/>
                      </a:cubicBezTo>
                      <a:cubicBezTo>
                        <a:pt x="97" y="15"/>
                        <a:pt x="101" y="20"/>
                        <a:pt x="104" y="26"/>
                      </a:cubicBezTo>
                      <a:cubicBezTo>
                        <a:pt x="107" y="31"/>
                        <a:pt x="109" y="36"/>
                        <a:pt x="109" y="41"/>
                      </a:cubicBezTo>
                      <a:cubicBezTo>
                        <a:pt x="108" y="44"/>
                        <a:pt x="107" y="45"/>
                        <a:pt x="105" y="45"/>
                      </a:cubicBezTo>
                      <a:cubicBezTo>
                        <a:pt x="102" y="29"/>
                        <a:pt x="93" y="18"/>
                        <a:pt x="88" y="13"/>
                      </a:cubicBezTo>
                      <a:cubicBezTo>
                        <a:pt x="86" y="14"/>
                        <a:pt x="85" y="15"/>
                        <a:pt x="83" y="15"/>
                      </a:cubicBezTo>
                      <a:cubicBezTo>
                        <a:pt x="81" y="15"/>
                        <a:pt x="79" y="14"/>
                        <a:pt x="77" y="14"/>
                      </a:cubicBezTo>
                      <a:cubicBezTo>
                        <a:pt x="77" y="17"/>
                        <a:pt x="77" y="20"/>
                        <a:pt x="77" y="22"/>
                      </a:cubicBezTo>
                      <a:cubicBezTo>
                        <a:pt x="78" y="32"/>
                        <a:pt x="78" y="41"/>
                        <a:pt x="78" y="51"/>
                      </a:cubicBezTo>
                      <a:cubicBezTo>
                        <a:pt x="78" y="53"/>
                        <a:pt x="77" y="54"/>
                        <a:pt x="77" y="56"/>
                      </a:cubicBezTo>
                      <a:cubicBezTo>
                        <a:pt x="76" y="58"/>
                        <a:pt x="75" y="58"/>
                        <a:pt x="74" y="56"/>
                      </a:cubicBezTo>
                      <a:cubicBezTo>
                        <a:pt x="73" y="54"/>
                        <a:pt x="72" y="53"/>
                        <a:pt x="72" y="51"/>
                      </a:cubicBezTo>
                      <a:cubicBezTo>
                        <a:pt x="73" y="39"/>
                        <a:pt x="73" y="28"/>
                        <a:pt x="73" y="16"/>
                      </a:cubicBezTo>
                      <a:cubicBezTo>
                        <a:pt x="73" y="15"/>
                        <a:pt x="73" y="15"/>
                        <a:pt x="73" y="13"/>
                      </a:cubicBezTo>
                      <a:cubicBezTo>
                        <a:pt x="69" y="16"/>
                        <a:pt x="66" y="17"/>
                        <a:pt x="63" y="12"/>
                      </a:cubicBezTo>
                      <a:cubicBezTo>
                        <a:pt x="53" y="22"/>
                        <a:pt x="47" y="32"/>
                        <a:pt x="45" y="46"/>
                      </a:cubicBezTo>
                      <a:cubicBezTo>
                        <a:pt x="43" y="45"/>
                        <a:pt x="42" y="44"/>
                        <a:pt x="42" y="42"/>
                      </a:cubicBezTo>
                      <a:cubicBezTo>
                        <a:pt x="41" y="40"/>
                        <a:pt x="41" y="37"/>
                        <a:pt x="42" y="35"/>
                      </a:cubicBezTo>
                      <a:cubicBezTo>
                        <a:pt x="44" y="27"/>
                        <a:pt x="49" y="20"/>
                        <a:pt x="55" y="14"/>
                      </a:cubicBezTo>
                      <a:cubicBezTo>
                        <a:pt x="56" y="13"/>
                        <a:pt x="58" y="10"/>
                        <a:pt x="60" y="8"/>
                      </a:cubicBezTo>
                      <a:cubicBezTo>
                        <a:pt x="57" y="8"/>
                        <a:pt x="54" y="8"/>
                        <a:pt x="52" y="8"/>
                      </a:cubicBezTo>
                      <a:cubicBezTo>
                        <a:pt x="52" y="7"/>
                        <a:pt x="52" y="6"/>
                        <a:pt x="52" y="5"/>
                      </a:cubicBezTo>
                      <a:cubicBezTo>
                        <a:pt x="51" y="5"/>
                        <a:pt x="50" y="5"/>
                        <a:pt x="49" y="5"/>
                      </a:cubicBezTo>
                      <a:cubicBezTo>
                        <a:pt x="40" y="9"/>
                        <a:pt x="33" y="16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4" y="24"/>
                        <a:pt x="24" y="23"/>
                        <a:pt x="23" y="22"/>
                      </a:cubicBezTo>
                      <a:cubicBezTo>
                        <a:pt x="23" y="19"/>
                        <a:pt x="25" y="16"/>
                        <a:pt x="27" y="15"/>
                      </a:cubicBezTo>
                      <a:cubicBezTo>
                        <a:pt x="33" y="9"/>
                        <a:pt x="40" y="5"/>
                        <a:pt x="48" y="2"/>
                      </a:cubicBezTo>
                      <a:cubicBezTo>
                        <a:pt x="48" y="2"/>
                        <a:pt x="48" y="2"/>
                        <a:pt x="49" y="1"/>
                      </a:cubicBezTo>
                      <a:cubicBezTo>
                        <a:pt x="47" y="1"/>
                        <a:pt x="45" y="0"/>
                        <a:pt x="44" y="0"/>
                      </a:cubicBezTo>
                      <a:cubicBezTo>
                        <a:pt x="41" y="1"/>
                        <a:pt x="38" y="3"/>
                        <a:pt x="34" y="4"/>
                      </a:cubicBezTo>
                      <a:cubicBezTo>
                        <a:pt x="28" y="7"/>
                        <a:pt x="21" y="9"/>
                        <a:pt x="13" y="7"/>
                      </a:cubicBezTo>
                      <a:cubicBezTo>
                        <a:pt x="13" y="8"/>
                        <a:pt x="14" y="10"/>
                        <a:pt x="15" y="11"/>
                      </a:cubicBezTo>
                      <a:cubicBezTo>
                        <a:pt x="16" y="13"/>
                        <a:pt x="17" y="15"/>
                        <a:pt x="18" y="16"/>
                      </a:cubicBezTo>
                      <a:cubicBezTo>
                        <a:pt x="18" y="16"/>
                        <a:pt x="18" y="16"/>
                        <a:pt x="18" y="17"/>
                      </a:cubicBezTo>
                      <a:cubicBezTo>
                        <a:pt x="18" y="17"/>
                        <a:pt x="17" y="17"/>
                        <a:pt x="17" y="18"/>
                      </a:cubicBezTo>
                      <a:cubicBezTo>
                        <a:pt x="13" y="22"/>
                        <a:pt x="12" y="28"/>
                        <a:pt x="10" y="33"/>
                      </a:cubicBezTo>
                      <a:cubicBezTo>
                        <a:pt x="9" y="38"/>
                        <a:pt x="6" y="41"/>
                        <a:pt x="1" y="40"/>
                      </a:cubicBezTo>
                      <a:cubicBezTo>
                        <a:pt x="1" y="40"/>
                        <a:pt x="0" y="40"/>
                        <a:pt x="0" y="40"/>
                      </a:cubicBezTo>
                      <a:cubicBezTo>
                        <a:pt x="3" y="49"/>
                        <a:pt x="18" y="58"/>
                        <a:pt x="25" y="57"/>
                      </a:cubicBezTo>
                      <a:cubicBezTo>
                        <a:pt x="21" y="39"/>
                        <a:pt x="35" y="18"/>
                        <a:pt x="48" y="13"/>
                      </a:cubicBezTo>
                      <a:cubicBezTo>
                        <a:pt x="47" y="14"/>
                        <a:pt x="46" y="14"/>
                        <a:pt x="46" y="15"/>
                      </a:cubicBezTo>
                      <a:cubicBezTo>
                        <a:pt x="40" y="22"/>
                        <a:pt x="35" y="30"/>
                        <a:pt x="33" y="39"/>
                      </a:cubicBezTo>
                      <a:cubicBezTo>
                        <a:pt x="29" y="50"/>
                        <a:pt x="32" y="62"/>
                        <a:pt x="44" y="68"/>
                      </a:cubicBezTo>
                      <a:cubicBezTo>
                        <a:pt x="48" y="70"/>
                        <a:pt x="51" y="71"/>
                        <a:pt x="56" y="70"/>
                      </a:cubicBezTo>
                      <a:cubicBezTo>
                        <a:pt x="49" y="56"/>
                        <a:pt x="55" y="26"/>
                        <a:pt x="66" y="19"/>
                      </a:cubicBezTo>
                      <a:cubicBezTo>
                        <a:pt x="66" y="20"/>
                        <a:pt x="66" y="20"/>
                        <a:pt x="66" y="20"/>
                      </a:cubicBezTo>
                      <a:cubicBezTo>
                        <a:pt x="64" y="25"/>
                        <a:pt x="63" y="29"/>
                        <a:pt x="62" y="34"/>
                      </a:cubicBezTo>
                      <a:cubicBezTo>
                        <a:pt x="61" y="42"/>
                        <a:pt x="60" y="50"/>
                        <a:pt x="61" y="58"/>
                      </a:cubicBezTo>
                      <a:cubicBezTo>
                        <a:pt x="62" y="64"/>
                        <a:pt x="63" y="69"/>
                        <a:pt x="67" y="73"/>
                      </a:cubicBezTo>
                      <a:cubicBezTo>
                        <a:pt x="69" y="76"/>
                        <a:pt x="72" y="77"/>
                        <a:pt x="75" y="79"/>
                      </a:cubicBezTo>
                      <a:cubicBezTo>
                        <a:pt x="75" y="79"/>
                        <a:pt x="75" y="79"/>
                        <a:pt x="76" y="79"/>
                      </a:cubicBezTo>
                      <a:cubicBezTo>
                        <a:pt x="77" y="78"/>
                        <a:pt x="79" y="78"/>
                        <a:pt x="80" y="77"/>
                      </a:cubicBezTo>
                      <a:cubicBezTo>
                        <a:pt x="86" y="72"/>
                        <a:pt x="89" y="65"/>
                        <a:pt x="89" y="57"/>
                      </a:cubicBezTo>
                      <a:cubicBezTo>
                        <a:pt x="90" y="51"/>
                        <a:pt x="89" y="44"/>
                        <a:pt x="88" y="37"/>
                      </a:cubicBezTo>
                      <a:cubicBezTo>
                        <a:pt x="88" y="31"/>
                        <a:pt x="86" y="26"/>
                        <a:pt x="85" y="21"/>
                      </a:cubicBezTo>
                      <a:cubicBezTo>
                        <a:pt x="85" y="20"/>
                        <a:pt x="85" y="20"/>
                        <a:pt x="85" y="19"/>
                      </a:cubicBezTo>
                      <a:cubicBezTo>
                        <a:pt x="91" y="26"/>
                        <a:pt x="95" y="34"/>
                        <a:pt x="96" y="43"/>
                      </a:cubicBezTo>
                      <a:cubicBezTo>
                        <a:pt x="98" y="53"/>
                        <a:pt x="97" y="61"/>
                        <a:pt x="95" y="70"/>
                      </a:cubicBezTo>
                      <a:cubicBezTo>
                        <a:pt x="98" y="72"/>
                        <a:pt x="105" y="69"/>
                        <a:pt x="109" y="66"/>
                      </a:cubicBezTo>
                      <a:cubicBezTo>
                        <a:pt x="118" y="60"/>
                        <a:pt x="120" y="50"/>
                        <a:pt x="118" y="39"/>
                      </a:cubicBezTo>
                      <a:cubicBezTo>
                        <a:pt x="115" y="30"/>
                        <a:pt x="110" y="22"/>
                        <a:pt x="104" y="15"/>
                      </a:cubicBezTo>
                      <a:cubicBezTo>
                        <a:pt x="103" y="14"/>
                        <a:pt x="103" y="14"/>
                        <a:pt x="103" y="13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19" y="23"/>
                        <a:pt x="128" y="37"/>
                        <a:pt x="126" y="57"/>
                      </a:cubicBezTo>
                      <a:cubicBezTo>
                        <a:pt x="134" y="57"/>
                        <a:pt x="148" y="48"/>
                        <a:pt x="151" y="40"/>
                      </a:cubicBezTo>
                      <a:cubicBezTo>
                        <a:pt x="149" y="40"/>
                        <a:pt x="147" y="40"/>
                        <a:pt x="145" y="39"/>
                      </a:cubicBezTo>
                      <a:cubicBezTo>
                        <a:pt x="141" y="38"/>
                        <a:pt x="140" y="34"/>
                        <a:pt x="139" y="3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8" name="Freeform 7"/>
                <p:cNvSpPr>
                  <a:spLocks/>
                </p:cNvSpPr>
                <p:nvPr/>
              </p:nvSpPr>
              <p:spPr bwMode="auto">
                <a:xfrm>
                  <a:off x="2138363" y="1312863"/>
                  <a:ext cx="207963" cy="219075"/>
                </a:xfrm>
                <a:custGeom>
                  <a:avLst/>
                  <a:gdLst>
                    <a:gd name="T0" fmla="*/ 54 w 55"/>
                    <a:gd name="T1" fmla="*/ 13 h 58"/>
                    <a:gd name="T2" fmla="*/ 52 w 55"/>
                    <a:gd name="T3" fmla="*/ 4 h 58"/>
                    <a:gd name="T4" fmla="*/ 50 w 55"/>
                    <a:gd name="T5" fmla="*/ 0 h 58"/>
                    <a:gd name="T6" fmla="*/ 0 w 55"/>
                    <a:gd name="T7" fmla="*/ 36 h 58"/>
                    <a:gd name="T8" fmla="*/ 15 w 55"/>
                    <a:gd name="T9" fmla="*/ 39 h 58"/>
                    <a:gd name="T10" fmla="*/ 18 w 55"/>
                    <a:gd name="T11" fmla="*/ 39 h 58"/>
                    <a:gd name="T12" fmla="*/ 41 w 55"/>
                    <a:gd name="T13" fmla="*/ 24 h 58"/>
                    <a:gd name="T14" fmla="*/ 40 w 55"/>
                    <a:gd name="T15" fmla="*/ 31 h 58"/>
                    <a:gd name="T16" fmla="*/ 29 w 55"/>
                    <a:gd name="T17" fmla="*/ 39 h 58"/>
                    <a:gd name="T18" fmla="*/ 13 w 55"/>
                    <a:gd name="T19" fmla="*/ 50 h 58"/>
                    <a:gd name="T20" fmla="*/ 4 w 55"/>
                    <a:gd name="T21" fmla="*/ 58 h 58"/>
                    <a:gd name="T22" fmla="*/ 8 w 55"/>
                    <a:gd name="T23" fmla="*/ 58 h 58"/>
                    <a:gd name="T24" fmla="*/ 17 w 55"/>
                    <a:gd name="T25" fmla="*/ 55 h 58"/>
                    <a:gd name="T26" fmla="*/ 43 w 55"/>
                    <a:gd name="T27" fmla="*/ 43 h 58"/>
                    <a:gd name="T28" fmla="*/ 54 w 55"/>
                    <a:gd name="T29" fmla="*/ 23 h 58"/>
                    <a:gd name="T30" fmla="*/ 55 w 55"/>
                    <a:gd name="T31" fmla="*/ 21 h 58"/>
                    <a:gd name="T32" fmla="*/ 55 w 55"/>
                    <a:gd name="T33" fmla="*/ 14 h 58"/>
                    <a:gd name="T34" fmla="*/ 54 w 55"/>
                    <a:gd name="T35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58">
                      <a:moveTo>
                        <a:pt x="54" y="13"/>
                      </a:moveTo>
                      <a:cubicBezTo>
                        <a:pt x="54" y="10"/>
                        <a:pt x="53" y="7"/>
                        <a:pt x="52" y="4"/>
                      </a:cubicBezTo>
                      <a:cubicBezTo>
                        <a:pt x="52" y="2"/>
                        <a:pt x="51" y="1"/>
                        <a:pt x="50" y="0"/>
                      </a:cubicBezTo>
                      <a:cubicBezTo>
                        <a:pt x="36" y="16"/>
                        <a:pt x="18" y="27"/>
                        <a:pt x="0" y="36"/>
                      </a:cubicBezTo>
                      <a:cubicBezTo>
                        <a:pt x="5" y="37"/>
                        <a:pt x="10" y="38"/>
                        <a:pt x="15" y="39"/>
                      </a:cubicBezTo>
                      <a:cubicBezTo>
                        <a:pt x="16" y="40"/>
                        <a:pt x="17" y="40"/>
                        <a:pt x="18" y="39"/>
                      </a:cubicBezTo>
                      <a:cubicBezTo>
                        <a:pt x="26" y="36"/>
                        <a:pt x="34" y="31"/>
                        <a:pt x="41" y="24"/>
                      </a:cubicBezTo>
                      <a:cubicBezTo>
                        <a:pt x="42" y="26"/>
                        <a:pt x="42" y="28"/>
                        <a:pt x="40" y="31"/>
                      </a:cubicBezTo>
                      <a:cubicBezTo>
                        <a:pt x="38" y="35"/>
                        <a:pt x="33" y="37"/>
                        <a:pt x="29" y="39"/>
                      </a:cubicBezTo>
                      <a:cubicBezTo>
                        <a:pt x="23" y="42"/>
                        <a:pt x="17" y="44"/>
                        <a:pt x="13" y="50"/>
                      </a:cubicBezTo>
                      <a:cubicBezTo>
                        <a:pt x="11" y="53"/>
                        <a:pt x="7" y="55"/>
                        <a:pt x="4" y="58"/>
                      </a:cubicBezTo>
                      <a:cubicBezTo>
                        <a:pt x="5" y="58"/>
                        <a:pt x="7" y="58"/>
                        <a:pt x="8" y="58"/>
                      </a:cubicBezTo>
                      <a:cubicBezTo>
                        <a:pt x="12" y="57"/>
                        <a:pt x="15" y="56"/>
                        <a:pt x="17" y="55"/>
                      </a:cubicBezTo>
                      <a:cubicBezTo>
                        <a:pt x="26" y="53"/>
                        <a:pt x="35" y="49"/>
                        <a:pt x="43" y="43"/>
                      </a:cubicBezTo>
                      <a:cubicBezTo>
                        <a:pt x="49" y="38"/>
                        <a:pt x="53" y="31"/>
                        <a:pt x="54" y="23"/>
                      </a:cubicBezTo>
                      <a:cubicBezTo>
                        <a:pt x="55" y="22"/>
                        <a:pt x="55" y="22"/>
                        <a:pt x="55" y="21"/>
                      </a:cubicBezTo>
                      <a:cubicBezTo>
                        <a:pt x="55" y="19"/>
                        <a:pt x="55" y="17"/>
                        <a:pt x="55" y="14"/>
                      </a:cubicBezTo>
                      <a:cubicBezTo>
                        <a:pt x="55" y="14"/>
                        <a:pt x="55" y="14"/>
                        <a:pt x="54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9" name="Freeform 8"/>
                <p:cNvSpPr>
                  <a:spLocks/>
                </p:cNvSpPr>
                <p:nvPr/>
              </p:nvSpPr>
              <p:spPr bwMode="auto">
                <a:xfrm>
                  <a:off x="763588" y="1312863"/>
                  <a:ext cx="219075" cy="219075"/>
                </a:xfrm>
                <a:custGeom>
                  <a:avLst/>
                  <a:gdLst>
                    <a:gd name="T0" fmla="*/ 17 w 58"/>
                    <a:gd name="T1" fmla="*/ 46 h 58"/>
                    <a:gd name="T2" fmla="*/ 45 w 58"/>
                    <a:gd name="T3" fmla="*/ 57 h 58"/>
                    <a:gd name="T4" fmla="*/ 53 w 58"/>
                    <a:gd name="T5" fmla="*/ 58 h 58"/>
                    <a:gd name="T6" fmla="*/ 39 w 58"/>
                    <a:gd name="T7" fmla="*/ 46 h 58"/>
                    <a:gd name="T8" fmla="*/ 36 w 58"/>
                    <a:gd name="T9" fmla="*/ 43 h 58"/>
                    <a:gd name="T10" fmla="*/ 25 w 58"/>
                    <a:gd name="T11" fmla="*/ 38 h 58"/>
                    <a:gd name="T12" fmla="*/ 15 w 58"/>
                    <a:gd name="T13" fmla="*/ 31 h 58"/>
                    <a:gd name="T14" fmla="*/ 15 w 58"/>
                    <a:gd name="T15" fmla="*/ 24 h 58"/>
                    <a:gd name="T16" fmla="*/ 37 w 58"/>
                    <a:gd name="T17" fmla="*/ 39 h 58"/>
                    <a:gd name="T18" fmla="*/ 42 w 58"/>
                    <a:gd name="T19" fmla="*/ 39 h 58"/>
                    <a:gd name="T20" fmla="*/ 46 w 58"/>
                    <a:gd name="T21" fmla="*/ 38 h 58"/>
                    <a:gd name="T22" fmla="*/ 58 w 58"/>
                    <a:gd name="T23" fmla="*/ 36 h 58"/>
                    <a:gd name="T24" fmla="*/ 30 w 58"/>
                    <a:gd name="T25" fmla="*/ 21 h 58"/>
                    <a:gd name="T26" fmla="*/ 5 w 58"/>
                    <a:gd name="T27" fmla="*/ 0 h 58"/>
                    <a:gd name="T28" fmla="*/ 4 w 58"/>
                    <a:gd name="T29" fmla="*/ 1 h 58"/>
                    <a:gd name="T30" fmla="*/ 1 w 58"/>
                    <a:gd name="T31" fmla="*/ 12 h 58"/>
                    <a:gd name="T32" fmla="*/ 0 w 58"/>
                    <a:gd name="T33" fmla="*/ 14 h 58"/>
                    <a:gd name="T34" fmla="*/ 0 w 58"/>
                    <a:gd name="T35" fmla="*/ 21 h 58"/>
                    <a:gd name="T36" fmla="*/ 2 w 58"/>
                    <a:gd name="T37" fmla="*/ 27 h 58"/>
                    <a:gd name="T38" fmla="*/ 17 w 58"/>
                    <a:gd name="T3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8" h="58">
                      <a:moveTo>
                        <a:pt x="17" y="46"/>
                      </a:moveTo>
                      <a:cubicBezTo>
                        <a:pt x="26" y="51"/>
                        <a:pt x="35" y="55"/>
                        <a:pt x="45" y="57"/>
                      </a:cubicBezTo>
                      <a:cubicBezTo>
                        <a:pt x="48" y="58"/>
                        <a:pt x="50" y="58"/>
                        <a:pt x="53" y="58"/>
                      </a:cubicBezTo>
                      <a:cubicBezTo>
                        <a:pt x="48" y="54"/>
                        <a:pt x="44" y="50"/>
                        <a:pt x="39" y="46"/>
                      </a:cubicBezTo>
                      <a:cubicBezTo>
                        <a:pt x="38" y="45"/>
                        <a:pt x="37" y="44"/>
                        <a:pt x="36" y="43"/>
                      </a:cubicBezTo>
                      <a:cubicBezTo>
                        <a:pt x="32" y="42"/>
                        <a:pt x="28" y="40"/>
                        <a:pt x="25" y="38"/>
                      </a:cubicBezTo>
                      <a:cubicBezTo>
                        <a:pt x="21" y="36"/>
                        <a:pt x="18" y="34"/>
                        <a:pt x="15" y="31"/>
                      </a:cubicBezTo>
                      <a:cubicBezTo>
                        <a:pt x="14" y="28"/>
                        <a:pt x="14" y="26"/>
                        <a:pt x="15" y="24"/>
                      </a:cubicBezTo>
                      <a:cubicBezTo>
                        <a:pt x="22" y="30"/>
                        <a:pt x="29" y="35"/>
                        <a:pt x="37" y="39"/>
                      </a:cubicBezTo>
                      <a:cubicBezTo>
                        <a:pt x="38" y="40"/>
                        <a:pt x="40" y="40"/>
                        <a:pt x="42" y="39"/>
                      </a:cubicBezTo>
                      <a:cubicBezTo>
                        <a:pt x="43" y="39"/>
                        <a:pt x="44" y="39"/>
                        <a:pt x="46" y="38"/>
                      </a:cubicBezTo>
                      <a:cubicBezTo>
                        <a:pt x="49" y="38"/>
                        <a:pt x="53" y="37"/>
                        <a:pt x="58" y="36"/>
                      </a:cubicBezTo>
                      <a:cubicBezTo>
                        <a:pt x="48" y="32"/>
                        <a:pt x="38" y="27"/>
                        <a:pt x="30" y="21"/>
                      </a:cubicBezTo>
                      <a:cubicBezTo>
                        <a:pt x="21" y="15"/>
                        <a:pt x="13" y="8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4"/>
                        <a:pt x="2" y="8"/>
                        <a:pt x="1" y="12"/>
                      </a:cubicBezTo>
                      <a:cubicBezTo>
                        <a:pt x="1" y="13"/>
                        <a:pt x="1" y="13"/>
                        <a:pt x="0" y="14"/>
                      </a:cubicBezTo>
                      <a:cubicBezTo>
                        <a:pt x="0" y="17"/>
                        <a:pt x="0" y="19"/>
                        <a:pt x="0" y="21"/>
                      </a:cubicBezTo>
                      <a:cubicBezTo>
                        <a:pt x="1" y="23"/>
                        <a:pt x="1" y="25"/>
                        <a:pt x="2" y="27"/>
                      </a:cubicBezTo>
                      <a:cubicBezTo>
                        <a:pt x="4" y="35"/>
                        <a:pt x="10" y="42"/>
                        <a:pt x="17" y="4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0" name="Freeform 9"/>
                <p:cNvSpPr>
                  <a:spLocks/>
                </p:cNvSpPr>
                <p:nvPr/>
              </p:nvSpPr>
              <p:spPr bwMode="auto">
                <a:xfrm>
                  <a:off x="2130425" y="1493838"/>
                  <a:ext cx="215900" cy="139700"/>
                </a:xfrm>
                <a:custGeom>
                  <a:avLst/>
                  <a:gdLst>
                    <a:gd name="T0" fmla="*/ 8 w 57"/>
                    <a:gd name="T1" fmla="*/ 14 h 37"/>
                    <a:gd name="T2" fmla="*/ 5 w 57"/>
                    <a:gd name="T3" fmla="*/ 14 h 37"/>
                    <a:gd name="T4" fmla="*/ 6 w 57"/>
                    <a:gd name="T5" fmla="*/ 15 h 37"/>
                    <a:gd name="T6" fmla="*/ 15 w 57"/>
                    <a:gd name="T7" fmla="*/ 22 h 37"/>
                    <a:gd name="T8" fmla="*/ 16 w 57"/>
                    <a:gd name="T9" fmla="*/ 23 h 37"/>
                    <a:gd name="T10" fmla="*/ 28 w 57"/>
                    <a:gd name="T11" fmla="*/ 21 h 37"/>
                    <a:gd name="T12" fmla="*/ 39 w 57"/>
                    <a:gd name="T13" fmla="*/ 18 h 37"/>
                    <a:gd name="T14" fmla="*/ 35 w 57"/>
                    <a:gd name="T15" fmla="*/ 24 h 37"/>
                    <a:gd name="T16" fmla="*/ 20 w 57"/>
                    <a:gd name="T17" fmla="*/ 28 h 37"/>
                    <a:gd name="T18" fmla="*/ 11 w 57"/>
                    <a:gd name="T19" fmla="*/ 30 h 37"/>
                    <a:gd name="T20" fmla="*/ 10 w 57"/>
                    <a:gd name="T21" fmla="*/ 31 h 37"/>
                    <a:gd name="T22" fmla="*/ 0 w 57"/>
                    <a:gd name="T23" fmla="*/ 35 h 37"/>
                    <a:gd name="T24" fmla="*/ 12 w 57"/>
                    <a:gd name="T25" fmla="*/ 36 h 37"/>
                    <a:gd name="T26" fmla="*/ 38 w 57"/>
                    <a:gd name="T27" fmla="*/ 34 h 37"/>
                    <a:gd name="T28" fmla="*/ 55 w 57"/>
                    <a:gd name="T29" fmla="*/ 17 h 37"/>
                    <a:gd name="T30" fmla="*/ 57 w 57"/>
                    <a:gd name="T31" fmla="*/ 12 h 37"/>
                    <a:gd name="T32" fmla="*/ 57 w 57"/>
                    <a:gd name="T33" fmla="*/ 0 h 37"/>
                    <a:gd name="T34" fmla="*/ 31 w 57"/>
                    <a:gd name="T35" fmla="*/ 10 h 37"/>
                    <a:gd name="T36" fmla="*/ 8 w 57"/>
                    <a:gd name="T37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37">
                      <a:moveTo>
                        <a:pt x="8" y="14"/>
                      </a:moveTo>
                      <a:cubicBezTo>
                        <a:pt x="7" y="14"/>
                        <a:pt x="6" y="14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9" y="18"/>
                        <a:pt x="12" y="20"/>
                        <a:pt x="15" y="22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20" y="22"/>
                        <a:pt x="24" y="22"/>
                        <a:pt x="28" y="21"/>
                      </a:cubicBezTo>
                      <a:cubicBezTo>
                        <a:pt x="31" y="20"/>
                        <a:pt x="35" y="19"/>
                        <a:pt x="39" y="18"/>
                      </a:cubicBezTo>
                      <a:cubicBezTo>
                        <a:pt x="39" y="21"/>
                        <a:pt x="37" y="23"/>
                        <a:pt x="35" y="24"/>
                      </a:cubicBezTo>
                      <a:cubicBezTo>
                        <a:pt x="30" y="27"/>
                        <a:pt x="25" y="27"/>
                        <a:pt x="20" y="28"/>
                      </a:cubicBezTo>
                      <a:cubicBezTo>
                        <a:pt x="17" y="28"/>
                        <a:pt x="14" y="28"/>
                        <a:pt x="11" y="30"/>
                      </a:cubicBezTo>
                      <a:cubicBezTo>
                        <a:pt x="11" y="30"/>
                        <a:pt x="10" y="30"/>
                        <a:pt x="10" y="31"/>
                      </a:cubicBezTo>
                      <a:cubicBezTo>
                        <a:pt x="7" y="32"/>
                        <a:pt x="4" y="33"/>
                        <a:pt x="0" y="35"/>
                      </a:cubicBezTo>
                      <a:cubicBezTo>
                        <a:pt x="4" y="36"/>
                        <a:pt x="8" y="36"/>
                        <a:pt x="12" y="36"/>
                      </a:cubicBezTo>
                      <a:cubicBezTo>
                        <a:pt x="21" y="37"/>
                        <a:pt x="30" y="36"/>
                        <a:pt x="38" y="34"/>
                      </a:cubicBezTo>
                      <a:cubicBezTo>
                        <a:pt x="47" y="31"/>
                        <a:pt x="52" y="25"/>
                        <a:pt x="55" y="17"/>
                      </a:cubicBezTo>
                      <a:cubicBezTo>
                        <a:pt x="56" y="15"/>
                        <a:pt x="57" y="14"/>
                        <a:pt x="57" y="12"/>
                      </a:cubicBezTo>
                      <a:cubicBezTo>
                        <a:pt x="57" y="8"/>
                        <a:pt x="57" y="4"/>
                        <a:pt x="57" y="0"/>
                      </a:cubicBezTo>
                      <a:cubicBezTo>
                        <a:pt x="49" y="4"/>
                        <a:pt x="40" y="8"/>
                        <a:pt x="31" y="10"/>
                      </a:cubicBezTo>
                      <a:cubicBezTo>
                        <a:pt x="23" y="12"/>
                        <a:pt x="16" y="14"/>
                        <a:pt x="8" y="1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1" name="Freeform 10"/>
                <p:cNvSpPr>
                  <a:spLocks/>
                </p:cNvSpPr>
                <p:nvPr/>
              </p:nvSpPr>
              <p:spPr bwMode="auto">
                <a:xfrm>
                  <a:off x="763588" y="1493838"/>
                  <a:ext cx="219075" cy="131763"/>
                </a:xfrm>
                <a:custGeom>
                  <a:avLst/>
                  <a:gdLst>
                    <a:gd name="T0" fmla="*/ 47 w 58"/>
                    <a:gd name="T1" fmla="*/ 35 h 35"/>
                    <a:gd name="T2" fmla="*/ 58 w 58"/>
                    <a:gd name="T3" fmla="*/ 34 h 35"/>
                    <a:gd name="T4" fmla="*/ 49 w 58"/>
                    <a:gd name="T5" fmla="*/ 30 h 35"/>
                    <a:gd name="T6" fmla="*/ 42 w 58"/>
                    <a:gd name="T7" fmla="*/ 27 h 35"/>
                    <a:gd name="T8" fmla="*/ 30 w 58"/>
                    <a:gd name="T9" fmla="*/ 26 h 35"/>
                    <a:gd name="T10" fmla="*/ 23 w 58"/>
                    <a:gd name="T11" fmla="*/ 24 h 35"/>
                    <a:gd name="T12" fmla="*/ 19 w 58"/>
                    <a:gd name="T13" fmla="*/ 17 h 35"/>
                    <a:gd name="T14" fmla="*/ 25 w 58"/>
                    <a:gd name="T15" fmla="*/ 19 h 35"/>
                    <a:gd name="T16" fmla="*/ 36 w 58"/>
                    <a:gd name="T17" fmla="*/ 21 h 35"/>
                    <a:gd name="T18" fmla="*/ 46 w 58"/>
                    <a:gd name="T19" fmla="*/ 20 h 35"/>
                    <a:gd name="T20" fmla="*/ 52 w 58"/>
                    <a:gd name="T21" fmla="*/ 16 h 35"/>
                    <a:gd name="T22" fmla="*/ 53 w 58"/>
                    <a:gd name="T23" fmla="*/ 14 h 35"/>
                    <a:gd name="T24" fmla="*/ 35 w 58"/>
                    <a:gd name="T25" fmla="*/ 12 h 35"/>
                    <a:gd name="T26" fmla="*/ 18 w 58"/>
                    <a:gd name="T27" fmla="*/ 7 h 35"/>
                    <a:gd name="T28" fmla="*/ 0 w 58"/>
                    <a:gd name="T29" fmla="*/ 0 h 35"/>
                    <a:gd name="T30" fmla="*/ 0 w 58"/>
                    <a:gd name="T31" fmla="*/ 12 h 35"/>
                    <a:gd name="T32" fmla="*/ 2 w 58"/>
                    <a:gd name="T33" fmla="*/ 16 h 35"/>
                    <a:gd name="T34" fmla="*/ 23 w 58"/>
                    <a:gd name="T35" fmla="*/ 33 h 35"/>
                    <a:gd name="T36" fmla="*/ 47 w 58"/>
                    <a:gd name="T3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" h="35">
                      <a:moveTo>
                        <a:pt x="47" y="35"/>
                      </a:moveTo>
                      <a:cubicBezTo>
                        <a:pt x="50" y="35"/>
                        <a:pt x="54" y="35"/>
                        <a:pt x="58" y="34"/>
                      </a:cubicBezTo>
                      <a:cubicBezTo>
                        <a:pt x="55" y="32"/>
                        <a:pt x="52" y="31"/>
                        <a:pt x="49" y="30"/>
                      </a:cubicBezTo>
                      <a:cubicBezTo>
                        <a:pt x="47" y="29"/>
                        <a:pt x="45" y="27"/>
                        <a:pt x="42" y="27"/>
                      </a:cubicBezTo>
                      <a:cubicBezTo>
                        <a:pt x="38" y="26"/>
                        <a:pt x="34" y="26"/>
                        <a:pt x="30" y="26"/>
                      </a:cubicBezTo>
                      <a:cubicBezTo>
                        <a:pt x="27" y="26"/>
                        <a:pt x="25" y="25"/>
                        <a:pt x="23" y="24"/>
                      </a:cubicBezTo>
                      <a:cubicBezTo>
                        <a:pt x="20" y="23"/>
                        <a:pt x="19" y="21"/>
                        <a:pt x="19" y="17"/>
                      </a:cubicBezTo>
                      <a:cubicBezTo>
                        <a:pt x="21" y="18"/>
                        <a:pt x="23" y="19"/>
                        <a:pt x="25" y="19"/>
                      </a:cubicBezTo>
                      <a:cubicBezTo>
                        <a:pt x="29" y="20"/>
                        <a:pt x="32" y="21"/>
                        <a:pt x="36" y="21"/>
                      </a:cubicBezTo>
                      <a:cubicBezTo>
                        <a:pt x="39" y="22"/>
                        <a:pt x="43" y="23"/>
                        <a:pt x="46" y="20"/>
                      </a:cubicBezTo>
                      <a:cubicBezTo>
                        <a:pt x="48" y="18"/>
                        <a:pt x="50" y="17"/>
                        <a:pt x="52" y="16"/>
                      </a:cubicBezTo>
                      <a:cubicBezTo>
                        <a:pt x="52" y="15"/>
                        <a:pt x="53" y="15"/>
                        <a:pt x="53" y="14"/>
                      </a:cubicBezTo>
                      <a:cubicBezTo>
                        <a:pt x="47" y="13"/>
                        <a:pt x="40" y="13"/>
                        <a:pt x="35" y="12"/>
                      </a:cubicBezTo>
                      <a:cubicBezTo>
                        <a:pt x="29" y="10"/>
                        <a:pt x="23" y="9"/>
                        <a:pt x="18" y="7"/>
                      </a:cubicBezTo>
                      <a:cubicBezTo>
                        <a:pt x="12" y="5"/>
                        <a:pt x="6" y="3"/>
                        <a:pt x="0" y="0"/>
                      </a:cubicBezTo>
                      <a:cubicBezTo>
                        <a:pt x="0" y="4"/>
                        <a:pt x="0" y="8"/>
                        <a:pt x="0" y="12"/>
                      </a:cubicBezTo>
                      <a:cubicBezTo>
                        <a:pt x="1" y="13"/>
                        <a:pt x="1" y="15"/>
                        <a:pt x="2" y="16"/>
                      </a:cubicBezTo>
                      <a:cubicBezTo>
                        <a:pt x="5" y="26"/>
                        <a:pt x="13" y="32"/>
                        <a:pt x="23" y="33"/>
                      </a:cubicBezTo>
                      <a:cubicBezTo>
                        <a:pt x="30" y="35"/>
                        <a:pt x="38" y="35"/>
                        <a:pt x="47" y="3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2" name="Freeform 11"/>
                <p:cNvSpPr>
                  <a:spLocks/>
                </p:cNvSpPr>
                <p:nvPr/>
              </p:nvSpPr>
              <p:spPr bwMode="auto">
                <a:xfrm>
                  <a:off x="1860550" y="1282700"/>
                  <a:ext cx="319088" cy="561975"/>
                </a:xfrm>
                <a:custGeom>
                  <a:avLst/>
                  <a:gdLst>
                    <a:gd name="T0" fmla="*/ 17 w 85"/>
                    <a:gd name="T1" fmla="*/ 144 h 149"/>
                    <a:gd name="T2" fmla="*/ 21 w 85"/>
                    <a:gd name="T3" fmla="*/ 135 h 149"/>
                    <a:gd name="T4" fmla="*/ 23 w 85"/>
                    <a:gd name="T5" fmla="*/ 134 h 149"/>
                    <a:gd name="T6" fmla="*/ 30 w 85"/>
                    <a:gd name="T7" fmla="*/ 135 h 149"/>
                    <a:gd name="T8" fmla="*/ 37 w 85"/>
                    <a:gd name="T9" fmla="*/ 137 h 149"/>
                    <a:gd name="T10" fmla="*/ 38 w 85"/>
                    <a:gd name="T11" fmla="*/ 122 h 149"/>
                    <a:gd name="T12" fmla="*/ 56 w 85"/>
                    <a:gd name="T13" fmla="*/ 124 h 149"/>
                    <a:gd name="T14" fmla="*/ 51 w 85"/>
                    <a:gd name="T15" fmla="*/ 107 h 149"/>
                    <a:gd name="T16" fmla="*/ 71 w 85"/>
                    <a:gd name="T17" fmla="*/ 104 h 149"/>
                    <a:gd name="T18" fmla="*/ 71 w 85"/>
                    <a:gd name="T19" fmla="*/ 103 h 149"/>
                    <a:gd name="T20" fmla="*/ 59 w 85"/>
                    <a:gd name="T21" fmla="*/ 89 h 149"/>
                    <a:gd name="T22" fmla="*/ 65 w 85"/>
                    <a:gd name="T23" fmla="*/ 87 h 149"/>
                    <a:gd name="T24" fmla="*/ 80 w 85"/>
                    <a:gd name="T25" fmla="*/ 81 h 149"/>
                    <a:gd name="T26" fmla="*/ 80 w 85"/>
                    <a:gd name="T27" fmla="*/ 78 h 149"/>
                    <a:gd name="T28" fmla="*/ 68 w 85"/>
                    <a:gd name="T29" fmla="*/ 71 h 149"/>
                    <a:gd name="T30" fmla="*/ 62 w 85"/>
                    <a:gd name="T31" fmla="*/ 68 h 149"/>
                    <a:gd name="T32" fmla="*/ 63 w 85"/>
                    <a:gd name="T33" fmla="*/ 68 h 149"/>
                    <a:gd name="T34" fmla="*/ 83 w 85"/>
                    <a:gd name="T35" fmla="*/ 54 h 149"/>
                    <a:gd name="T36" fmla="*/ 85 w 85"/>
                    <a:gd name="T37" fmla="*/ 51 h 149"/>
                    <a:gd name="T38" fmla="*/ 85 w 85"/>
                    <a:gd name="T39" fmla="*/ 50 h 149"/>
                    <a:gd name="T40" fmla="*/ 59 w 85"/>
                    <a:gd name="T41" fmla="*/ 47 h 149"/>
                    <a:gd name="T42" fmla="*/ 71 w 85"/>
                    <a:gd name="T43" fmla="*/ 25 h 149"/>
                    <a:gd name="T44" fmla="*/ 70 w 85"/>
                    <a:gd name="T45" fmla="*/ 0 h 149"/>
                    <a:gd name="T46" fmla="*/ 58 w 85"/>
                    <a:gd name="T47" fmla="*/ 17 h 149"/>
                    <a:gd name="T48" fmla="*/ 51 w 85"/>
                    <a:gd name="T49" fmla="*/ 25 h 149"/>
                    <a:gd name="T50" fmla="*/ 50 w 85"/>
                    <a:gd name="T51" fmla="*/ 27 h 149"/>
                    <a:gd name="T52" fmla="*/ 45 w 85"/>
                    <a:gd name="T53" fmla="*/ 51 h 149"/>
                    <a:gd name="T54" fmla="*/ 47 w 85"/>
                    <a:gd name="T55" fmla="*/ 54 h 149"/>
                    <a:gd name="T56" fmla="*/ 58 w 85"/>
                    <a:gd name="T57" fmla="*/ 60 h 149"/>
                    <a:gd name="T58" fmla="*/ 59 w 85"/>
                    <a:gd name="T59" fmla="*/ 63 h 149"/>
                    <a:gd name="T60" fmla="*/ 50 w 85"/>
                    <a:gd name="T61" fmla="*/ 71 h 149"/>
                    <a:gd name="T62" fmla="*/ 50 w 85"/>
                    <a:gd name="T63" fmla="*/ 77 h 149"/>
                    <a:gd name="T64" fmla="*/ 59 w 85"/>
                    <a:gd name="T65" fmla="*/ 87 h 149"/>
                    <a:gd name="T66" fmla="*/ 43 w 85"/>
                    <a:gd name="T67" fmla="*/ 95 h 149"/>
                    <a:gd name="T68" fmla="*/ 44 w 85"/>
                    <a:gd name="T69" fmla="*/ 97 h 149"/>
                    <a:gd name="T70" fmla="*/ 47 w 85"/>
                    <a:gd name="T71" fmla="*/ 107 h 149"/>
                    <a:gd name="T72" fmla="*/ 43 w 85"/>
                    <a:gd name="T73" fmla="*/ 112 h 149"/>
                    <a:gd name="T74" fmla="*/ 31 w 85"/>
                    <a:gd name="T75" fmla="*/ 113 h 149"/>
                    <a:gd name="T76" fmla="*/ 30 w 85"/>
                    <a:gd name="T77" fmla="*/ 131 h 149"/>
                    <a:gd name="T78" fmla="*/ 13 w 85"/>
                    <a:gd name="T79" fmla="*/ 127 h 149"/>
                    <a:gd name="T80" fmla="*/ 7 w 85"/>
                    <a:gd name="T81" fmla="*/ 140 h 149"/>
                    <a:gd name="T82" fmla="*/ 0 w 85"/>
                    <a:gd name="T83" fmla="*/ 135 h 149"/>
                    <a:gd name="T84" fmla="*/ 0 w 85"/>
                    <a:gd name="T85" fmla="*/ 149 h 149"/>
                    <a:gd name="T86" fmla="*/ 1 w 85"/>
                    <a:gd name="T87" fmla="*/ 148 h 149"/>
                    <a:gd name="T88" fmla="*/ 4 w 85"/>
                    <a:gd name="T89" fmla="*/ 143 h 149"/>
                    <a:gd name="T90" fmla="*/ 13 w 85"/>
                    <a:gd name="T91" fmla="*/ 146 h 149"/>
                    <a:gd name="T92" fmla="*/ 17 w 85"/>
                    <a:gd name="T93" fmla="*/ 14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" h="149">
                      <a:moveTo>
                        <a:pt x="17" y="144"/>
                      </a:moveTo>
                      <a:cubicBezTo>
                        <a:pt x="18" y="141"/>
                        <a:pt x="20" y="138"/>
                        <a:pt x="21" y="135"/>
                      </a:cubicBezTo>
                      <a:cubicBezTo>
                        <a:pt x="21" y="134"/>
                        <a:pt x="22" y="133"/>
                        <a:pt x="23" y="134"/>
                      </a:cubicBezTo>
                      <a:cubicBezTo>
                        <a:pt x="25" y="134"/>
                        <a:pt x="27" y="135"/>
                        <a:pt x="30" y="135"/>
                      </a:cubicBezTo>
                      <a:cubicBezTo>
                        <a:pt x="32" y="136"/>
                        <a:pt x="34" y="136"/>
                        <a:pt x="37" y="137"/>
                      </a:cubicBezTo>
                      <a:cubicBezTo>
                        <a:pt x="38" y="132"/>
                        <a:pt x="38" y="127"/>
                        <a:pt x="38" y="122"/>
                      </a:cubicBezTo>
                      <a:cubicBezTo>
                        <a:pt x="44" y="123"/>
                        <a:pt x="49" y="123"/>
                        <a:pt x="56" y="124"/>
                      </a:cubicBezTo>
                      <a:cubicBezTo>
                        <a:pt x="54" y="117"/>
                        <a:pt x="53" y="112"/>
                        <a:pt x="51" y="107"/>
                      </a:cubicBezTo>
                      <a:cubicBezTo>
                        <a:pt x="58" y="106"/>
                        <a:pt x="64" y="105"/>
                        <a:pt x="71" y="104"/>
                      </a:cubicBezTo>
                      <a:cubicBezTo>
                        <a:pt x="71" y="104"/>
                        <a:pt x="71" y="103"/>
                        <a:pt x="71" y="103"/>
                      </a:cubicBezTo>
                      <a:cubicBezTo>
                        <a:pt x="67" y="98"/>
                        <a:pt x="63" y="94"/>
                        <a:pt x="59" y="89"/>
                      </a:cubicBezTo>
                      <a:cubicBezTo>
                        <a:pt x="61" y="88"/>
                        <a:pt x="63" y="87"/>
                        <a:pt x="65" y="87"/>
                      </a:cubicBezTo>
                      <a:cubicBezTo>
                        <a:pt x="70" y="85"/>
                        <a:pt x="75" y="83"/>
                        <a:pt x="80" y="81"/>
                      </a:cubicBezTo>
                      <a:cubicBezTo>
                        <a:pt x="82" y="80"/>
                        <a:pt x="82" y="79"/>
                        <a:pt x="80" y="78"/>
                      </a:cubicBezTo>
                      <a:cubicBezTo>
                        <a:pt x="76" y="76"/>
                        <a:pt x="72" y="74"/>
                        <a:pt x="68" y="71"/>
                      </a:cubicBezTo>
                      <a:cubicBezTo>
                        <a:pt x="66" y="70"/>
                        <a:pt x="64" y="69"/>
                        <a:pt x="62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70" y="64"/>
                        <a:pt x="77" y="59"/>
                        <a:pt x="83" y="54"/>
                      </a:cubicBezTo>
                      <a:cubicBezTo>
                        <a:pt x="84" y="53"/>
                        <a:pt x="85" y="52"/>
                        <a:pt x="85" y="51"/>
                      </a:cubicBezTo>
                      <a:cubicBezTo>
                        <a:pt x="85" y="51"/>
                        <a:pt x="85" y="51"/>
                        <a:pt x="85" y="50"/>
                      </a:cubicBezTo>
                      <a:cubicBezTo>
                        <a:pt x="76" y="49"/>
                        <a:pt x="68" y="48"/>
                        <a:pt x="59" y="47"/>
                      </a:cubicBezTo>
                      <a:cubicBezTo>
                        <a:pt x="67" y="38"/>
                        <a:pt x="67" y="38"/>
                        <a:pt x="71" y="25"/>
                      </a:cubicBezTo>
                      <a:cubicBezTo>
                        <a:pt x="73" y="19"/>
                        <a:pt x="72" y="3"/>
                        <a:pt x="70" y="0"/>
                      </a:cubicBezTo>
                      <a:cubicBezTo>
                        <a:pt x="66" y="6"/>
                        <a:pt x="62" y="12"/>
                        <a:pt x="58" y="17"/>
                      </a:cubicBezTo>
                      <a:cubicBezTo>
                        <a:pt x="56" y="20"/>
                        <a:pt x="53" y="23"/>
                        <a:pt x="51" y="25"/>
                      </a:cubicBezTo>
                      <a:cubicBezTo>
                        <a:pt x="50" y="26"/>
                        <a:pt x="50" y="27"/>
                        <a:pt x="50" y="27"/>
                      </a:cubicBezTo>
                      <a:cubicBezTo>
                        <a:pt x="50" y="36"/>
                        <a:pt x="48" y="43"/>
                        <a:pt x="45" y="51"/>
                      </a:cubicBezTo>
                      <a:cubicBezTo>
                        <a:pt x="45" y="52"/>
                        <a:pt x="45" y="53"/>
                        <a:pt x="47" y="54"/>
                      </a:cubicBezTo>
                      <a:cubicBezTo>
                        <a:pt x="51" y="55"/>
                        <a:pt x="55" y="58"/>
                        <a:pt x="58" y="60"/>
                      </a:cubicBezTo>
                      <a:cubicBezTo>
                        <a:pt x="60" y="61"/>
                        <a:pt x="60" y="62"/>
                        <a:pt x="59" y="63"/>
                      </a:cubicBezTo>
                      <a:cubicBezTo>
                        <a:pt x="56" y="65"/>
                        <a:pt x="53" y="68"/>
                        <a:pt x="50" y="71"/>
                      </a:cubicBezTo>
                      <a:cubicBezTo>
                        <a:pt x="47" y="74"/>
                        <a:pt x="47" y="73"/>
                        <a:pt x="50" y="77"/>
                      </a:cubicBezTo>
                      <a:cubicBezTo>
                        <a:pt x="53" y="80"/>
                        <a:pt x="56" y="84"/>
                        <a:pt x="59" y="87"/>
                      </a:cubicBezTo>
                      <a:cubicBezTo>
                        <a:pt x="53" y="90"/>
                        <a:pt x="48" y="92"/>
                        <a:pt x="43" y="95"/>
                      </a:cubicBezTo>
                      <a:cubicBezTo>
                        <a:pt x="43" y="96"/>
                        <a:pt x="44" y="96"/>
                        <a:pt x="44" y="97"/>
                      </a:cubicBezTo>
                      <a:cubicBezTo>
                        <a:pt x="45" y="100"/>
                        <a:pt x="46" y="103"/>
                        <a:pt x="47" y="107"/>
                      </a:cubicBezTo>
                      <a:cubicBezTo>
                        <a:pt x="49" y="112"/>
                        <a:pt x="49" y="112"/>
                        <a:pt x="43" y="112"/>
                      </a:cubicBezTo>
                      <a:cubicBezTo>
                        <a:pt x="39" y="112"/>
                        <a:pt x="35" y="113"/>
                        <a:pt x="31" y="113"/>
                      </a:cubicBezTo>
                      <a:cubicBezTo>
                        <a:pt x="31" y="119"/>
                        <a:pt x="30" y="125"/>
                        <a:pt x="30" y="131"/>
                      </a:cubicBezTo>
                      <a:cubicBezTo>
                        <a:pt x="24" y="130"/>
                        <a:pt x="18" y="128"/>
                        <a:pt x="13" y="127"/>
                      </a:cubicBezTo>
                      <a:cubicBezTo>
                        <a:pt x="11" y="131"/>
                        <a:pt x="9" y="135"/>
                        <a:pt x="7" y="140"/>
                      </a:cubicBezTo>
                      <a:cubicBezTo>
                        <a:pt x="4" y="138"/>
                        <a:pt x="2" y="136"/>
                        <a:pt x="0" y="135"/>
                      </a:cubicBezTo>
                      <a:cubicBezTo>
                        <a:pt x="0" y="140"/>
                        <a:pt x="0" y="144"/>
                        <a:pt x="0" y="149"/>
                      </a:cubicBezTo>
                      <a:cubicBezTo>
                        <a:pt x="1" y="149"/>
                        <a:pt x="1" y="148"/>
                        <a:pt x="1" y="148"/>
                      </a:cubicBezTo>
                      <a:cubicBezTo>
                        <a:pt x="2" y="146"/>
                        <a:pt x="3" y="144"/>
                        <a:pt x="4" y="143"/>
                      </a:cubicBezTo>
                      <a:cubicBezTo>
                        <a:pt x="7" y="144"/>
                        <a:pt x="10" y="145"/>
                        <a:pt x="13" y="146"/>
                      </a:cubicBezTo>
                      <a:cubicBezTo>
                        <a:pt x="15" y="147"/>
                        <a:pt x="17" y="146"/>
                        <a:pt x="17" y="14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3" name="Freeform 12"/>
                <p:cNvSpPr>
                  <a:spLocks/>
                </p:cNvSpPr>
                <p:nvPr/>
              </p:nvSpPr>
              <p:spPr bwMode="auto">
                <a:xfrm>
                  <a:off x="928688" y="1282700"/>
                  <a:ext cx="323850" cy="561975"/>
                </a:xfrm>
                <a:custGeom>
                  <a:avLst/>
                  <a:gdLst>
                    <a:gd name="T0" fmla="*/ 74 w 86"/>
                    <a:gd name="T1" fmla="*/ 128 h 149"/>
                    <a:gd name="T2" fmla="*/ 57 w 86"/>
                    <a:gd name="T3" fmla="*/ 132 h 149"/>
                    <a:gd name="T4" fmla="*/ 55 w 86"/>
                    <a:gd name="T5" fmla="*/ 114 h 149"/>
                    <a:gd name="T6" fmla="*/ 52 w 86"/>
                    <a:gd name="T7" fmla="*/ 114 h 149"/>
                    <a:gd name="T8" fmla="*/ 41 w 86"/>
                    <a:gd name="T9" fmla="*/ 113 h 149"/>
                    <a:gd name="T10" fmla="*/ 39 w 86"/>
                    <a:gd name="T11" fmla="*/ 110 h 149"/>
                    <a:gd name="T12" fmla="*/ 42 w 86"/>
                    <a:gd name="T13" fmla="*/ 100 h 149"/>
                    <a:gd name="T14" fmla="*/ 44 w 86"/>
                    <a:gd name="T15" fmla="*/ 96 h 149"/>
                    <a:gd name="T16" fmla="*/ 27 w 86"/>
                    <a:gd name="T17" fmla="*/ 88 h 149"/>
                    <a:gd name="T18" fmla="*/ 37 w 86"/>
                    <a:gd name="T19" fmla="*/ 77 h 149"/>
                    <a:gd name="T20" fmla="*/ 37 w 86"/>
                    <a:gd name="T21" fmla="*/ 72 h 149"/>
                    <a:gd name="T22" fmla="*/ 28 w 86"/>
                    <a:gd name="T23" fmla="*/ 64 h 149"/>
                    <a:gd name="T24" fmla="*/ 28 w 86"/>
                    <a:gd name="T25" fmla="*/ 61 h 149"/>
                    <a:gd name="T26" fmla="*/ 40 w 86"/>
                    <a:gd name="T27" fmla="*/ 55 h 149"/>
                    <a:gd name="T28" fmla="*/ 41 w 86"/>
                    <a:gd name="T29" fmla="*/ 51 h 149"/>
                    <a:gd name="T30" fmla="*/ 37 w 86"/>
                    <a:gd name="T31" fmla="*/ 33 h 149"/>
                    <a:gd name="T32" fmla="*/ 33 w 86"/>
                    <a:gd name="T33" fmla="*/ 23 h 149"/>
                    <a:gd name="T34" fmla="*/ 31 w 86"/>
                    <a:gd name="T35" fmla="*/ 21 h 149"/>
                    <a:gd name="T36" fmla="*/ 17 w 86"/>
                    <a:gd name="T37" fmla="*/ 0 h 149"/>
                    <a:gd name="T38" fmla="*/ 14 w 86"/>
                    <a:gd name="T39" fmla="*/ 17 h 149"/>
                    <a:gd name="T40" fmla="*/ 28 w 86"/>
                    <a:gd name="T41" fmla="*/ 48 h 149"/>
                    <a:gd name="T42" fmla="*/ 1 w 86"/>
                    <a:gd name="T43" fmla="*/ 51 h 149"/>
                    <a:gd name="T44" fmla="*/ 0 w 86"/>
                    <a:gd name="T45" fmla="*/ 52 h 149"/>
                    <a:gd name="T46" fmla="*/ 24 w 86"/>
                    <a:gd name="T47" fmla="*/ 69 h 149"/>
                    <a:gd name="T48" fmla="*/ 22 w 86"/>
                    <a:gd name="T49" fmla="*/ 70 h 149"/>
                    <a:gd name="T50" fmla="*/ 6 w 86"/>
                    <a:gd name="T51" fmla="*/ 79 h 149"/>
                    <a:gd name="T52" fmla="*/ 6 w 86"/>
                    <a:gd name="T53" fmla="*/ 82 h 149"/>
                    <a:gd name="T54" fmla="*/ 21 w 86"/>
                    <a:gd name="T55" fmla="*/ 88 h 149"/>
                    <a:gd name="T56" fmla="*/ 28 w 86"/>
                    <a:gd name="T57" fmla="*/ 90 h 149"/>
                    <a:gd name="T58" fmla="*/ 15 w 86"/>
                    <a:gd name="T59" fmla="*/ 105 h 149"/>
                    <a:gd name="T60" fmla="*/ 35 w 86"/>
                    <a:gd name="T61" fmla="*/ 108 h 149"/>
                    <a:gd name="T62" fmla="*/ 31 w 86"/>
                    <a:gd name="T63" fmla="*/ 125 h 149"/>
                    <a:gd name="T64" fmla="*/ 49 w 86"/>
                    <a:gd name="T65" fmla="*/ 123 h 149"/>
                    <a:gd name="T66" fmla="*/ 50 w 86"/>
                    <a:gd name="T67" fmla="*/ 138 h 149"/>
                    <a:gd name="T68" fmla="*/ 61 w 86"/>
                    <a:gd name="T69" fmla="*/ 135 h 149"/>
                    <a:gd name="T70" fmla="*/ 66 w 86"/>
                    <a:gd name="T71" fmla="*/ 137 h 149"/>
                    <a:gd name="T72" fmla="*/ 70 w 86"/>
                    <a:gd name="T73" fmla="*/ 145 h 149"/>
                    <a:gd name="T74" fmla="*/ 74 w 86"/>
                    <a:gd name="T75" fmla="*/ 147 h 149"/>
                    <a:gd name="T76" fmla="*/ 83 w 86"/>
                    <a:gd name="T77" fmla="*/ 144 h 149"/>
                    <a:gd name="T78" fmla="*/ 86 w 86"/>
                    <a:gd name="T79" fmla="*/ 149 h 149"/>
                    <a:gd name="T80" fmla="*/ 86 w 86"/>
                    <a:gd name="T81" fmla="*/ 146 h 149"/>
                    <a:gd name="T82" fmla="*/ 86 w 86"/>
                    <a:gd name="T83" fmla="*/ 136 h 149"/>
                    <a:gd name="T84" fmla="*/ 80 w 86"/>
                    <a:gd name="T85" fmla="*/ 141 h 149"/>
                    <a:gd name="T86" fmla="*/ 74 w 86"/>
                    <a:gd name="T87" fmla="*/ 128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6" h="149">
                      <a:moveTo>
                        <a:pt x="74" y="128"/>
                      </a:moveTo>
                      <a:cubicBezTo>
                        <a:pt x="69" y="129"/>
                        <a:pt x="63" y="131"/>
                        <a:pt x="57" y="132"/>
                      </a:cubicBezTo>
                      <a:cubicBezTo>
                        <a:pt x="57" y="126"/>
                        <a:pt x="56" y="120"/>
                        <a:pt x="55" y="114"/>
                      </a:cubicBezTo>
                      <a:cubicBezTo>
                        <a:pt x="54" y="114"/>
                        <a:pt x="53" y="114"/>
                        <a:pt x="52" y="114"/>
                      </a:cubicBezTo>
                      <a:cubicBezTo>
                        <a:pt x="48" y="113"/>
                        <a:pt x="45" y="113"/>
                        <a:pt x="41" y="113"/>
                      </a:cubicBezTo>
                      <a:cubicBezTo>
                        <a:pt x="38" y="113"/>
                        <a:pt x="38" y="112"/>
                        <a:pt x="39" y="110"/>
                      </a:cubicBezTo>
                      <a:cubicBezTo>
                        <a:pt x="40" y="106"/>
                        <a:pt x="41" y="103"/>
                        <a:pt x="42" y="100"/>
                      </a:cubicBezTo>
                      <a:cubicBezTo>
                        <a:pt x="42" y="99"/>
                        <a:pt x="43" y="97"/>
                        <a:pt x="44" y="96"/>
                      </a:cubicBezTo>
                      <a:cubicBezTo>
                        <a:pt x="38" y="93"/>
                        <a:pt x="33" y="91"/>
                        <a:pt x="27" y="88"/>
                      </a:cubicBezTo>
                      <a:cubicBezTo>
                        <a:pt x="31" y="84"/>
                        <a:pt x="34" y="81"/>
                        <a:pt x="37" y="77"/>
                      </a:cubicBezTo>
                      <a:cubicBezTo>
                        <a:pt x="39" y="75"/>
                        <a:pt x="39" y="75"/>
                        <a:pt x="37" y="72"/>
                      </a:cubicBezTo>
                      <a:cubicBezTo>
                        <a:pt x="34" y="70"/>
                        <a:pt x="31" y="67"/>
                        <a:pt x="28" y="64"/>
                      </a:cubicBezTo>
                      <a:cubicBezTo>
                        <a:pt x="27" y="63"/>
                        <a:pt x="26" y="62"/>
                        <a:pt x="28" y="61"/>
                      </a:cubicBezTo>
                      <a:cubicBezTo>
                        <a:pt x="32" y="59"/>
                        <a:pt x="36" y="56"/>
                        <a:pt x="40" y="55"/>
                      </a:cubicBezTo>
                      <a:cubicBezTo>
                        <a:pt x="42" y="54"/>
                        <a:pt x="42" y="53"/>
                        <a:pt x="41" y="51"/>
                      </a:cubicBezTo>
                      <a:cubicBezTo>
                        <a:pt x="38" y="45"/>
                        <a:pt x="37" y="39"/>
                        <a:pt x="37" y="33"/>
                      </a:cubicBezTo>
                      <a:cubicBezTo>
                        <a:pt x="37" y="28"/>
                        <a:pt x="36" y="26"/>
                        <a:pt x="33" y="23"/>
                      </a:cubicBezTo>
                      <a:cubicBezTo>
                        <a:pt x="32" y="23"/>
                        <a:pt x="32" y="22"/>
                        <a:pt x="31" y="21"/>
                      </a:cubicBezTo>
                      <a:cubicBezTo>
                        <a:pt x="26" y="15"/>
                        <a:pt x="21" y="9"/>
                        <a:pt x="17" y="0"/>
                      </a:cubicBezTo>
                      <a:cubicBezTo>
                        <a:pt x="14" y="6"/>
                        <a:pt x="14" y="11"/>
                        <a:pt x="14" y="17"/>
                      </a:cubicBezTo>
                      <a:cubicBezTo>
                        <a:pt x="15" y="29"/>
                        <a:pt x="18" y="40"/>
                        <a:pt x="28" y="48"/>
                      </a:cubicBezTo>
                      <a:cubicBezTo>
                        <a:pt x="19" y="49"/>
                        <a:pt x="9" y="50"/>
                        <a:pt x="1" y="51"/>
                      </a:cubicBezTo>
                      <a:cubicBezTo>
                        <a:pt x="1" y="52"/>
                        <a:pt x="1" y="52"/>
                        <a:pt x="0" y="52"/>
                      </a:cubicBezTo>
                      <a:cubicBezTo>
                        <a:pt x="7" y="60"/>
                        <a:pt x="16" y="64"/>
                        <a:pt x="24" y="69"/>
                      </a:cubicBezTo>
                      <a:cubicBezTo>
                        <a:pt x="23" y="70"/>
                        <a:pt x="23" y="70"/>
                        <a:pt x="22" y="70"/>
                      </a:cubicBezTo>
                      <a:cubicBezTo>
                        <a:pt x="17" y="73"/>
                        <a:pt x="11" y="76"/>
                        <a:pt x="6" y="79"/>
                      </a:cubicBezTo>
                      <a:cubicBezTo>
                        <a:pt x="4" y="80"/>
                        <a:pt x="4" y="81"/>
                        <a:pt x="6" y="82"/>
                      </a:cubicBezTo>
                      <a:cubicBezTo>
                        <a:pt x="11" y="84"/>
                        <a:pt x="16" y="86"/>
                        <a:pt x="21" y="88"/>
                      </a:cubicBezTo>
                      <a:cubicBezTo>
                        <a:pt x="23" y="88"/>
                        <a:pt x="25" y="89"/>
                        <a:pt x="28" y="90"/>
                      </a:cubicBezTo>
                      <a:cubicBezTo>
                        <a:pt x="23" y="94"/>
                        <a:pt x="19" y="99"/>
                        <a:pt x="15" y="105"/>
                      </a:cubicBezTo>
                      <a:cubicBezTo>
                        <a:pt x="22" y="106"/>
                        <a:pt x="29" y="107"/>
                        <a:pt x="35" y="108"/>
                      </a:cubicBezTo>
                      <a:cubicBezTo>
                        <a:pt x="34" y="113"/>
                        <a:pt x="32" y="118"/>
                        <a:pt x="31" y="125"/>
                      </a:cubicBezTo>
                      <a:cubicBezTo>
                        <a:pt x="37" y="124"/>
                        <a:pt x="43" y="124"/>
                        <a:pt x="49" y="123"/>
                      </a:cubicBezTo>
                      <a:cubicBezTo>
                        <a:pt x="49" y="128"/>
                        <a:pt x="49" y="133"/>
                        <a:pt x="50" y="138"/>
                      </a:cubicBezTo>
                      <a:cubicBezTo>
                        <a:pt x="54" y="137"/>
                        <a:pt x="58" y="136"/>
                        <a:pt x="61" y="135"/>
                      </a:cubicBezTo>
                      <a:cubicBezTo>
                        <a:pt x="65" y="134"/>
                        <a:pt x="65" y="134"/>
                        <a:pt x="66" y="137"/>
                      </a:cubicBezTo>
                      <a:cubicBezTo>
                        <a:pt x="67" y="140"/>
                        <a:pt x="69" y="142"/>
                        <a:pt x="70" y="145"/>
                      </a:cubicBezTo>
                      <a:cubicBezTo>
                        <a:pt x="70" y="147"/>
                        <a:pt x="72" y="148"/>
                        <a:pt x="74" y="147"/>
                      </a:cubicBezTo>
                      <a:cubicBezTo>
                        <a:pt x="77" y="146"/>
                        <a:pt x="80" y="145"/>
                        <a:pt x="83" y="144"/>
                      </a:cubicBezTo>
                      <a:cubicBezTo>
                        <a:pt x="84" y="145"/>
                        <a:pt x="85" y="147"/>
                        <a:pt x="86" y="149"/>
                      </a:cubicBezTo>
                      <a:cubicBezTo>
                        <a:pt x="86" y="148"/>
                        <a:pt x="86" y="147"/>
                        <a:pt x="86" y="146"/>
                      </a:cubicBezTo>
                      <a:cubicBezTo>
                        <a:pt x="86" y="143"/>
                        <a:pt x="86" y="140"/>
                        <a:pt x="86" y="136"/>
                      </a:cubicBezTo>
                      <a:cubicBezTo>
                        <a:pt x="84" y="138"/>
                        <a:pt x="82" y="139"/>
                        <a:pt x="80" y="141"/>
                      </a:cubicBezTo>
                      <a:cubicBezTo>
                        <a:pt x="78" y="136"/>
                        <a:pt x="76" y="132"/>
                        <a:pt x="74" y="1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4" name="Freeform 13"/>
                <p:cNvSpPr>
                  <a:spLocks/>
                </p:cNvSpPr>
                <p:nvPr/>
              </p:nvSpPr>
              <p:spPr bwMode="auto">
                <a:xfrm>
                  <a:off x="1054100" y="1377950"/>
                  <a:ext cx="198438" cy="401638"/>
                </a:xfrm>
                <a:custGeom>
                  <a:avLst/>
                  <a:gdLst>
                    <a:gd name="T0" fmla="*/ 40 w 53"/>
                    <a:gd name="T1" fmla="*/ 60 h 107"/>
                    <a:gd name="T2" fmla="*/ 45 w 53"/>
                    <a:gd name="T3" fmla="*/ 46 h 107"/>
                    <a:gd name="T4" fmla="*/ 42 w 53"/>
                    <a:gd name="T5" fmla="*/ 34 h 107"/>
                    <a:gd name="T6" fmla="*/ 37 w 53"/>
                    <a:gd name="T7" fmla="*/ 31 h 107"/>
                    <a:gd name="T8" fmla="*/ 10 w 53"/>
                    <a:gd name="T9" fmla="*/ 2 h 107"/>
                    <a:gd name="T10" fmla="*/ 9 w 53"/>
                    <a:gd name="T11" fmla="*/ 0 h 107"/>
                    <a:gd name="T12" fmla="*/ 8 w 53"/>
                    <a:gd name="T13" fmla="*/ 1 h 107"/>
                    <a:gd name="T14" fmla="*/ 15 w 53"/>
                    <a:gd name="T15" fmla="*/ 30 h 107"/>
                    <a:gd name="T16" fmla="*/ 0 w 53"/>
                    <a:gd name="T17" fmla="*/ 38 h 107"/>
                    <a:gd name="T18" fmla="*/ 10 w 53"/>
                    <a:gd name="T19" fmla="*/ 47 h 107"/>
                    <a:gd name="T20" fmla="*/ 10 w 53"/>
                    <a:gd name="T21" fmla="*/ 51 h 107"/>
                    <a:gd name="T22" fmla="*/ 1 w 53"/>
                    <a:gd name="T23" fmla="*/ 61 h 107"/>
                    <a:gd name="T24" fmla="*/ 18 w 53"/>
                    <a:gd name="T25" fmla="*/ 67 h 107"/>
                    <a:gd name="T26" fmla="*/ 10 w 53"/>
                    <a:gd name="T27" fmla="*/ 83 h 107"/>
                    <a:gd name="T28" fmla="*/ 25 w 53"/>
                    <a:gd name="T29" fmla="*/ 83 h 107"/>
                    <a:gd name="T30" fmla="*/ 28 w 53"/>
                    <a:gd name="T31" fmla="*/ 86 h 107"/>
                    <a:gd name="T32" fmla="*/ 28 w 53"/>
                    <a:gd name="T33" fmla="*/ 97 h 107"/>
                    <a:gd name="T34" fmla="*/ 31 w 53"/>
                    <a:gd name="T35" fmla="*/ 99 h 107"/>
                    <a:gd name="T36" fmla="*/ 33 w 53"/>
                    <a:gd name="T37" fmla="*/ 99 h 107"/>
                    <a:gd name="T38" fmla="*/ 44 w 53"/>
                    <a:gd name="T39" fmla="*/ 95 h 107"/>
                    <a:gd name="T40" fmla="*/ 48 w 53"/>
                    <a:gd name="T41" fmla="*/ 105 h 107"/>
                    <a:gd name="T42" fmla="*/ 51 w 53"/>
                    <a:gd name="T43" fmla="*/ 106 h 107"/>
                    <a:gd name="T44" fmla="*/ 53 w 53"/>
                    <a:gd name="T45" fmla="*/ 105 h 107"/>
                    <a:gd name="T46" fmla="*/ 53 w 53"/>
                    <a:gd name="T47" fmla="*/ 77 h 107"/>
                    <a:gd name="T48" fmla="*/ 53 w 53"/>
                    <a:gd name="T49" fmla="*/ 77 h 107"/>
                    <a:gd name="T50" fmla="*/ 40 w 53"/>
                    <a:gd name="T51" fmla="*/ 6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107">
                      <a:moveTo>
                        <a:pt x="40" y="60"/>
                      </a:moveTo>
                      <a:cubicBezTo>
                        <a:pt x="40" y="55"/>
                        <a:pt x="42" y="50"/>
                        <a:pt x="45" y="46"/>
                      </a:cubicBezTo>
                      <a:cubicBezTo>
                        <a:pt x="47" y="41"/>
                        <a:pt x="47" y="37"/>
                        <a:pt x="42" y="34"/>
                      </a:cubicBezTo>
                      <a:cubicBezTo>
                        <a:pt x="41" y="33"/>
                        <a:pt x="39" y="32"/>
                        <a:pt x="37" y="31"/>
                      </a:cubicBezTo>
                      <a:cubicBezTo>
                        <a:pt x="27" y="23"/>
                        <a:pt x="17" y="14"/>
                        <a:pt x="10" y="2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11"/>
                        <a:pt x="10" y="21"/>
                        <a:pt x="15" y="30"/>
                      </a:cubicBezTo>
                      <a:cubicBezTo>
                        <a:pt x="10" y="33"/>
                        <a:pt x="5" y="34"/>
                        <a:pt x="0" y="38"/>
                      </a:cubicBezTo>
                      <a:cubicBezTo>
                        <a:pt x="4" y="41"/>
                        <a:pt x="7" y="44"/>
                        <a:pt x="10" y="47"/>
                      </a:cubicBezTo>
                      <a:cubicBezTo>
                        <a:pt x="13" y="49"/>
                        <a:pt x="13" y="49"/>
                        <a:pt x="10" y="51"/>
                      </a:cubicBezTo>
                      <a:cubicBezTo>
                        <a:pt x="7" y="54"/>
                        <a:pt x="4" y="57"/>
                        <a:pt x="1" y="61"/>
                      </a:cubicBezTo>
                      <a:cubicBezTo>
                        <a:pt x="7" y="63"/>
                        <a:pt x="12" y="65"/>
                        <a:pt x="18" y="67"/>
                      </a:cubicBezTo>
                      <a:cubicBezTo>
                        <a:pt x="15" y="72"/>
                        <a:pt x="11" y="77"/>
                        <a:pt x="10" y="83"/>
                      </a:cubicBezTo>
                      <a:cubicBezTo>
                        <a:pt x="16" y="83"/>
                        <a:pt x="21" y="83"/>
                        <a:pt x="25" y="83"/>
                      </a:cubicBezTo>
                      <a:cubicBezTo>
                        <a:pt x="27" y="83"/>
                        <a:pt x="28" y="84"/>
                        <a:pt x="28" y="86"/>
                      </a:cubicBezTo>
                      <a:cubicBezTo>
                        <a:pt x="28" y="89"/>
                        <a:pt x="28" y="93"/>
                        <a:pt x="28" y="97"/>
                      </a:cubicBezTo>
                      <a:cubicBezTo>
                        <a:pt x="28" y="99"/>
                        <a:pt x="29" y="100"/>
                        <a:pt x="31" y="99"/>
                      </a:cubicBezTo>
                      <a:cubicBezTo>
                        <a:pt x="31" y="99"/>
                        <a:pt x="32" y="99"/>
                        <a:pt x="33" y="99"/>
                      </a:cubicBezTo>
                      <a:cubicBezTo>
                        <a:pt x="36" y="97"/>
                        <a:pt x="40" y="96"/>
                        <a:pt x="44" y="95"/>
                      </a:cubicBezTo>
                      <a:cubicBezTo>
                        <a:pt x="45" y="98"/>
                        <a:pt x="47" y="102"/>
                        <a:pt x="48" y="105"/>
                      </a:cubicBezTo>
                      <a:cubicBezTo>
                        <a:pt x="49" y="107"/>
                        <a:pt x="49" y="107"/>
                        <a:pt x="51" y="106"/>
                      </a:cubicBezTo>
                      <a:cubicBezTo>
                        <a:pt x="52" y="105"/>
                        <a:pt x="52" y="105"/>
                        <a:pt x="53" y="105"/>
                      </a:cubicBezTo>
                      <a:cubicBezTo>
                        <a:pt x="53" y="96"/>
                        <a:pt x="53" y="86"/>
                        <a:pt x="53" y="77"/>
                      </a:cubicBezTo>
                      <a:cubicBezTo>
                        <a:pt x="53" y="77"/>
                        <a:pt x="53" y="77"/>
                        <a:pt x="53" y="77"/>
                      </a:cubicBezTo>
                      <a:cubicBezTo>
                        <a:pt x="45" y="74"/>
                        <a:pt x="41" y="68"/>
                        <a:pt x="40" y="6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5" name="Freeform 14"/>
                <p:cNvSpPr>
                  <a:spLocks/>
                </p:cNvSpPr>
                <p:nvPr/>
              </p:nvSpPr>
              <p:spPr bwMode="auto">
                <a:xfrm>
                  <a:off x="1860550" y="1377950"/>
                  <a:ext cx="198438" cy="401638"/>
                </a:xfrm>
                <a:custGeom>
                  <a:avLst/>
                  <a:gdLst>
                    <a:gd name="T0" fmla="*/ 3 w 53"/>
                    <a:gd name="T1" fmla="*/ 106 h 107"/>
                    <a:gd name="T2" fmla="*/ 6 w 53"/>
                    <a:gd name="T3" fmla="*/ 105 h 107"/>
                    <a:gd name="T4" fmla="*/ 10 w 53"/>
                    <a:gd name="T5" fmla="*/ 94 h 107"/>
                    <a:gd name="T6" fmla="*/ 13 w 53"/>
                    <a:gd name="T7" fmla="*/ 95 h 107"/>
                    <a:gd name="T8" fmla="*/ 23 w 53"/>
                    <a:gd name="T9" fmla="*/ 99 h 107"/>
                    <a:gd name="T10" fmla="*/ 26 w 53"/>
                    <a:gd name="T11" fmla="*/ 96 h 107"/>
                    <a:gd name="T12" fmla="*/ 26 w 53"/>
                    <a:gd name="T13" fmla="*/ 86 h 107"/>
                    <a:gd name="T14" fmla="*/ 29 w 53"/>
                    <a:gd name="T15" fmla="*/ 83 h 107"/>
                    <a:gd name="T16" fmla="*/ 43 w 53"/>
                    <a:gd name="T17" fmla="*/ 83 h 107"/>
                    <a:gd name="T18" fmla="*/ 43 w 53"/>
                    <a:gd name="T19" fmla="*/ 82 h 107"/>
                    <a:gd name="T20" fmla="*/ 36 w 53"/>
                    <a:gd name="T21" fmla="*/ 67 h 107"/>
                    <a:gd name="T22" fmla="*/ 52 w 53"/>
                    <a:gd name="T23" fmla="*/ 61 h 107"/>
                    <a:gd name="T24" fmla="*/ 42 w 53"/>
                    <a:gd name="T25" fmla="*/ 50 h 107"/>
                    <a:gd name="T26" fmla="*/ 43 w 53"/>
                    <a:gd name="T27" fmla="*/ 46 h 107"/>
                    <a:gd name="T28" fmla="*/ 53 w 53"/>
                    <a:gd name="T29" fmla="*/ 38 h 107"/>
                    <a:gd name="T30" fmla="*/ 53 w 53"/>
                    <a:gd name="T31" fmla="*/ 37 h 107"/>
                    <a:gd name="T32" fmla="*/ 38 w 53"/>
                    <a:gd name="T33" fmla="*/ 29 h 107"/>
                    <a:gd name="T34" fmla="*/ 44 w 53"/>
                    <a:gd name="T35" fmla="*/ 0 h 107"/>
                    <a:gd name="T36" fmla="*/ 43 w 53"/>
                    <a:gd name="T37" fmla="*/ 2 h 107"/>
                    <a:gd name="T38" fmla="*/ 27 w 53"/>
                    <a:gd name="T39" fmla="*/ 21 h 107"/>
                    <a:gd name="T40" fmla="*/ 11 w 53"/>
                    <a:gd name="T41" fmla="*/ 34 h 107"/>
                    <a:gd name="T42" fmla="*/ 8 w 53"/>
                    <a:gd name="T43" fmla="*/ 43 h 107"/>
                    <a:gd name="T44" fmla="*/ 12 w 53"/>
                    <a:gd name="T45" fmla="*/ 51 h 107"/>
                    <a:gd name="T46" fmla="*/ 3 w 53"/>
                    <a:gd name="T47" fmla="*/ 76 h 107"/>
                    <a:gd name="T48" fmla="*/ 0 w 53"/>
                    <a:gd name="T49" fmla="*/ 77 h 107"/>
                    <a:gd name="T50" fmla="*/ 0 w 53"/>
                    <a:gd name="T51" fmla="*/ 104 h 107"/>
                    <a:gd name="T52" fmla="*/ 3 w 53"/>
                    <a:gd name="T53" fmla="*/ 10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3" h="107">
                      <a:moveTo>
                        <a:pt x="3" y="106"/>
                      </a:moveTo>
                      <a:cubicBezTo>
                        <a:pt x="4" y="107"/>
                        <a:pt x="5" y="107"/>
                        <a:pt x="6" y="105"/>
                      </a:cubicBezTo>
                      <a:cubicBezTo>
                        <a:pt x="7" y="102"/>
                        <a:pt x="9" y="98"/>
                        <a:pt x="10" y="94"/>
                      </a:cubicBezTo>
                      <a:cubicBezTo>
                        <a:pt x="11" y="95"/>
                        <a:pt x="12" y="95"/>
                        <a:pt x="13" y="95"/>
                      </a:cubicBezTo>
                      <a:cubicBezTo>
                        <a:pt x="16" y="96"/>
                        <a:pt x="19" y="98"/>
                        <a:pt x="23" y="99"/>
                      </a:cubicBezTo>
                      <a:cubicBezTo>
                        <a:pt x="25" y="99"/>
                        <a:pt x="26" y="98"/>
                        <a:pt x="26" y="96"/>
                      </a:cubicBezTo>
                      <a:cubicBezTo>
                        <a:pt x="26" y="93"/>
                        <a:pt x="26" y="89"/>
                        <a:pt x="26" y="86"/>
                      </a:cubicBezTo>
                      <a:cubicBezTo>
                        <a:pt x="26" y="83"/>
                        <a:pt x="26" y="83"/>
                        <a:pt x="29" y="83"/>
                      </a:cubicBezTo>
                      <a:cubicBezTo>
                        <a:pt x="33" y="83"/>
                        <a:pt x="38" y="83"/>
                        <a:pt x="43" y="83"/>
                      </a:cubicBezTo>
                      <a:cubicBezTo>
                        <a:pt x="43" y="82"/>
                        <a:pt x="43" y="82"/>
                        <a:pt x="43" y="82"/>
                      </a:cubicBezTo>
                      <a:cubicBezTo>
                        <a:pt x="41" y="77"/>
                        <a:pt x="38" y="72"/>
                        <a:pt x="36" y="67"/>
                      </a:cubicBezTo>
                      <a:cubicBezTo>
                        <a:pt x="41" y="65"/>
                        <a:pt x="46" y="63"/>
                        <a:pt x="52" y="61"/>
                      </a:cubicBezTo>
                      <a:cubicBezTo>
                        <a:pt x="48" y="57"/>
                        <a:pt x="45" y="53"/>
                        <a:pt x="42" y="50"/>
                      </a:cubicBezTo>
                      <a:cubicBezTo>
                        <a:pt x="40" y="48"/>
                        <a:pt x="40" y="48"/>
                        <a:pt x="43" y="46"/>
                      </a:cubicBezTo>
                      <a:cubicBezTo>
                        <a:pt x="46" y="44"/>
                        <a:pt x="49" y="41"/>
                        <a:pt x="53" y="38"/>
                      </a:cubicBez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48" y="34"/>
                        <a:pt x="43" y="32"/>
                        <a:pt x="38" y="29"/>
                      </a:cubicBezTo>
                      <a:cubicBezTo>
                        <a:pt x="43" y="20"/>
                        <a:pt x="45" y="11"/>
                        <a:pt x="44" y="0"/>
                      </a:cubicBezTo>
                      <a:cubicBezTo>
                        <a:pt x="44" y="1"/>
                        <a:pt x="43" y="1"/>
                        <a:pt x="43" y="2"/>
                      </a:cubicBezTo>
                      <a:cubicBezTo>
                        <a:pt x="39" y="9"/>
                        <a:pt x="34" y="16"/>
                        <a:pt x="27" y="21"/>
                      </a:cubicBezTo>
                      <a:cubicBezTo>
                        <a:pt x="22" y="26"/>
                        <a:pt x="17" y="30"/>
                        <a:pt x="11" y="34"/>
                      </a:cubicBezTo>
                      <a:cubicBezTo>
                        <a:pt x="8" y="36"/>
                        <a:pt x="7" y="39"/>
                        <a:pt x="8" y="43"/>
                      </a:cubicBezTo>
                      <a:cubicBezTo>
                        <a:pt x="9" y="45"/>
                        <a:pt x="11" y="48"/>
                        <a:pt x="12" y="51"/>
                      </a:cubicBezTo>
                      <a:cubicBezTo>
                        <a:pt x="16" y="61"/>
                        <a:pt x="12" y="71"/>
                        <a:pt x="3" y="76"/>
                      </a:cubicBezTo>
                      <a:cubicBezTo>
                        <a:pt x="2" y="76"/>
                        <a:pt x="1" y="77"/>
                        <a:pt x="0" y="77"/>
                      </a:cubicBezTo>
                      <a:cubicBezTo>
                        <a:pt x="0" y="86"/>
                        <a:pt x="0" y="95"/>
                        <a:pt x="0" y="104"/>
                      </a:cubicBezTo>
                      <a:cubicBezTo>
                        <a:pt x="1" y="105"/>
                        <a:pt x="2" y="105"/>
                        <a:pt x="3" y="10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6" name="Freeform 15"/>
                <p:cNvSpPr>
                  <a:spLocks noEditPoints="1"/>
                </p:cNvSpPr>
                <p:nvPr/>
              </p:nvSpPr>
              <p:spPr bwMode="auto">
                <a:xfrm>
                  <a:off x="1589088" y="1189038"/>
                  <a:ext cx="255588" cy="161925"/>
                </a:xfrm>
                <a:custGeom>
                  <a:avLst/>
                  <a:gdLst>
                    <a:gd name="T0" fmla="*/ 38 w 68"/>
                    <a:gd name="T1" fmla="*/ 41 h 43"/>
                    <a:gd name="T2" fmla="*/ 49 w 68"/>
                    <a:gd name="T3" fmla="*/ 32 h 43"/>
                    <a:gd name="T4" fmla="*/ 66 w 68"/>
                    <a:gd name="T5" fmla="*/ 12 h 43"/>
                    <a:gd name="T6" fmla="*/ 62 w 68"/>
                    <a:gd name="T7" fmla="*/ 7 h 43"/>
                    <a:gd name="T8" fmla="*/ 25 w 68"/>
                    <a:gd name="T9" fmla="*/ 6 h 43"/>
                    <a:gd name="T10" fmla="*/ 7 w 68"/>
                    <a:gd name="T11" fmla="*/ 2 h 43"/>
                    <a:gd name="T12" fmla="*/ 1 w 68"/>
                    <a:gd name="T13" fmla="*/ 0 h 43"/>
                    <a:gd name="T14" fmla="*/ 9 w 68"/>
                    <a:gd name="T15" fmla="*/ 11 h 43"/>
                    <a:gd name="T16" fmla="*/ 0 w 68"/>
                    <a:gd name="T17" fmla="*/ 13 h 43"/>
                    <a:gd name="T18" fmla="*/ 11 w 68"/>
                    <a:gd name="T19" fmla="*/ 19 h 43"/>
                    <a:gd name="T20" fmla="*/ 4 w 68"/>
                    <a:gd name="T21" fmla="*/ 24 h 43"/>
                    <a:gd name="T22" fmla="*/ 14 w 68"/>
                    <a:gd name="T23" fmla="*/ 25 h 43"/>
                    <a:gd name="T24" fmla="*/ 1 w 68"/>
                    <a:gd name="T25" fmla="*/ 35 h 43"/>
                    <a:gd name="T26" fmla="*/ 25 w 68"/>
                    <a:gd name="T27" fmla="*/ 30 h 43"/>
                    <a:gd name="T28" fmla="*/ 25 w 68"/>
                    <a:gd name="T29" fmla="*/ 43 h 43"/>
                    <a:gd name="T30" fmla="*/ 35 w 68"/>
                    <a:gd name="T31" fmla="*/ 33 h 43"/>
                    <a:gd name="T32" fmla="*/ 38 w 68"/>
                    <a:gd name="T33" fmla="*/ 41 h 43"/>
                    <a:gd name="T34" fmla="*/ 42 w 68"/>
                    <a:gd name="T35" fmla="*/ 12 h 43"/>
                    <a:gd name="T36" fmla="*/ 55 w 68"/>
                    <a:gd name="T37" fmla="*/ 12 h 43"/>
                    <a:gd name="T38" fmla="*/ 56 w 68"/>
                    <a:gd name="T39" fmla="*/ 15 h 43"/>
                    <a:gd name="T40" fmla="*/ 56 w 68"/>
                    <a:gd name="T41" fmla="*/ 15 h 43"/>
                    <a:gd name="T42" fmla="*/ 50 w 68"/>
                    <a:gd name="T43" fmla="*/ 17 h 43"/>
                    <a:gd name="T44" fmla="*/ 42 w 68"/>
                    <a:gd name="T45" fmla="*/ 13 h 43"/>
                    <a:gd name="T46" fmla="*/ 42 w 68"/>
                    <a:gd name="T47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" h="43">
                      <a:moveTo>
                        <a:pt x="38" y="41"/>
                      </a:moveTo>
                      <a:cubicBezTo>
                        <a:pt x="42" y="38"/>
                        <a:pt x="45" y="35"/>
                        <a:pt x="49" y="32"/>
                      </a:cubicBezTo>
                      <a:cubicBezTo>
                        <a:pt x="56" y="27"/>
                        <a:pt x="62" y="20"/>
                        <a:pt x="66" y="12"/>
                      </a:cubicBezTo>
                      <a:cubicBezTo>
                        <a:pt x="68" y="8"/>
                        <a:pt x="67" y="7"/>
                        <a:pt x="62" y="7"/>
                      </a:cubicBezTo>
                      <a:cubicBezTo>
                        <a:pt x="50" y="6"/>
                        <a:pt x="37" y="6"/>
                        <a:pt x="25" y="6"/>
                      </a:cubicBezTo>
                      <a:cubicBezTo>
                        <a:pt x="19" y="6"/>
                        <a:pt x="13" y="4"/>
                        <a:pt x="7" y="2"/>
                      </a:cubicBezTo>
                      <a:cubicBezTo>
                        <a:pt x="5" y="1"/>
                        <a:pt x="3" y="1"/>
                        <a:pt x="1" y="0"/>
                      </a:cubicBezTo>
                      <a:cubicBezTo>
                        <a:pt x="2" y="5"/>
                        <a:pt x="5" y="7"/>
                        <a:pt x="9" y="11"/>
                      </a:cubicBezTo>
                      <a:cubicBezTo>
                        <a:pt x="6" y="11"/>
                        <a:pt x="3" y="12"/>
                        <a:pt x="0" y="13"/>
                      </a:cubicBezTo>
                      <a:cubicBezTo>
                        <a:pt x="3" y="16"/>
                        <a:pt x="7" y="17"/>
                        <a:pt x="11" y="19"/>
                      </a:cubicBezTo>
                      <a:cubicBezTo>
                        <a:pt x="9" y="20"/>
                        <a:pt x="6" y="22"/>
                        <a:pt x="4" y="24"/>
                      </a:cubicBezTo>
                      <a:cubicBezTo>
                        <a:pt x="7" y="26"/>
                        <a:pt x="11" y="25"/>
                        <a:pt x="14" y="25"/>
                      </a:cubicBezTo>
                      <a:cubicBezTo>
                        <a:pt x="11" y="30"/>
                        <a:pt x="7" y="33"/>
                        <a:pt x="1" y="35"/>
                      </a:cubicBezTo>
                      <a:cubicBezTo>
                        <a:pt x="10" y="39"/>
                        <a:pt x="18" y="35"/>
                        <a:pt x="25" y="30"/>
                      </a:cubicBezTo>
                      <a:cubicBezTo>
                        <a:pt x="25" y="35"/>
                        <a:pt x="25" y="39"/>
                        <a:pt x="25" y="43"/>
                      </a:cubicBezTo>
                      <a:cubicBezTo>
                        <a:pt x="29" y="41"/>
                        <a:pt x="31" y="37"/>
                        <a:pt x="35" y="33"/>
                      </a:cubicBezTo>
                      <a:cubicBezTo>
                        <a:pt x="37" y="36"/>
                        <a:pt x="37" y="39"/>
                        <a:pt x="38" y="41"/>
                      </a:cubicBezTo>
                      <a:close/>
                      <a:moveTo>
                        <a:pt x="42" y="12"/>
                      </a:moveTo>
                      <a:cubicBezTo>
                        <a:pt x="46" y="12"/>
                        <a:pt x="51" y="12"/>
                        <a:pt x="55" y="12"/>
                      </a:cubicBezTo>
                      <a:cubicBezTo>
                        <a:pt x="57" y="12"/>
                        <a:pt x="58" y="13"/>
                        <a:pt x="56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4" y="19"/>
                        <a:pt x="54" y="19"/>
                        <a:pt x="50" y="17"/>
                      </a:cubicBezTo>
                      <a:cubicBezTo>
                        <a:pt x="47" y="16"/>
                        <a:pt x="44" y="14"/>
                        <a:pt x="42" y="13"/>
                      </a:cubicBezTo>
                      <a:cubicBezTo>
                        <a:pt x="42" y="13"/>
                        <a:pt x="42" y="13"/>
                        <a:pt x="42" y="1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7" name="Freeform 16"/>
                <p:cNvSpPr>
                  <a:spLocks noEditPoints="1"/>
                </p:cNvSpPr>
                <p:nvPr/>
              </p:nvSpPr>
              <p:spPr bwMode="auto">
                <a:xfrm>
                  <a:off x="1276350" y="1189038"/>
                  <a:ext cx="247650" cy="161925"/>
                </a:xfrm>
                <a:custGeom>
                  <a:avLst/>
                  <a:gdLst>
                    <a:gd name="T0" fmla="*/ 31 w 66"/>
                    <a:gd name="T1" fmla="*/ 34 h 43"/>
                    <a:gd name="T2" fmla="*/ 41 w 66"/>
                    <a:gd name="T3" fmla="*/ 43 h 43"/>
                    <a:gd name="T4" fmla="*/ 41 w 66"/>
                    <a:gd name="T5" fmla="*/ 30 h 43"/>
                    <a:gd name="T6" fmla="*/ 64 w 66"/>
                    <a:gd name="T7" fmla="*/ 35 h 43"/>
                    <a:gd name="T8" fmla="*/ 52 w 66"/>
                    <a:gd name="T9" fmla="*/ 25 h 43"/>
                    <a:gd name="T10" fmla="*/ 61 w 66"/>
                    <a:gd name="T11" fmla="*/ 24 h 43"/>
                    <a:gd name="T12" fmla="*/ 55 w 66"/>
                    <a:gd name="T13" fmla="*/ 18 h 43"/>
                    <a:gd name="T14" fmla="*/ 66 w 66"/>
                    <a:gd name="T15" fmla="*/ 12 h 43"/>
                    <a:gd name="T16" fmla="*/ 57 w 66"/>
                    <a:gd name="T17" fmla="*/ 10 h 43"/>
                    <a:gd name="T18" fmla="*/ 64 w 66"/>
                    <a:gd name="T19" fmla="*/ 0 h 43"/>
                    <a:gd name="T20" fmla="*/ 64 w 66"/>
                    <a:gd name="T21" fmla="*/ 0 h 43"/>
                    <a:gd name="T22" fmla="*/ 30 w 66"/>
                    <a:gd name="T23" fmla="*/ 6 h 43"/>
                    <a:gd name="T24" fmla="*/ 18 w 66"/>
                    <a:gd name="T25" fmla="*/ 6 h 43"/>
                    <a:gd name="T26" fmla="*/ 3 w 66"/>
                    <a:gd name="T27" fmla="*/ 7 h 43"/>
                    <a:gd name="T28" fmla="*/ 0 w 66"/>
                    <a:gd name="T29" fmla="*/ 9 h 43"/>
                    <a:gd name="T30" fmla="*/ 4 w 66"/>
                    <a:gd name="T31" fmla="*/ 17 h 43"/>
                    <a:gd name="T32" fmla="*/ 18 w 66"/>
                    <a:gd name="T33" fmla="*/ 33 h 43"/>
                    <a:gd name="T34" fmla="*/ 28 w 66"/>
                    <a:gd name="T35" fmla="*/ 41 h 43"/>
                    <a:gd name="T36" fmla="*/ 31 w 66"/>
                    <a:gd name="T37" fmla="*/ 34 h 43"/>
                    <a:gd name="T38" fmla="*/ 18 w 66"/>
                    <a:gd name="T39" fmla="*/ 16 h 43"/>
                    <a:gd name="T40" fmla="*/ 14 w 66"/>
                    <a:gd name="T41" fmla="*/ 18 h 43"/>
                    <a:gd name="T42" fmla="*/ 12 w 66"/>
                    <a:gd name="T43" fmla="*/ 18 h 43"/>
                    <a:gd name="T44" fmla="*/ 10 w 66"/>
                    <a:gd name="T45" fmla="*/ 13 h 43"/>
                    <a:gd name="T46" fmla="*/ 15 w 66"/>
                    <a:gd name="T47" fmla="*/ 12 h 43"/>
                    <a:gd name="T48" fmla="*/ 25 w 66"/>
                    <a:gd name="T49" fmla="*/ 12 h 43"/>
                    <a:gd name="T50" fmla="*/ 25 w 66"/>
                    <a:gd name="T51" fmla="*/ 13 h 43"/>
                    <a:gd name="T52" fmla="*/ 18 w 66"/>
                    <a:gd name="T53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6" h="43">
                      <a:moveTo>
                        <a:pt x="31" y="34"/>
                      </a:moveTo>
                      <a:cubicBezTo>
                        <a:pt x="35" y="37"/>
                        <a:pt x="37" y="41"/>
                        <a:pt x="41" y="43"/>
                      </a:cubicBezTo>
                      <a:cubicBezTo>
                        <a:pt x="41" y="39"/>
                        <a:pt x="41" y="35"/>
                        <a:pt x="41" y="30"/>
                      </a:cubicBezTo>
                      <a:cubicBezTo>
                        <a:pt x="48" y="35"/>
                        <a:pt x="55" y="39"/>
                        <a:pt x="64" y="35"/>
                      </a:cubicBezTo>
                      <a:cubicBezTo>
                        <a:pt x="59" y="33"/>
                        <a:pt x="54" y="30"/>
                        <a:pt x="52" y="25"/>
                      </a:cubicBezTo>
                      <a:cubicBezTo>
                        <a:pt x="55" y="25"/>
                        <a:pt x="58" y="26"/>
                        <a:pt x="61" y="24"/>
                      </a:cubicBezTo>
                      <a:cubicBezTo>
                        <a:pt x="59" y="22"/>
                        <a:pt x="56" y="21"/>
                        <a:pt x="55" y="18"/>
                      </a:cubicBezTo>
                      <a:cubicBezTo>
                        <a:pt x="59" y="17"/>
                        <a:pt x="63" y="16"/>
                        <a:pt x="66" y="12"/>
                      </a:cubicBezTo>
                      <a:cubicBezTo>
                        <a:pt x="62" y="12"/>
                        <a:pt x="59" y="12"/>
                        <a:pt x="57" y="10"/>
                      </a:cubicBezTo>
                      <a:cubicBezTo>
                        <a:pt x="61" y="7"/>
                        <a:pt x="64" y="3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3" y="5"/>
                        <a:pt x="41" y="6"/>
                        <a:pt x="30" y="6"/>
                      </a:cubicBezTo>
                      <a:cubicBezTo>
                        <a:pt x="26" y="7"/>
                        <a:pt x="22" y="6"/>
                        <a:pt x="18" y="6"/>
                      </a:cubicBezTo>
                      <a:cubicBezTo>
                        <a:pt x="13" y="7"/>
                        <a:pt x="8" y="7"/>
                        <a:pt x="3" y="7"/>
                      </a:cubicBezTo>
                      <a:cubicBezTo>
                        <a:pt x="1" y="7"/>
                        <a:pt x="0" y="7"/>
                        <a:pt x="0" y="9"/>
                      </a:cubicBezTo>
                      <a:cubicBezTo>
                        <a:pt x="1" y="12"/>
                        <a:pt x="2" y="14"/>
                        <a:pt x="4" y="17"/>
                      </a:cubicBezTo>
                      <a:cubicBezTo>
                        <a:pt x="7" y="23"/>
                        <a:pt x="12" y="28"/>
                        <a:pt x="18" y="33"/>
                      </a:cubicBezTo>
                      <a:cubicBezTo>
                        <a:pt x="21" y="35"/>
                        <a:pt x="25" y="38"/>
                        <a:pt x="28" y="41"/>
                      </a:cubicBezTo>
                      <a:cubicBezTo>
                        <a:pt x="29" y="39"/>
                        <a:pt x="30" y="36"/>
                        <a:pt x="31" y="34"/>
                      </a:cubicBezTo>
                      <a:close/>
                      <a:moveTo>
                        <a:pt x="18" y="16"/>
                      </a:moveTo>
                      <a:cubicBezTo>
                        <a:pt x="17" y="17"/>
                        <a:pt x="16" y="17"/>
                        <a:pt x="14" y="18"/>
                      </a:cubicBezTo>
                      <a:cubicBezTo>
                        <a:pt x="13" y="20"/>
                        <a:pt x="12" y="19"/>
                        <a:pt x="12" y="18"/>
                      </a:cubicBezTo>
                      <a:cubicBezTo>
                        <a:pt x="11" y="16"/>
                        <a:pt x="11" y="15"/>
                        <a:pt x="10" y="13"/>
                      </a:cubicBezTo>
                      <a:cubicBezTo>
                        <a:pt x="11" y="13"/>
                        <a:pt x="13" y="12"/>
                        <a:pt x="15" y="12"/>
                      </a:cubicBezTo>
                      <a:cubicBezTo>
                        <a:pt x="18" y="12"/>
                        <a:pt x="21" y="12"/>
                        <a:pt x="25" y="12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3" y="14"/>
                        <a:pt x="21" y="15"/>
                        <a:pt x="18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8" name="Freeform 17"/>
                <p:cNvSpPr>
                  <a:spLocks/>
                </p:cNvSpPr>
                <p:nvPr/>
              </p:nvSpPr>
              <p:spPr bwMode="auto">
                <a:xfrm>
                  <a:off x="2138363" y="1128713"/>
                  <a:ext cx="166688" cy="301625"/>
                </a:xfrm>
                <a:custGeom>
                  <a:avLst/>
                  <a:gdLst>
                    <a:gd name="T0" fmla="*/ 1 w 44"/>
                    <a:gd name="T1" fmla="*/ 80 h 80"/>
                    <a:gd name="T2" fmla="*/ 3 w 44"/>
                    <a:gd name="T3" fmla="*/ 78 h 80"/>
                    <a:gd name="T4" fmla="*/ 31 w 44"/>
                    <a:gd name="T5" fmla="*/ 53 h 80"/>
                    <a:gd name="T6" fmla="*/ 41 w 44"/>
                    <a:gd name="T7" fmla="*/ 18 h 80"/>
                    <a:gd name="T8" fmla="*/ 32 w 44"/>
                    <a:gd name="T9" fmla="*/ 1 h 80"/>
                    <a:gd name="T10" fmla="*/ 30 w 44"/>
                    <a:gd name="T11" fmla="*/ 2 h 80"/>
                    <a:gd name="T12" fmla="*/ 4 w 44"/>
                    <a:gd name="T13" fmla="*/ 39 h 80"/>
                    <a:gd name="T14" fmla="*/ 3 w 44"/>
                    <a:gd name="T15" fmla="*/ 44 h 80"/>
                    <a:gd name="T16" fmla="*/ 4 w 44"/>
                    <a:gd name="T17" fmla="*/ 51 h 80"/>
                    <a:gd name="T18" fmla="*/ 5 w 44"/>
                    <a:gd name="T19" fmla="*/ 57 h 80"/>
                    <a:gd name="T20" fmla="*/ 28 w 44"/>
                    <a:gd name="T21" fmla="*/ 26 h 80"/>
                    <a:gd name="T22" fmla="*/ 27 w 44"/>
                    <a:gd name="T23" fmla="*/ 39 h 80"/>
                    <a:gd name="T24" fmla="*/ 7 w 44"/>
                    <a:gd name="T25" fmla="*/ 61 h 80"/>
                    <a:gd name="T26" fmla="*/ 5 w 44"/>
                    <a:gd name="T27" fmla="*/ 64 h 80"/>
                    <a:gd name="T28" fmla="*/ 2 w 44"/>
                    <a:gd name="T29" fmla="*/ 73 h 80"/>
                    <a:gd name="T30" fmla="*/ 0 w 44"/>
                    <a:gd name="T31" fmla="*/ 80 h 80"/>
                    <a:gd name="T32" fmla="*/ 1 w 44"/>
                    <a:gd name="T3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80">
                      <a:moveTo>
                        <a:pt x="1" y="80"/>
                      </a:moveTo>
                      <a:cubicBezTo>
                        <a:pt x="1" y="79"/>
                        <a:pt x="2" y="78"/>
                        <a:pt x="3" y="78"/>
                      </a:cubicBezTo>
                      <a:cubicBezTo>
                        <a:pt x="14" y="70"/>
                        <a:pt x="23" y="63"/>
                        <a:pt x="31" y="53"/>
                      </a:cubicBezTo>
                      <a:cubicBezTo>
                        <a:pt x="39" y="43"/>
                        <a:pt x="44" y="31"/>
                        <a:pt x="41" y="18"/>
                      </a:cubicBezTo>
                      <a:cubicBezTo>
                        <a:pt x="40" y="12"/>
                        <a:pt x="37" y="6"/>
                        <a:pt x="32" y="1"/>
                      </a:cubicBezTo>
                      <a:cubicBezTo>
                        <a:pt x="31" y="0"/>
                        <a:pt x="30" y="0"/>
                        <a:pt x="30" y="2"/>
                      </a:cubicBezTo>
                      <a:cubicBezTo>
                        <a:pt x="23" y="15"/>
                        <a:pt x="14" y="27"/>
                        <a:pt x="4" y="39"/>
                      </a:cubicBezTo>
                      <a:cubicBezTo>
                        <a:pt x="3" y="41"/>
                        <a:pt x="3" y="42"/>
                        <a:pt x="3" y="44"/>
                      </a:cubicBezTo>
                      <a:cubicBezTo>
                        <a:pt x="3" y="46"/>
                        <a:pt x="4" y="49"/>
                        <a:pt x="4" y="51"/>
                      </a:cubicBezTo>
                      <a:cubicBezTo>
                        <a:pt x="4" y="53"/>
                        <a:pt x="5" y="55"/>
                        <a:pt x="5" y="57"/>
                      </a:cubicBezTo>
                      <a:cubicBezTo>
                        <a:pt x="15" y="48"/>
                        <a:pt x="22" y="38"/>
                        <a:pt x="28" y="26"/>
                      </a:cubicBezTo>
                      <a:cubicBezTo>
                        <a:pt x="31" y="31"/>
                        <a:pt x="30" y="35"/>
                        <a:pt x="27" y="39"/>
                      </a:cubicBezTo>
                      <a:cubicBezTo>
                        <a:pt x="22" y="48"/>
                        <a:pt x="15" y="54"/>
                        <a:pt x="7" y="61"/>
                      </a:cubicBezTo>
                      <a:cubicBezTo>
                        <a:pt x="6" y="61"/>
                        <a:pt x="5" y="62"/>
                        <a:pt x="5" y="64"/>
                      </a:cubicBezTo>
                      <a:cubicBezTo>
                        <a:pt x="4" y="67"/>
                        <a:pt x="3" y="70"/>
                        <a:pt x="2" y="73"/>
                      </a:cubicBezTo>
                      <a:cubicBezTo>
                        <a:pt x="1" y="75"/>
                        <a:pt x="1" y="77"/>
                        <a:pt x="0" y="80"/>
                      </a:cubicBezTo>
                      <a:cubicBezTo>
                        <a:pt x="0" y="80"/>
                        <a:pt x="0" y="80"/>
                        <a:pt x="1" y="8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9" name="Freeform 18"/>
                <p:cNvSpPr>
                  <a:spLocks/>
                </p:cNvSpPr>
                <p:nvPr/>
              </p:nvSpPr>
              <p:spPr bwMode="auto">
                <a:xfrm>
                  <a:off x="815975" y="1128713"/>
                  <a:ext cx="166688" cy="304800"/>
                </a:xfrm>
                <a:custGeom>
                  <a:avLst/>
                  <a:gdLst>
                    <a:gd name="T0" fmla="*/ 13 w 44"/>
                    <a:gd name="T1" fmla="*/ 53 h 81"/>
                    <a:gd name="T2" fmla="*/ 35 w 44"/>
                    <a:gd name="T3" fmla="*/ 75 h 81"/>
                    <a:gd name="T4" fmla="*/ 44 w 44"/>
                    <a:gd name="T5" fmla="*/ 81 h 81"/>
                    <a:gd name="T6" fmla="*/ 43 w 44"/>
                    <a:gd name="T7" fmla="*/ 79 h 81"/>
                    <a:gd name="T8" fmla="*/ 39 w 44"/>
                    <a:gd name="T9" fmla="*/ 67 h 81"/>
                    <a:gd name="T10" fmla="*/ 36 w 44"/>
                    <a:gd name="T11" fmla="*/ 61 h 81"/>
                    <a:gd name="T12" fmla="*/ 26 w 44"/>
                    <a:gd name="T13" fmla="*/ 52 h 81"/>
                    <a:gd name="T14" fmla="*/ 14 w 44"/>
                    <a:gd name="T15" fmla="*/ 36 h 81"/>
                    <a:gd name="T16" fmla="*/ 16 w 44"/>
                    <a:gd name="T17" fmla="*/ 27 h 81"/>
                    <a:gd name="T18" fmla="*/ 38 w 44"/>
                    <a:gd name="T19" fmla="*/ 57 h 81"/>
                    <a:gd name="T20" fmla="*/ 39 w 44"/>
                    <a:gd name="T21" fmla="*/ 57 h 81"/>
                    <a:gd name="T22" fmla="*/ 40 w 44"/>
                    <a:gd name="T23" fmla="*/ 44 h 81"/>
                    <a:gd name="T24" fmla="*/ 39 w 44"/>
                    <a:gd name="T25" fmla="*/ 40 h 81"/>
                    <a:gd name="T26" fmla="*/ 30 w 44"/>
                    <a:gd name="T27" fmla="*/ 28 h 81"/>
                    <a:gd name="T28" fmla="*/ 14 w 44"/>
                    <a:gd name="T29" fmla="*/ 2 h 81"/>
                    <a:gd name="T30" fmla="*/ 11 w 44"/>
                    <a:gd name="T31" fmla="*/ 2 h 81"/>
                    <a:gd name="T32" fmla="*/ 3 w 44"/>
                    <a:gd name="T33" fmla="*/ 34 h 81"/>
                    <a:gd name="T34" fmla="*/ 13 w 44"/>
                    <a:gd name="T35" fmla="*/ 5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" h="81">
                      <a:moveTo>
                        <a:pt x="13" y="53"/>
                      </a:moveTo>
                      <a:cubicBezTo>
                        <a:pt x="19" y="62"/>
                        <a:pt x="27" y="68"/>
                        <a:pt x="35" y="75"/>
                      </a:cubicBezTo>
                      <a:cubicBezTo>
                        <a:pt x="38" y="77"/>
                        <a:pt x="40" y="79"/>
                        <a:pt x="44" y="81"/>
                      </a:cubicBezTo>
                      <a:cubicBezTo>
                        <a:pt x="43" y="80"/>
                        <a:pt x="43" y="79"/>
                        <a:pt x="43" y="79"/>
                      </a:cubicBezTo>
                      <a:cubicBezTo>
                        <a:pt x="42" y="75"/>
                        <a:pt x="41" y="71"/>
                        <a:pt x="39" y="67"/>
                      </a:cubicBezTo>
                      <a:cubicBezTo>
                        <a:pt x="39" y="65"/>
                        <a:pt x="39" y="62"/>
                        <a:pt x="36" y="61"/>
                      </a:cubicBezTo>
                      <a:cubicBezTo>
                        <a:pt x="32" y="58"/>
                        <a:pt x="29" y="55"/>
                        <a:pt x="26" y="52"/>
                      </a:cubicBezTo>
                      <a:cubicBezTo>
                        <a:pt x="21" y="47"/>
                        <a:pt x="17" y="42"/>
                        <a:pt x="14" y="36"/>
                      </a:cubicBezTo>
                      <a:cubicBezTo>
                        <a:pt x="13" y="33"/>
                        <a:pt x="13" y="30"/>
                        <a:pt x="16" y="27"/>
                      </a:cubicBezTo>
                      <a:cubicBezTo>
                        <a:pt x="21" y="39"/>
                        <a:pt x="29" y="49"/>
                        <a:pt x="38" y="57"/>
                      </a:cubicBezTo>
                      <a:cubicBezTo>
                        <a:pt x="38" y="57"/>
                        <a:pt x="39" y="57"/>
                        <a:pt x="39" y="57"/>
                      </a:cubicBezTo>
                      <a:cubicBezTo>
                        <a:pt x="39" y="52"/>
                        <a:pt x="40" y="48"/>
                        <a:pt x="40" y="44"/>
                      </a:cubicBezTo>
                      <a:cubicBezTo>
                        <a:pt x="41" y="43"/>
                        <a:pt x="40" y="41"/>
                        <a:pt x="39" y="40"/>
                      </a:cubicBezTo>
                      <a:cubicBezTo>
                        <a:pt x="36" y="36"/>
                        <a:pt x="33" y="32"/>
                        <a:pt x="30" y="28"/>
                      </a:cubicBezTo>
                      <a:cubicBezTo>
                        <a:pt x="25" y="20"/>
                        <a:pt x="19" y="11"/>
                        <a:pt x="14" y="2"/>
                      </a:cubicBezTo>
                      <a:cubicBezTo>
                        <a:pt x="13" y="0"/>
                        <a:pt x="13" y="0"/>
                        <a:pt x="11" y="2"/>
                      </a:cubicBezTo>
                      <a:cubicBezTo>
                        <a:pt x="2" y="11"/>
                        <a:pt x="0" y="22"/>
                        <a:pt x="3" y="34"/>
                      </a:cubicBezTo>
                      <a:cubicBezTo>
                        <a:pt x="4" y="41"/>
                        <a:pt x="8" y="48"/>
                        <a:pt x="13" y="5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0" name="Freeform 19"/>
                <p:cNvSpPr>
                  <a:spLocks/>
                </p:cNvSpPr>
                <p:nvPr/>
              </p:nvSpPr>
              <p:spPr bwMode="auto">
                <a:xfrm>
                  <a:off x="1441450" y="911225"/>
                  <a:ext cx="238125" cy="134938"/>
                </a:xfrm>
                <a:custGeom>
                  <a:avLst/>
                  <a:gdLst>
                    <a:gd name="T0" fmla="*/ 9 w 63"/>
                    <a:gd name="T1" fmla="*/ 36 h 36"/>
                    <a:gd name="T2" fmla="*/ 54 w 63"/>
                    <a:gd name="T3" fmla="*/ 36 h 36"/>
                    <a:gd name="T4" fmla="*/ 57 w 63"/>
                    <a:gd name="T5" fmla="*/ 34 h 36"/>
                    <a:gd name="T6" fmla="*/ 62 w 63"/>
                    <a:gd name="T7" fmla="*/ 20 h 36"/>
                    <a:gd name="T8" fmla="*/ 62 w 63"/>
                    <a:gd name="T9" fmla="*/ 11 h 36"/>
                    <a:gd name="T10" fmla="*/ 44 w 63"/>
                    <a:gd name="T11" fmla="*/ 1 h 36"/>
                    <a:gd name="T12" fmla="*/ 40 w 63"/>
                    <a:gd name="T13" fmla="*/ 21 h 36"/>
                    <a:gd name="T14" fmla="*/ 35 w 63"/>
                    <a:gd name="T15" fmla="*/ 31 h 36"/>
                    <a:gd name="T16" fmla="*/ 27 w 63"/>
                    <a:gd name="T17" fmla="*/ 31 h 36"/>
                    <a:gd name="T18" fmla="*/ 26 w 63"/>
                    <a:gd name="T19" fmla="*/ 30 h 36"/>
                    <a:gd name="T20" fmla="*/ 19 w 63"/>
                    <a:gd name="T21" fmla="*/ 9 h 36"/>
                    <a:gd name="T22" fmla="*/ 18 w 63"/>
                    <a:gd name="T23" fmla="*/ 0 h 36"/>
                    <a:gd name="T24" fmla="*/ 9 w 63"/>
                    <a:gd name="T25" fmla="*/ 2 h 36"/>
                    <a:gd name="T26" fmla="*/ 0 w 63"/>
                    <a:gd name="T27" fmla="*/ 17 h 36"/>
                    <a:gd name="T28" fmla="*/ 4 w 63"/>
                    <a:gd name="T29" fmla="*/ 33 h 36"/>
                    <a:gd name="T30" fmla="*/ 9 w 63"/>
                    <a:gd name="T3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36">
                      <a:moveTo>
                        <a:pt x="9" y="36"/>
                      </a:moveTo>
                      <a:cubicBezTo>
                        <a:pt x="23" y="36"/>
                        <a:pt x="39" y="36"/>
                        <a:pt x="54" y="36"/>
                      </a:cubicBezTo>
                      <a:cubicBezTo>
                        <a:pt x="56" y="36"/>
                        <a:pt x="57" y="36"/>
                        <a:pt x="57" y="34"/>
                      </a:cubicBezTo>
                      <a:cubicBezTo>
                        <a:pt x="59" y="29"/>
                        <a:pt x="61" y="25"/>
                        <a:pt x="62" y="20"/>
                      </a:cubicBezTo>
                      <a:cubicBezTo>
                        <a:pt x="63" y="17"/>
                        <a:pt x="63" y="14"/>
                        <a:pt x="62" y="11"/>
                      </a:cubicBezTo>
                      <a:cubicBezTo>
                        <a:pt x="60" y="4"/>
                        <a:pt x="50" y="0"/>
                        <a:pt x="44" y="1"/>
                      </a:cubicBezTo>
                      <a:cubicBezTo>
                        <a:pt x="43" y="8"/>
                        <a:pt x="41" y="15"/>
                        <a:pt x="40" y="21"/>
                      </a:cubicBezTo>
                      <a:cubicBezTo>
                        <a:pt x="39" y="25"/>
                        <a:pt x="37" y="28"/>
                        <a:pt x="35" y="31"/>
                      </a:cubicBezTo>
                      <a:cubicBezTo>
                        <a:pt x="33" y="35"/>
                        <a:pt x="30" y="34"/>
                        <a:pt x="27" y="31"/>
                      </a:cubicBezTo>
                      <a:cubicBezTo>
                        <a:pt x="27" y="31"/>
                        <a:pt x="27" y="30"/>
                        <a:pt x="26" y="30"/>
                      </a:cubicBezTo>
                      <a:cubicBezTo>
                        <a:pt x="22" y="23"/>
                        <a:pt x="21" y="16"/>
                        <a:pt x="19" y="9"/>
                      </a:cubicBezTo>
                      <a:cubicBezTo>
                        <a:pt x="19" y="6"/>
                        <a:pt x="19" y="3"/>
                        <a:pt x="18" y="0"/>
                      </a:cubicBezTo>
                      <a:cubicBezTo>
                        <a:pt x="15" y="1"/>
                        <a:pt x="12" y="1"/>
                        <a:pt x="9" y="2"/>
                      </a:cubicBezTo>
                      <a:cubicBezTo>
                        <a:pt x="4" y="5"/>
                        <a:pt x="0" y="9"/>
                        <a:pt x="0" y="17"/>
                      </a:cubicBezTo>
                      <a:cubicBezTo>
                        <a:pt x="1" y="22"/>
                        <a:pt x="2" y="28"/>
                        <a:pt x="4" y="33"/>
                      </a:cubicBezTo>
                      <a:cubicBezTo>
                        <a:pt x="5" y="35"/>
                        <a:pt x="6" y="36"/>
                        <a:pt x="9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1" name="Freeform 20"/>
                <p:cNvSpPr>
                  <a:spLocks/>
                </p:cNvSpPr>
                <p:nvPr/>
              </p:nvSpPr>
              <p:spPr bwMode="auto">
                <a:xfrm>
                  <a:off x="1257300" y="1076325"/>
                  <a:ext cx="161925" cy="98425"/>
                </a:xfrm>
                <a:custGeom>
                  <a:avLst/>
                  <a:gdLst>
                    <a:gd name="T0" fmla="*/ 5 w 43"/>
                    <a:gd name="T1" fmla="*/ 26 h 26"/>
                    <a:gd name="T2" fmla="*/ 37 w 43"/>
                    <a:gd name="T3" fmla="*/ 26 h 26"/>
                    <a:gd name="T4" fmla="*/ 39 w 43"/>
                    <a:gd name="T5" fmla="*/ 24 h 26"/>
                    <a:gd name="T6" fmla="*/ 41 w 43"/>
                    <a:gd name="T7" fmla="*/ 20 h 26"/>
                    <a:gd name="T8" fmla="*/ 39 w 43"/>
                    <a:gd name="T9" fmla="*/ 5 h 26"/>
                    <a:gd name="T10" fmla="*/ 28 w 43"/>
                    <a:gd name="T11" fmla="*/ 0 h 26"/>
                    <a:gd name="T12" fmla="*/ 27 w 43"/>
                    <a:gd name="T13" fmla="*/ 5 h 26"/>
                    <a:gd name="T14" fmla="*/ 24 w 43"/>
                    <a:gd name="T15" fmla="*/ 19 h 26"/>
                    <a:gd name="T16" fmla="*/ 21 w 43"/>
                    <a:gd name="T17" fmla="*/ 22 h 26"/>
                    <a:gd name="T18" fmla="*/ 18 w 43"/>
                    <a:gd name="T19" fmla="*/ 19 h 26"/>
                    <a:gd name="T20" fmla="*/ 14 w 43"/>
                    <a:gd name="T21" fmla="*/ 3 h 26"/>
                    <a:gd name="T22" fmla="*/ 13 w 43"/>
                    <a:gd name="T23" fmla="*/ 0 h 26"/>
                    <a:gd name="T24" fmla="*/ 10 w 43"/>
                    <a:gd name="T25" fmla="*/ 1 h 26"/>
                    <a:gd name="T26" fmla="*/ 1 w 43"/>
                    <a:gd name="T27" fmla="*/ 11 h 26"/>
                    <a:gd name="T28" fmla="*/ 2 w 43"/>
                    <a:gd name="T29" fmla="*/ 24 h 26"/>
                    <a:gd name="T30" fmla="*/ 5 w 43"/>
                    <a:gd name="T3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" h="26">
                      <a:moveTo>
                        <a:pt x="5" y="26"/>
                      </a:moveTo>
                      <a:cubicBezTo>
                        <a:pt x="16" y="26"/>
                        <a:pt x="26" y="26"/>
                        <a:pt x="37" y="26"/>
                      </a:cubicBezTo>
                      <a:cubicBezTo>
                        <a:pt x="38" y="26"/>
                        <a:pt x="39" y="26"/>
                        <a:pt x="39" y="24"/>
                      </a:cubicBezTo>
                      <a:cubicBezTo>
                        <a:pt x="40" y="23"/>
                        <a:pt x="40" y="21"/>
                        <a:pt x="41" y="20"/>
                      </a:cubicBezTo>
                      <a:cubicBezTo>
                        <a:pt x="42" y="15"/>
                        <a:pt x="43" y="9"/>
                        <a:pt x="39" y="5"/>
                      </a:cubicBezTo>
                      <a:cubicBezTo>
                        <a:pt x="36" y="2"/>
                        <a:pt x="33" y="1"/>
                        <a:pt x="28" y="0"/>
                      </a:cubicBezTo>
                      <a:cubicBezTo>
                        <a:pt x="28" y="2"/>
                        <a:pt x="28" y="3"/>
                        <a:pt x="27" y="5"/>
                      </a:cubicBezTo>
                      <a:cubicBezTo>
                        <a:pt x="27" y="10"/>
                        <a:pt x="26" y="15"/>
                        <a:pt x="24" y="19"/>
                      </a:cubicBezTo>
                      <a:cubicBezTo>
                        <a:pt x="23" y="21"/>
                        <a:pt x="22" y="22"/>
                        <a:pt x="21" y="22"/>
                      </a:cubicBezTo>
                      <a:cubicBezTo>
                        <a:pt x="20" y="22"/>
                        <a:pt x="19" y="21"/>
                        <a:pt x="18" y="19"/>
                      </a:cubicBezTo>
                      <a:cubicBezTo>
                        <a:pt x="15" y="14"/>
                        <a:pt x="14" y="9"/>
                        <a:pt x="14" y="3"/>
                      </a:cubicBezTo>
                      <a:cubicBezTo>
                        <a:pt x="14" y="2"/>
                        <a:pt x="14" y="1"/>
                        <a:pt x="13" y="0"/>
                      </a:cubicBezTo>
                      <a:cubicBezTo>
                        <a:pt x="12" y="0"/>
                        <a:pt x="11" y="0"/>
                        <a:pt x="10" y="1"/>
                      </a:cubicBezTo>
                      <a:cubicBezTo>
                        <a:pt x="6" y="2"/>
                        <a:pt x="1" y="5"/>
                        <a:pt x="1" y="11"/>
                      </a:cubicBezTo>
                      <a:cubicBezTo>
                        <a:pt x="0" y="15"/>
                        <a:pt x="1" y="20"/>
                        <a:pt x="2" y="24"/>
                      </a:cubicBezTo>
                      <a:cubicBezTo>
                        <a:pt x="3" y="26"/>
                        <a:pt x="4" y="26"/>
                        <a:pt x="5" y="2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2" name="Freeform 21"/>
                <p:cNvSpPr>
                  <a:spLocks/>
                </p:cNvSpPr>
                <p:nvPr/>
              </p:nvSpPr>
              <p:spPr bwMode="auto">
                <a:xfrm>
                  <a:off x="1701800" y="1068388"/>
                  <a:ext cx="158750" cy="106363"/>
                </a:xfrm>
                <a:custGeom>
                  <a:avLst/>
                  <a:gdLst>
                    <a:gd name="T0" fmla="*/ 6 w 42"/>
                    <a:gd name="T1" fmla="*/ 28 h 28"/>
                    <a:gd name="T2" fmla="*/ 12 w 42"/>
                    <a:gd name="T3" fmla="*/ 27 h 28"/>
                    <a:gd name="T4" fmla="*/ 36 w 42"/>
                    <a:gd name="T5" fmla="*/ 27 h 28"/>
                    <a:gd name="T6" fmla="*/ 39 w 42"/>
                    <a:gd name="T7" fmla="*/ 25 h 28"/>
                    <a:gd name="T8" fmla="*/ 41 w 42"/>
                    <a:gd name="T9" fmla="*/ 16 h 28"/>
                    <a:gd name="T10" fmla="*/ 37 w 42"/>
                    <a:gd name="T11" fmla="*/ 4 h 28"/>
                    <a:gd name="T12" fmla="*/ 28 w 42"/>
                    <a:gd name="T13" fmla="*/ 0 h 28"/>
                    <a:gd name="T14" fmla="*/ 27 w 42"/>
                    <a:gd name="T15" fmla="*/ 4 h 28"/>
                    <a:gd name="T16" fmla="*/ 24 w 42"/>
                    <a:gd name="T17" fmla="*/ 21 h 28"/>
                    <a:gd name="T18" fmla="*/ 21 w 42"/>
                    <a:gd name="T19" fmla="*/ 23 h 28"/>
                    <a:gd name="T20" fmla="*/ 18 w 42"/>
                    <a:gd name="T21" fmla="*/ 21 h 28"/>
                    <a:gd name="T22" fmla="*/ 14 w 42"/>
                    <a:gd name="T23" fmla="*/ 6 h 28"/>
                    <a:gd name="T24" fmla="*/ 13 w 42"/>
                    <a:gd name="T25" fmla="*/ 1 h 28"/>
                    <a:gd name="T26" fmla="*/ 8 w 42"/>
                    <a:gd name="T27" fmla="*/ 3 h 28"/>
                    <a:gd name="T28" fmla="*/ 1 w 42"/>
                    <a:gd name="T29" fmla="*/ 11 h 28"/>
                    <a:gd name="T30" fmla="*/ 2 w 42"/>
                    <a:gd name="T31" fmla="*/ 25 h 28"/>
                    <a:gd name="T32" fmla="*/ 6 w 42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" h="28">
                      <a:moveTo>
                        <a:pt x="6" y="28"/>
                      </a:moveTo>
                      <a:cubicBezTo>
                        <a:pt x="8" y="27"/>
                        <a:pt x="10" y="27"/>
                        <a:pt x="12" y="27"/>
                      </a:cubicBezTo>
                      <a:cubicBezTo>
                        <a:pt x="20" y="27"/>
                        <a:pt x="28" y="27"/>
                        <a:pt x="36" y="27"/>
                      </a:cubicBezTo>
                      <a:cubicBezTo>
                        <a:pt x="38" y="27"/>
                        <a:pt x="39" y="27"/>
                        <a:pt x="39" y="25"/>
                      </a:cubicBezTo>
                      <a:cubicBezTo>
                        <a:pt x="40" y="22"/>
                        <a:pt x="41" y="19"/>
                        <a:pt x="41" y="16"/>
                      </a:cubicBezTo>
                      <a:cubicBezTo>
                        <a:pt x="42" y="11"/>
                        <a:pt x="41" y="7"/>
                        <a:pt x="37" y="4"/>
                      </a:cubicBezTo>
                      <a:cubicBezTo>
                        <a:pt x="34" y="3"/>
                        <a:pt x="32" y="2"/>
                        <a:pt x="28" y="0"/>
                      </a:cubicBezTo>
                      <a:cubicBezTo>
                        <a:pt x="28" y="2"/>
                        <a:pt x="27" y="3"/>
                        <a:pt x="27" y="4"/>
                      </a:cubicBezTo>
                      <a:cubicBezTo>
                        <a:pt x="27" y="10"/>
                        <a:pt x="26" y="16"/>
                        <a:pt x="24" y="21"/>
                      </a:cubicBezTo>
                      <a:cubicBezTo>
                        <a:pt x="23" y="22"/>
                        <a:pt x="22" y="23"/>
                        <a:pt x="21" y="23"/>
                      </a:cubicBezTo>
                      <a:cubicBezTo>
                        <a:pt x="20" y="23"/>
                        <a:pt x="18" y="22"/>
                        <a:pt x="18" y="21"/>
                      </a:cubicBezTo>
                      <a:cubicBezTo>
                        <a:pt x="15" y="16"/>
                        <a:pt x="14" y="11"/>
                        <a:pt x="14" y="6"/>
                      </a:cubicBezTo>
                      <a:cubicBezTo>
                        <a:pt x="14" y="4"/>
                        <a:pt x="13" y="2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4" y="4"/>
                        <a:pt x="2" y="7"/>
                        <a:pt x="1" y="11"/>
                      </a:cubicBezTo>
                      <a:cubicBezTo>
                        <a:pt x="0" y="16"/>
                        <a:pt x="1" y="20"/>
                        <a:pt x="2" y="25"/>
                      </a:cubicBezTo>
                      <a:cubicBezTo>
                        <a:pt x="2" y="27"/>
                        <a:pt x="4" y="28"/>
                        <a:pt x="6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3" name="Freeform 22"/>
                <p:cNvSpPr>
                  <a:spLocks/>
                </p:cNvSpPr>
                <p:nvPr/>
              </p:nvSpPr>
              <p:spPr bwMode="auto">
                <a:xfrm>
                  <a:off x="2093913" y="1636713"/>
                  <a:ext cx="211138" cy="95250"/>
                </a:xfrm>
                <a:custGeom>
                  <a:avLst/>
                  <a:gdLst>
                    <a:gd name="T0" fmla="*/ 9 w 56"/>
                    <a:gd name="T1" fmla="*/ 0 h 25"/>
                    <a:gd name="T2" fmla="*/ 14 w 56"/>
                    <a:gd name="T3" fmla="*/ 8 h 25"/>
                    <a:gd name="T4" fmla="*/ 17 w 56"/>
                    <a:gd name="T5" fmla="*/ 9 h 25"/>
                    <a:gd name="T6" fmla="*/ 32 w 56"/>
                    <a:gd name="T7" fmla="*/ 10 h 25"/>
                    <a:gd name="T8" fmla="*/ 36 w 56"/>
                    <a:gd name="T9" fmla="*/ 10 h 25"/>
                    <a:gd name="T10" fmla="*/ 35 w 56"/>
                    <a:gd name="T11" fmla="*/ 12 h 25"/>
                    <a:gd name="T12" fmla="*/ 26 w 56"/>
                    <a:gd name="T13" fmla="*/ 16 h 25"/>
                    <a:gd name="T14" fmla="*/ 15 w 56"/>
                    <a:gd name="T15" fmla="*/ 14 h 25"/>
                    <a:gd name="T16" fmla="*/ 13 w 56"/>
                    <a:gd name="T17" fmla="*/ 14 h 25"/>
                    <a:gd name="T18" fmla="*/ 0 w 56"/>
                    <a:gd name="T19" fmla="*/ 17 h 25"/>
                    <a:gd name="T20" fmla="*/ 0 w 56"/>
                    <a:gd name="T21" fmla="*/ 17 h 25"/>
                    <a:gd name="T22" fmla="*/ 8 w 56"/>
                    <a:gd name="T23" fmla="*/ 20 h 25"/>
                    <a:gd name="T24" fmla="*/ 24 w 56"/>
                    <a:gd name="T25" fmla="*/ 23 h 25"/>
                    <a:gd name="T26" fmla="*/ 52 w 56"/>
                    <a:gd name="T27" fmla="*/ 13 h 25"/>
                    <a:gd name="T28" fmla="*/ 56 w 56"/>
                    <a:gd name="T29" fmla="*/ 2 h 25"/>
                    <a:gd name="T30" fmla="*/ 9 w 56"/>
                    <a:gd name="T3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" h="25">
                      <a:moveTo>
                        <a:pt x="9" y="0"/>
                      </a:moveTo>
                      <a:cubicBezTo>
                        <a:pt x="11" y="3"/>
                        <a:pt x="12" y="5"/>
                        <a:pt x="14" y="8"/>
                      </a:cubicBezTo>
                      <a:cubicBezTo>
                        <a:pt x="15" y="8"/>
                        <a:pt x="16" y="9"/>
                        <a:pt x="17" y="9"/>
                      </a:cubicBezTo>
                      <a:cubicBezTo>
                        <a:pt x="22" y="10"/>
                        <a:pt x="27" y="10"/>
                        <a:pt x="32" y="10"/>
                      </a:cubicBezTo>
                      <a:cubicBezTo>
                        <a:pt x="33" y="10"/>
                        <a:pt x="34" y="10"/>
                        <a:pt x="36" y="10"/>
                      </a:cubicBezTo>
                      <a:cubicBezTo>
                        <a:pt x="35" y="11"/>
                        <a:pt x="35" y="12"/>
                        <a:pt x="35" y="12"/>
                      </a:cubicBezTo>
                      <a:cubicBezTo>
                        <a:pt x="33" y="16"/>
                        <a:pt x="29" y="16"/>
                        <a:pt x="26" y="16"/>
                      </a:cubicBezTo>
                      <a:cubicBezTo>
                        <a:pt x="22" y="15"/>
                        <a:pt x="19" y="14"/>
                        <a:pt x="15" y="14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8" y="15"/>
                        <a:pt x="4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3" y="18"/>
                        <a:pt x="5" y="19"/>
                        <a:pt x="8" y="20"/>
                      </a:cubicBezTo>
                      <a:cubicBezTo>
                        <a:pt x="14" y="21"/>
                        <a:pt x="19" y="22"/>
                        <a:pt x="24" y="23"/>
                      </a:cubicBezTo>
                      <a:cubicBezTo>
                        <a:pt x="35" y="25"/>
                        <a:pt x="45" y="23"/>
                        <a:pt x="52" y="13"/>
                      </a:cubicBezTo>
                      <a:cubicBezTo>
                        <a:pt x="54" y="10"/>
                        <a:pt x="56" y="6"/>
                        <a:pt x="56" y="2"/>
                      </a:cubicBezTo>
                      <a:cubicBezTo>
                        <a:pt x="40" y="4"/>
                        <a:pt x="25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4" name="Freeform 23"/>
                <p:cNvSpPr>
                  <a:spLocks/>
                </p:cNvSpPr>
                <p:nvPr/>
              </p:nvSpPr>
              <p:spPr bwMode="auto">
                <a:xfrm>
                  <a:off x="815975" y="1636713"/>
                  <a:ext cx="207963" cy="95250"/>
                </a:xfrm>
                <a:custGeom>
                  <a:avLst/>
                  <a:gdLst>
                    <a:gd name="T0" fmla="*/ 30 w 55"/>
                    <a:gd name="T1" fmla="*/ 23 h 25"/>
                    <a:gd name="T2" fmla="*/ 52 w 55"/>
                    <a:gd name="T3" fmla="*/ 18 h 25"/>
                    <a:gd name="T4" fmla="*/ 55 w 55"/>
                    <a:gd name="T5" fmla="*/ 17 h 25"/>
                    <a:gd name="T6" fmla="*/ 49 w 55"/>
                    <a:gd name="T7" fmla="*/ 15 h 25"/>
                    <a:gd name="T8" fmla="*/ 35 w 55"/>
                    <a:gd name="T9" fmla="*/ 15 h 25"/>
                    <a:gd name="T10" fmla="*/ 24 w 55"/>
                    <a:gd name="T11" fmla="*/ 15 h 25"/>
                    <a:gd name="T12" fmla="*/ 20 w 55"/>
                    <a:gd name="T13" fmla="*/ 11 h 25"/>
                    <a:gd name="T14" fmla="*/ 23 w 55"/>
                    <a:gd name="T15" fmla="*/ 10 h 25"/>
                    <a:gd name="T16" fmla="*/ 32 w 55"/>
                    <a:gd name="T17" fmla="*/ 10 h 25"/>
                    <a:gd name="T18" fmla="*/ 39 w 55"/>
                    <a:gd name="T19" fmla="*/ 8 h 25"/>
                    <a:gd name="T20" fmla="*/ 46 w 55"/>
                    <a:gd name="T21" fmla="*/ 0 h 25"/>
                    <a:gd name="T22" fmla="*/ 23 w 55"/>
                    <a:gd name="T23" fmla="*/ 2 h 25"/>
                    <a:gd name="T24" fmla="*/ 0 w 55"/>
                    <a:gd name="T25" fmla="*/ 2 h 25"/>
                    <a:gd name="T26" fmla="*/ 1 w 55"/>
                    <a:gd name="T27" fmla="*/ 7 h 25"/>
                    <a:gd name="T28" fmla="*/ 30 w 55"/>
                    <a:gd name="T2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" h="25">
                      <a:moveTo>
                        <a:pt x="30" y="23"/>
                      </a:moveTo>
                      <a:cubicBezTo>
                        <a:pt x="38" y="22"/>
                        <a:pt x="45" y="20"/>
                        <a:pt x="52" y="18"/>
                      </a:cubicBezTo>
                      <a:cubicBezTo>
                        <a:pt x="53" y="18"/>
                        <a:pt x="54" y="17"/>
                        <a:pt x="55" y="17"/>
                      </a:cubicBezTo>
                      <a:cubicBezTo>
                        <a:pt x="53" y="16"/>
                        <a:pt x="51" y="16"/>
                        <a:pt x="49" y="15"/>
                      </a:cubicBezTo>
                      <a:cubicBezTo>
                        <a:pt x="45" y="14"/>
                        <a:pt x="40" y="13"/>
                        <a:pt x="35" y="15"/>
                      </a:cubicBezTo>
                      <a:cubicBezTo>
                        <a:pt x="32" y="16"/>
                        <a:pt x="28" y="17"/>
                        <a:pt x="24" y="15"/>
                      </a:cubicBezTo>
                      <a:cubicBezTo>
                        <a:pt x="22" y="14"/>
                        <a:pt x="20" y="13"/>
                        <a:pt x="20" y="11"/>
                      </a:cubicBezTo>
                      <a:cubicBezTo>
                        <a:pt x="21" y="10"/>
                        <a:pt x="22" y="10"/>
                        <a:pt x="23" y="10"/>
                      </a:cubicBezTo>
                      <a:cubicBezTo>
                        <a:pt x="26" y="10"/>
                        <a:pt x="29" y="10"/>
                        <a:pt x="32" y="10"/>
                      </a:cubicBezTo>
                      <a:cubicBezTo>
                        <a:pt x="35" y="9"/>
                        <a:pt x="38" y="10"/>
                        <a:pt x="39" y="8"/>
                      </a:cubicBezTo>
                      <a:cubicBezTo>
                        <a:pt x="42" y="6"/>
                        <a:pt x="44" y="3"/>
                        <a:pt x="46" y="0"/>
                      </a:cubicBezTo>
                      <a:cubicBezTo>
                        <a:pt x="38" y="1"/>
                        <a:pt x="31" y="2"/>
                        <a:pt x="23" y="2"/>
                      </a:cubicBezTo>
                      <a:cubicBezTo>
                        <a:pt x="16" y="2"/>
                        <a:pt x="8" y="2"/>
                        <a:pt x="0" y="2"/>
                      </a:cubicBezTo>
                      <a:cubicBezTo>
                        <a:pt x="0" y="4"/>
                        <a:pt x="1" y="5"/>
                        <a:pt x="1" y="7"/>
                      </a:cubicBezTo>
                      <a:cubicBezTo>
                        <a:pt x="7" y="20"/>
                        <a:pt x="17" y="25"/>
                        <a:pt x="30" y="2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5" name="Freeform 24"/>
                <p:cNvSpPr>
                  <a:spLocks/>
                </p:cNvSpPr>
                <p:nvPr/>
              </p:nvSpPr>
              <p:spPr bwMode="auto">
                <a:xfrm>
                  <a:off x="2033588" y="1708150"/>
                  <a:ext cx="203200" cy="106363"/>
                </a:xfrm>
                <a:custGeom>
                  <a:avLst/>
                  <a:gdLst>
                    <a:gd name="T0" fmla="*/ 52 w 54"/>
                    <a:gd name="T1" fmla="*/ 11 h 28"/>
                    <a:gd name="T2" fmla="*/ 42 w 54"/>
                    <a:gd name="T3" fmla="*/ 10 h 28"/>
                    <a:gd name="T4" fmla="*/ 28 w 54"/>
                    <a:gd name="T5" fmla="*/ 6 h 28"/>
                    <a:gd name="T6" fmla="*/ 12 w 54"/>
                    <a:gd name="T7" fmla="*/ 0 h 28"/>
                    <a:gd name="T8" fmla="*/ 14 w 54"/>
                    <a:gd name="T9" fmla="*/ 10 h 28"/>
                    <a:gd name="T10" fmla="*/ 16 w 54"/>
                    <a:gd name="T11" fmla="*/ 11 h 28"/>
                    <a:gd name="T12" fmla="*/ 30 w 54"/>
                    <a:gd name="T13" fmla="*/ 16 h 28"/>
                    <a:gd name="T14" fmla="*/ 26 w 54"/>
                    <a:gd name="T15" fmla="*/ 19 h 28"/>
                    <a:gd name="T16" fmla="*/ 16 w 54"/>
                    <a:gd name="T17" fmla="*/ 17 h 28"/>
                    <a:gd name="T18" fmla="*/ 0 w 54"/>
                    <a:gd name="T19" fmla="*/ 15 h 28"/>
                    <a:gd name="T20" fmla="*/ 0 w 54"/>
                    <a:gd name="T21" fmla="*/ 16 h 28"/>
                    <a:gd name="T22" fmla="*/ 17 w 54"/>
                    <a:gd name="T23" fmla="*/ 25 h 28"/>
                    <a:gd name="T24" fmla="*/ 32 w 54"/>
                    <a:gd name="T25" fmla="*/ 28 h 28"/>
                    <a:gd name="T26" fmla="*/ 53 w 54"/>
                    <a:gd name="T27" fmla="*/ 13 h 28"/>
                    <a:gd name="T28" fmla="*/ 52 w 54"/>
                    <a:gd name="T29" fmla="*/ 1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4" h="28">
                      <a:moveTo>
                        <a:pt x="52" y="11"/>
                      </a:moveTo>
                      <a:cubicBezTo>
                        <a:pt x="49" y="11"/>
                        <a:pt x="45" y="11"/>
                        <a:pt x="42" y="10"/>
                      </a:cubicBezTo>
                      <a:cubicBezTo>
                        <a:pt x="37" y="9"/>
                        <a:pt x="33" y="8"/>
                        <a:pt x="28" y="6"/>
                      </a:cubicBezTo>
                      <a:cubicBezTo>
                        <a:pt x="23" y="5"/>
                        <a:pt x="18" y="3"/>
                        <a:pt x="12" y="0"/>
                      </a:cubicBezTo>
                      <a:cubicBezTo>
                        <a:pt x="13" y="4"/>
                        <a:pt x="14" y="7"/>
                        <a:pt x="14" y="10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20" y="13"/>
                        <a:pt x="25" y="14"/>
                        <a:pt x="30" y="16"/>
                      </a:cubicBezTo>
                      <a:cubicBezTo>
                        <a:pt x="29" y="17"/>
                        <a:pt x="28" y="19"/>
                        <a:pt x="26" y="19"/>
                      </a:cubicBezTo>
                      <a:cubicBezTo>
                        <a:pt x="23" y="19"/>
                        <a:pt x="19" y="19"/>
                        <a:pt x="16" y="17"/>
                      </a:cubicBezTo>
                      <a:cubicBezTo>
                        <a:pt x="11" y="14"/>
                        <a:pt x="6" y="15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6" y="19"/>
                        <a:pt x="11" y="22"/>
                        <a:pt x="17" y="25"/>
                      </a:cubicBezTo>
                      <a:cubicBezTo>
                        <a:pt x="22" y="27"/>
                        <a:pt x="27" y="28"/>
                        <a:pt x="32" y="28"/>
                      </a:cubicBezTo>
                      <a:cubicBezTo>
                        <a:pt x="41" y="28"/>
                        <a:pt x="50" y="20"/>
                        <a:pt x="53" y="13"/>
                      </a:cubicBezTo>
                      <a:cubicBezTo>
                        <a:pt x="54" y="12"/>
                        <a:pt x="53" y="11"/>
                        <a:pt x="52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6" name="Freeform 25"/>
                <p:cNvSpPr>
                  <a:spLocks/>
                </p:cNvSpPr>
                <p:nvPr/>
              </p:nvSpPr>
              <p:spPr bwMode="auto">
                <a:xfrm>
                  <a:off x="876300" y="1708150"/>
                  <a:ext cx="203200" cy="106363"/>
                </a:xfrm>
                <a:custGeom>
                  <a:avLst/>
                  <a:gdLst>
                    <a:gd name="T0" fmla="*/ 54 w 54"/>
                    <a:gd name="T1" fmla="*/ 16 h 28"/>
                    <a:gd name="T2" fmla="*/ 54 w 54"/>
                    <a:gd name="T3" fmla="*/ 15 h 28"/>
                    <a:gd name="T4" fmla="*/ 45 w 54"/>
                    <a:gd name="T5" fmla="*/ 15 h 28"/>
                    <a:gd name="T6" fmla="*/ 41 w 54"/>
                    <a:gd name="T7" fmla="*/ 16 h 28"/>
                    <a:gd name="T8" fmla="*/ 28 w 54"/>
                    <a:gd name="T9" fmla="*/ 19 h 28"/>
                    <a:gd name="T10" fmla="*/ 25 w 54"/>
                    <a:gd name="T11" fmla="*/ 15 h 28"/>
                    <a:gd name="T12" fmla="*/ 35 w 54"/>
                    <a:gd name="T13" fmla="*/ 13 h 28"/>
                    <a:gd name="T14" fmla="*/ 41 w 54"/>
                    <a:gd name="T15" fmla="*/ 5 h 28"/>
                    <a:gd name="T16" fmla="*/ 42 w 54"/>
                    <a:gd name="T17" fmla="*/ 3 h 28"/>
                    <a:gd name="T18" fmla="*/ 42 w 54"/>
                    <a:gd name="T19" fmla="*/ 0 h 28"/>
                    <a:gd name="T20" fmla="*/ 2 w 54"/>
                    <a:gd name="T21" fmla="*/ 11 h 28"/>
                    <a:gd name="T22" fmla="*/ 1 w 54"/>
                    <a:gd name="T23" fmla="*/ 14 h 28"/>
                    <a:gd name="T24" fmla="*/ 5 w 54"/>
                    <a:gd name="T25" fmla="*/ 19 h 28"/>
                    <a:gd name="T26" fmla="*/ 22 w 54"/>
                    <a:gd name="T27" fmla="*/ 28 h 28"/>
                    <a:gd name="T28" fmla="*/ 37 w 54"/>
                    <a:gd name="T29" fmla="*/ 25 h 28"/>
                    <a:gd name="T30" fmla="*/ 54 w 54"/>
                    <a:gd name="T31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4" h="28">
                      <a:moveTo>
                        <a:pt x="54" y="16"/>
                      </a:moveTo>
                      <a:cubicBezTo>
                        <a:pt x="54" y="16"/>
                        <a:pt x="54" y="15"/>
                        <a:pt x="54" y="15"/>
                      </a:cubicBezTo>
                      <a:cubicBezTo>
                        <a:pt x="51" y="15"/>
                        <a:pt x="48" y="15"/>
                        <a:pt x="45" y="15"/>
                      </a:cubicBezTo>
                      <a:cubicBezTo>
                        <a:pt x="44" y="15"/>
                        <a:pt x="42" y="15"/>
                        <a:pt x="41" y="16"/>
                      </a:cubicBezTo>
                      <a:cubicBezTo>
                        <a:pt x="37" y="18"/>
                        <a:pt x="33" y="20"/>
                        <a:pt x="28" y="19"/>
                      </a:cubicBezTo>
                      <a:cubicBezTo>
                        <a:pt x="26" y="19"/>
                        <a:pt x="24" y="17"/>
                        <a:pt x="25" y="15"/>
                      </a:cubicBezTo>
                      <a:cubicBezTo>
                        <a:pt x="28" y="15"/>
                        <a:pt x="31" y="14"/>
                        <a:pt x="35" y="13"/>
                      </a:cubicBezTo>
                      <a:cubicBezTo>
                        <a:pt x="38" y="12"/>
                        <a:pt x="42" y="10"/>
                        <a:pt x="41" y="5"/>
                      </a:cubicBezTo>
                      <a:cubicBezTo>
                        <a:pt x="41" y="4"/>
                        <a:pt x="42" y="3"/>
                        <a:pt x="42" y="3"/>
                      </a:cubicBezTo>
                      <a:cubicBezTo>
                        <a:pt x="42" y="2"/>
                        <a:pt x="42" y="1"/>
                        <a:pt x="42" y="0"/>
                      </a:cubicBezTo>
                      <a:cubicBezTo>
                        <a:pt x="29" y="6"/>
                        <a:pt x="16" y="11"/>
                        <a:pt x="2" y="11"/>
                      </a:cubicBezTo>
                      <a:cubicBezTo>
                        <a:pt x="0" y="11"/>
                        <a:pt x="0" y="12"/>
                        <a:pt x="1" y="14"/>
                      </a:cubicBezTo>
                      <a:cubicBezTo>
                        <a:pt x="2" y="16"/>
                        <a:pt x="4" y="18"/>
                        <a:pt x="5" y="19"/>
                      </a:cubicBezTo>
                      <a:cubicBezTo>
                        <a:pt x="10" y="24"/>
                        <a:pt x="15" y="28"/>
                        <a:pt x="22" y="28"/>
                      </a:cubicBezTo>
                      <a:cubicBezTo>
                        <a:pt x="27" y="28"/>
                        <a:pt x="32" y="27"/>
                        <a:pt x="37" y="25"/>
                      </a:cubicBezTo>
                      <a:cubicBezTo>
                        <a:pt x="43" y="22"/>
                        <a:pt x="49" y="19"/>
                        <a:pt x="54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7" name="Freeform 26"/>
                <p:cNvSpPr>
                  <a:spLocks/>
                </p:cNvSpPr>
                <p:nvPr/>
              </p:nvSpPr>
              <p:spPr bwMode="auto">
                <a:xfrm>
                  <a:off x="1397000" y="1336675"/>
                  <a:ext cx="138113" cy="134938"/>
                </a:xfrm>
                <a:custGeom>
                  <a:avLst/>
                  <a:gdLst>
                    <a:gd name="T0" fmla="*/ 3 w 37"/>
                    <a:gd name="T1" fmla="*/ 28 h 36"/>
                    <a:gd name="T2" fmla="*/ 4 w 37"/>
                    <a:gd name="T3" fmla="*/ 36 h 36"/>
                    <a:gd name="T4" fmla="*/ 5 w 37"/>
                    <a:gd name="T5" fmla="*/ 36 h 36"/>
                    <a:gd name="T6" fmla="*/ 11 w 37"/>
                    <a:gd name="T7" fmla="*/ 23 h 36"/>
                    <a:gd name="T8" fmla="*/ 12 w 37"/>
                    <a:gd name="T9" fmla="*/ 19 h 36"/>
                    <a:gd name="T10" fmla="*/ 15 w 37"/>
                    <a:gd name="T11" fmla="*/ 21 h 36"/>
                    <a:gd name="T12" fmla="*/ 17 w 37"/>
                    <a:gd name="T13" fmla="*/ 24 h 36"/>
                    <a:gd name="T14" fmla="*/ 20 w 37"/>
                    <a:gd name="T15" fmla="*/ 28 h 36"/>
                    <a:gd name="T16" fmla="*/ 21 w 37"/>
                    <a:gd name="T17" fmla="*/ 20 h 36"/>
                    <a:gd name="T18" fmla="*/ 24 w 37"/>
                    <a:gd name="T19" fmla="*/ 19 h 36"/>
                    <a:gd name="T20" fmla="*/ 30 w 37"/>
                    <a:gd name="T21" fmla="*/ 23 h 36"/>
                    <a:gd name="T22" fmla="*/ 37 w 37"/>
                    <a:gd name="T23" fmla="*/ 26 h 36"/>
                    <a:gd name="T24" fmla="*/ 30 w 37"/>
                    <a:gd name="T25" fmla="*/ 5 h 36"/>
                    <a:gd name="T26" fmla="*/ 27 w 37"/>
                    <a:gd name="T27" fmla="*/ 3 h 36"/>
                    <a:gd name="T28" fmla="*/ 17 w 37"/>
                    <a:gd name="T29" fmla="*/ 2 h 36"/>
                    <a:gd name="T30" fmla="*/ 13 w 37"/>
                    <a:gd name="T31" fmla="*/ 0 h 36"/>
                    <a:gd name="T32" fmla="*/ 13 w 37"/>
                    <a:gd name="T33" fmla="*/ 0 h 36"/>
                    <a:gd name="T34" fmla="*/ 16 w 37"/>
                    <a:gd name="T35" fmla="*/ 10 h 36"/>
                    <a:gd name="T36" fmla="*/ 1 w 37"/>
                    <a:gd name="T37" fmla="*/ 4 h 36"/>
                    <a:gd name="T38" fmla="*/ 1 w 37"/>
                    <a:gd name="T39" fmla="*/ 14 h 36"/>
                    <a:gd name="T40" fmla="*/ 3 w 37"/>
                    <a:gd name="T41" fmla="*/ 2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6">
                      <a:moveTo>
                        <a:pt x="3" y="28"/>
                      </a:moveTo>
                      <a:cubicBezTo>
                        <a:pt x="4" y="31"/>
                        <a:pt x="4" y="34"/>
                        <a:pt x="4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7" y="31"/>
                        <a:pt x="9" y="27"/>
                        <a:pt x="11" y="23"/>
                      </a:cubicBezTo>
                      <a:cubicBezTo>
                        <a:pt x="11" y="21"/>
                        <a:pt x="12" y="20"/>
                        <a:pt x="12" y="19"/>
                      </a:cubicBezTo>
                      <a:cubicBezTo>
                        <a:pt x="13" y="20"/>
                        <a:pt x="14" y="20"/>
                        <a:pt x="15" y="21"/>
                      </a:cubicBezTo>
                      <a:cubicBezTo>
                        <a:pt x="15" y="22"/>
                        <a:pt x="16" y="23"/>
                        <a:pt x="17" y="24"/>
                      </a:cubicBezTo>
                      <a:cubicBezTo>
                        <a:pt x="18" y="25"/>
                        <a:pt x="19" y="27"/>
                        <a:pt x="20" y="28"/>
                      </a:cubicBezTo>
                      <a:cubicBezTo>
                        <a:pt x="21" y="25"/>
                        <a:pt x="21" y="23"/>
                        <a:pt x="21" y="20"/>
                      </a:cubicBezTo>
                      <a:cubicBezTo>
                        <a:pt x="22" y="18"/>
                        <a:pt x="22" y="17"/>
                        <a:pt x="24" y="19"/>
                      </a:cubicBezTo>
                      <a:cubicBezTo>
                        <a:pt x="26" y="20"/>
                        <a:pt x="28" y="21"/>
                        <a:pt x="30" y="23"/>
                      </a:cubicBezTo>
                      <a:cubicBezTo>
                        <a:pt x="32" y="24"/>
                        <a:pt x="34" y="25"/>
                        <a:pt x="37" y="26"/>
                      </a:cubicBezTo>
                      <a:cubicBezTo>
                        <a:pt x="36" y="18"/>
                        <a:pt x="33" y="11"/>
                        <a:pt x="30" y="5"/>
                      </a:cubicBezTo>
                      <a:cubicBezTo>
                        <a:pt x="29" y="4"/>
                        <a:pt x="28" y="4"/>
                        <a:pt x="27" y="3"/>
                      </a:cubicBezTo>
                      <a:cubicBezTo>
                        <a:pt x="24" y="3"/>
                        <a:pt x="20" y="2"/>
                        <a:pt x="17" y="2"/>
                      </a:cubicBezTo>
                      <a:cubicBezTo>
                        <a:pt x="16" y="1"/>
                        <a:pt x="14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3"/>
                        <a:pt x="15" y="6"/>
                        <a:pt x="16" y="10"/>
                      </a:cubicBezTo>
                      <a:cubicBezTo>
                        <a:pt x="10" y="11"/>
                        <a:pt x="5" y="9"/>
                        <a:pt x="1" y="4"/>
                      </a:cubicBezTo>
                      <a:cubicBezTo>
                        <a:pt x="0" y="8"/>
                        <a:pt x="0" y="11"/>
                        <a:pt x="1" y="14"/>
                      </a:cubicBezTo>
                      <a:cubicBezTo>
                        <a:pt x="2" y="19"/>
                        <a:pt x="3" y="23"/>
                        <a:pt x="3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8" name="Freeform 27"/>
                <p:cNvSpPr>
                  <a:spLocks/>
                </p:cNvSpPr>
                <p:nvPr/>
              </p:nvSpPr>
              <p:spPr bwMode="auto">
                <a:xfrm>
                  <a:off x="1573213" y="1336675"/>
                  <a:ext cx="147638" cy="134938"/>
                </a:xfrm>
                <a:custGeom>
                  <a:avLst/>
                  <a:gdLst>
                    <a:gd name="T0" fmla="*/ 2 w 39"/>
                    <a:gd name="T1" fmla="*/ 25 h 36"/>
                    <a:gd name="T2" fmla="*/ 14 w 39"/>
                    <a:gd name="T3" fmla="*/ 19 h 36"/>
                    <a:gd name="T4" fmla="*/ 16 w 39"/>
                    <a:gd name="T5" fmla="*/ 18 h 36"/>
                    <a:gd name="T6" fmla="*/ 17 w 39"/>
                    <a:gd name="T7" fmla="*/ 20 h 36"/>
                    <a:gd name="T8" fmla="*/ 18 w 39"/>
                    <a:gd name="T9" fmla="*/ 27 h 36"/>
                    <a:gd name="T10" fmla="*/ 25 w 39"/>
                    <a:gd name="T11" fmla="*/ 20 h 36"/>
                    <a:gd name="T12" fmla="*/ 27 w 39"/>
                    <a:gd name="T13" fmla="*/ 19 h 36"/>
                    <a:gd name="T14" fmla="*/ 28 w 39"/>
                    <a:gd name="T15" fmla="*/ 20 h 36"/>
                    <a:gd name="T16" fmla="*/ 31 w 39"/>
                    <a:gd name="T17" fmla="*/ 30 h 36"/>
                    <a:gd name="T18" fmla="*/ 34 w 39"/>
                    <a:gd name="T19" fmla="*/ 36 h 36"/>
                    <a:gd name="T20" fmla="*/ 38 w 39"/>
                    <a:gd name="T21" fmla="*/ 13 h 36"/>
                    <a:gd name="T22" fmla="*/ 37 w 39"/>
                    <a:gd name="T23" fmla="*/ 4 h 36"/>
                    <a:gd name="T24" fmla="*/ 22 w 39"/>
                    <a:gd name="T25" fmla="*/ 10 h 36"/>
                    <a:gd name="T26" fmla="*/ 26 w 39"/>
                    <a:gd name="T27" fmla="*/ 0 h 36"/>
                    <a:gd name="T28" fmla="*/ 18 w 39"/>
                    <a:gd name="T29" fmla="*/ 3 h 36"/>
                    <a:gd name="T30" fmla="*/ 10 w 39"/>
                    <a:gd name="T31" fmla="*/ 3 h 36"/>
                    <a:gd name="T32" fmla="*/ 8 w 39"/>
                    <a:gd name="T33" fmla="*/ 5 h 36"/>
                    <a:gd name="T34" fmla="*/ 0 w 39"/>
                    <a:gd name="T35" fmla="*/ 26 h 36"/>
                    <a:gd name="T36" fmla="*/ 2 w 39"/>
                    <a:gd name="T37" fmla="*/ 2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6">
                      <a:moveTo>
                        <a:pt x="2" y="25"/>
                      </a:moveTo>
                      <a:cubicBezTo>
                        <a:pt x="6" y="23"/>
                        <a:pt x="10" y="21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6" y="18"/>
                        <a:pt x="16" y="19"/>
                        <a:pt x="17" y="20"/>
                      </a:cubicBezTo>
                      <a:cubicBezTo>
                        <a:pt x="17" y="22"/>
                        <a:pt x="17" y="25"/>
                        <a:pt x="18" y="27"/>
                      </a:cubicBezTo>
                      <a:cubicBezTo>
                        <a:pt x="20" y="25"/>
                        <a:pt x="22" y="22"/>
                        <a:pt x="25" y="20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20"/>
                        <a:pt x="28" y="20"/>
                      </a:cubicBezTo>
                      <a:cubicBezTo>
                        <a:pt x="29" y="23"/>
                        <a:pt x="29" y="27"/>
                        <a:pt x="31" y="30"/>
                      </a:cubicBezTo>
                      <a:cubicBezTo>
                        <a:pt x="31" y="32"/>
                        <a:pt x="33" y="34"/>
                        <a:pt x="34" y="36"/>
                      </a:cubicBezTo>
                      <a:cubicBezTo>
                        <a:pt x="35" y="28"/>
                        <a:pt x="35" y="20"/>
                        <a:pt x="38" y="13"/>
                      </a:cubicBezTo>
                      <a:cubicBezTo>
                        <a:pt x="39" y="10"/>
                        <a:pt x="39" y="7"/>
                        <a:pt x="37" y="4"/>
                      </a:cubicBezTo>
                      <a:cubicBezTo>
                        <a:pt x="33" y="9"/>
                        <a:pt x="28" y="11"/>
                        <a:pt x="22" y="10"/>
                      </a:cubicBezTo>
                      <a:cubicBezTo>
                        <a:pt x="23" y="6"/>
                        <a:pt x="25" y="3"/>
                        <a:pt x="26" y="0"/>
                      </a:cubicBezTo>
                      <a:cubicBezTo>
                        <a:pt x="22" y="1"/>
                        <a:pt x="20" y="2"/>
                        <a:pt x="18" y="3"/>
                      </a:cubicBezTo>
                      <a:cubicBezTo>
                        <a:pt x="15" y="3"/>
                        <a:pt x="13" y="3"/>
                        <a:pt x="10" y="3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4" y="11"/>
                        <a:pt x="2" y="18"/>
                        <a:pt x="0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9" name="Freeform 28"/>
                <p:cNvSpPr>
                  <a:spLocks/>
                </p:cNvSpPr>
                <p:nvPr/>
              </p:nvSpPr>
              <p:spPr bwMode="auto">
                <a:xfrm>
                  <a:off x="969963" y="1776413"/>
                  <a:ext cx="180975" cy="109538"/>
                </a:xfrm>
                <a:custGeom>
                  <a:avLst/>
                  <a:gdLst>
                    <a:gd name="T0" fmla="*/ 48 w 48"/>
                    <a:gd name="T1" fmla="*/ 9 h 29"/>
                    <a:gd name="T2" fmla="*/ 38 w 48"/>
                    <a:gd name="T3" fmla="*/ 11 h 29"/>
                    <a:gd name="T4" fmla="*/ 35 w 48"/>
                    <a:gd name="T5" fmla="*/ 14 h 29"/>
                    <a:gd name="T6" fmla="*/ 29 w 48"/>
                    <a:gd name="T7" fmla="*/ 15 h 29"/>
                    <a:gd name="T8" fmla="*/ 27 w 48"/>
                    <a:gd name="T9" fmla="*/ 14 h 29"/>
                    <a:gd name="T10" fmla="*/ 28 w 48"/>
                    <a:gd name="T11" fmla="*/ 13 h 29"/>
                    <a:gd name="T12" fmla="*/ 30 w 48"/>
                    <a:gd name="T13" fmla="*/ 11 h 29"/>
                    <a:gd name="T14" fmla="*/ 32 w 48"/>
                    <a:gd name="T15" fmla="*/ 0 h 29"/>
                    <a:gd name="T16" fmla="*/ 0 w 48"/>
                    <a:gd name="T17" fmla="*/ 16 h 29"/>
                    <a:gd name="T18" fmla="*/ 1 w 48"/>
                    <a:gd name="T19" fmla="*/ 18 h 29"/>
                    <a:gd name="T20" fmla="*/ 26 w 48"/>
                    <a:gd name="T21" fmla="*/ 26 h 29"/>
                    <a:gd name="T22" fmla="*/ 44 w 48"/>
                    <a:gd name="T23" fmla="*/ 14 h 29"/>
                    <a:gd name="T24" fmla="*/ 48 w 48"/>
                    <a:gd name="T25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29">
                      <a:moveTo>
                        <a:pt x="48" y="9"/>
                      </a:moveTo>
                      <a:cubicBezTo>
                        <a:pt x="44" y="10"/>
                        <a:pt x="41" y="10"/>
                        <a:pt x="38" y="11"/>
                      </a:cubicBezTo>
                      <a:cubicBezTo>
                        <a:pt x="37" y="12"/>
                        <a:pt x="36" y="13"/>
                        <a:pt x="35" y="14"/>
                      </a:cubicBezTo>
                      <a:cubicBezTo>
                        <a:pt x="33" y="15"/>
                        <a:pt x="31" y="16"/>
                        <a:pt x="29" y="15"/>
                      </a:cubicBezTo>
                      <a:cubicBezTo>
                        <a:pt x="28" y="15"/>
                        <a:pt x="27" y="14"/>
                        <a:pt x="27" y="14"/>
                      </a:cubicBezTo>
                      <a:cubicBezTo>
                        <a:pt x="27" y="14"/>
                        <a:pt x="28" y="13"/>
                        <a:pt x="28" y="13"/>
                      </a:cubicBezTo>
                      <a:cubicBezTo>
                        <a:pt x="29" y="12"/>
                        <a:pt x="30" y="12"/>
                        <a:pt x="30" y="11"/>
                      </a:cubicBezTo>
                      <a:cubicBezTo>
                        <a:pt x="34" y="9"/>
                        <a:pt x="35" y="4"/>
                        <a:pt x="32" y="0"/>
                      </a:cubicBezTo>
                      <a:cubicBezTo>
                        <a:pt x="23" y="8"/>
                        <a:pt x="12" y="14"/>
                        <a:pt x="0" y="16"/>
                      </a:cubicBezTo>
                      <a:cubicBezTo>
                        <a:pt x="0" y="17"/>
                        <a:pt x="0" y="18"/>
                        <a:pt x="1" y="18"/>
                      </a:cubicBezTo>
                      <a:cubicBezTo>
                        <a:pt x="6" y="26"/>
                        <a:pt x="17" y="29"/>
                        <a:pt x="26" y="26"/>
                      </a:cubicBezTo>
                      <a:cubicBezTo>
                        <a:pt x="33" y="23"/>
                        <a:pt x="38" y="19"/>
                        <a:pt x="44" y="14"/>
                      </a:cubicBezTo>
                      <a:cubicBezTo>
                        <a:pt x="45" y="13"/>
                        <a:pt x="46" y="11"/>
                        <a:pt x="48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0" name="Freeform 29"/>
                <p:cNvSpPr>
                  <a:spLocks/>
                </p:cNvSpPr>
                <p:nvPr/>
              </p:nvSpPr>
              <p:spPr bwMode="auto">
                <a:xfrm>
                  <a:off x="1965325" y="1776413"/>
                  <a:ext cx="184150" cy="109538"/>
                </a:xfrm>
                <a:custGeom>
                  <a:avLst/>
                  <a:gdLst>
                    <a:gd name="T0" fmla="*/ 17 w 49"/>
                    <a:gd name="T1" fmla="*/ 11 h 29"/>
                    <a:gd name="T2" fmla="*/ 19 w 49"/>
                    <a:gd name="T3" fmla="*/ 13 h 29"/>
                    <a:gd name="T4" fmla="*/ 21 w 49"/>
                    <a:gd name="T5" fmla="*/ 14 h 29"/>
                    <a:gd name="T6" fmla="*/ 19 w 49"/>
                    <a:gd name="T7" fmla="*/ 16 h 29"/>
                    <a:gd name="T8" fmla="*/ 12 w 49"/>
                    <a:gd name="T9" fmla="*/ 14 h 29"/>
                    <a:gd name="T10" fmla="*/ 6 w 49"/>
                    <a:gd name="T11" fmla="*/ 10 h 29"/>
                    <a:gd name="T12" fmla="*/ 0 w 49"/>
                    <a:gd name="T13" fmla="*/ 9 h 29"/>
                    <a:gd name="T14" fmla="*/ 21 w 49"/>
                    <a:gd name="T15" fmla="*/ 26 h 29"/>
                    <a:gd name="T16" fmla="*/ 45 w 49"/>
                    <a:gd name="T17" fmla="*/ 21 h 29"/>
                    <a:gd name="T18" fmla="*/ 49 w 49"/>
                    <a:gd name="T19" fmla="*/ 17 h 29"/>
                    <a:gd name="T20" fmla="*/ 15 w 49"/>
                    <a:gd name="T21" fmla="*/ 0 h 29"/>
                    <a:gd name="T22" fmla="*/ 17 w 49"/>
                    <a:gd name="T23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29">
                      <a:moveTo>
                        <a:pt x="17" y="11"/>
                      </a:moveTo>
                      <a:cubicBezTo>
                        <a:pt x="18" y="12"/>
                        <a:pt x="19" y="12"/>
                        <a:pt x="19" y="13"/>
                      </a:cubicBezTo>
                      <a:cubicBezTo>
                        <a:pt x="20" y="13"/>
                        <a:pt x="20" y="14"/>
                        <a:pt x="21" y="14"/>
                      </a:cubicBezTo>
                      <a:cubicBezTo>
                        <a:pt x="20" y="15"/>
                        <a:pt x="19" y="15"/>
                        <a:pt x="19" y="16"/>
                      </a:cubicBezTo>
                      <a:cubicBezTo>
                        <a:pt x="16" y="16"/>
                        <a:pt x="14" y="16"/>
                        <a:pt x="12" y="14"/>
                      </a:cubicBezTo>
                      <a:cubicBezTo>
                        <a:pt x="11" y="12"/>
                        <a:pt x="9" y="11"/>
                        <a:pt x="6" y="10"/>
                      </a:cubicBezTo>
                      <a:cubicBezTo>
                        <a:pt x="4" y="10"/>
                        <a:pt x="2" y="10"/>
                        <a:pt x="0" y="9"/>
                      </a:cubicBezTo>
                      <a:cubicBezTo>
                        <a:pt x="4" y="16"/>
                        <a:pt x="13" y="23"/>
                        <a:pt x="21" y="26"/>
                      </a:cubicBezTo>
                      <a:cubicBezTo>
                        <a:pt x="30" y="29"/>
                        <a:pt x="39" y="27"/>
                        <a:pt x="45" y="21"/>
                      </a:cubicBezTo>
                      <a:cubicBezTo>
                        <a:pt x="47" y="20"/>
                        <a:pt x="47" y="19"/>
                        <a:pt x="49" y="17"/>
                      </a:cubicBezTo>
                      <a:cubicBezTo>
                        <a:pt x="35" y="14"/>
                        <a:pt x="25" y="8"/>
                        <a:pt x="15" y="0"/>
                      </a:cubicBezTo>
                      <a:cubicBezTo>
                        <a:pt x="13" y="4"/>
                        <a:pt x="13" y="9"/>
                        <a:pt x="17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1" name="Freeform 30"/>
                <p:cNvSpPr>
                  <a:spLocks noEditPoints="1"/>
                </p:cNvSpPr>
                <p:nvPr/>
              </p:nvSpPr>
              <p:spPr bwMode="auto">
                <a:xfrm>
                  <a:off x="1169988" y="1233488"/>
                  <a:ext cx="136525" cy="95250"/>
                </a:xfrm>
                <a:custGeom>
                  <a:avLst/>
                  <a:gdLst>
                    <a:gd name="T0" fmla="*/ 23 w 36"/>
                    <a:gd name="T1" fmla="*/ 0 h 25"/>
                    <a:gd name="T2" fmla="*/ 10 w 36"/>
                    <a:gd name="T3" fmla="*/ 3 h 25"/>
                    <a:gd name="T4" fmla="*/ 7 w 36"/>
                    <a:gd name="T5" fmla="*/ 25 h 25"/>
                    <a:gd name="T6" fmla="*/ 20 w 36"/>
                    <a:gd name="T7" fmla="*/ 17 h 25"/>
                    <a:gd name="T8" fmla="*/ 36 w 36"/>
                    <a:gd name="T9" fmla="*/ 18 h 25"/>
                    <a:gd name="T10" fmla="*/ 36 w 36"/>
                    <a:gd name="T11" fmla="*/ 18 h 25"/>
                    <a:gd name="T12" fmla="*/ 26 w 36"/>
                    <a:gd name="T13" fmla="*/ 2 h 25"/>
                    <a:gd name="T14" fmla="*/ 23 w 36"/>
                    <a:gd name="T15" fmla="*/ 0 h 25"/>
                    <a:gd name="T16" fmla="*/ 18 w 36"/>
                    <a:gd name="T17" fmla="*/ 6 h 25"/>
                    <a:gd name="T18" fmla="*/ 17 w 36"/>
                    <a:gd name="T19" fmla="*/ 5 h 25"/>
                    <a:gd name="T20" fmla="*/ 22 w 36"/>
                    <a:gd name="T21" fmla="*/ 3 h 25"/>
                    <a:gd name="T22" fmla="*/ 24 w 36"/>
                    <a:gd name="T23" fmla="*/ 6 h 25"/>
                    <a:gd name="T24" fmla="*/ 18 w 36"/>
                    <a:gd name="T25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25">
                      <a:moveTo>
                        <a:pt x="23" y="0"/>
                      </a:moveTo>
                      <a:cubicBezTo>
                        <a:pt x="19" y="0"/>
                        <a:pt x="14" y="1"/>
                        <a:pt x="10" y="3"/>
                      </a:cubicBezTo>
                      <a:cubicBezTo>
                        <a:pt x="0" y="7"/>
                        <a:pt x="0" y="18"/>
                        <a:pt x="7" y="25"/>
                      </a:cubicBezTo>
                      <a:cubicBezTo>
                        <a:pt x="10" y="20"/>
                        <a:pt x="15" y="17"/>
                        <a:pt x="20" y="17"/>
                      </a:cubicBezTo>
                      <a:cubicBezTo>
                        <a:pt x="26" y="17"/>
                        <a:pt x="31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1" y="14"/>
                        <a:pt x="28" y="8"/>
                        <a:pt x="26" y="2"/>
                      </a:cubicBezTo>
                      <a:cubicBezTo>
                        <a:pt x="25" y="1"/>
                        <a:pt x="25" y="0"/>
                        <a:pt x="23" y="0"/>
                      </a:cubicBezTo>
                      <a:close/>
                      <a:moveTo>
                        <a:pt x="18" y="6"/>
                      </a:move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9" y="4"/>
                        <a:pt x="20" y="4"/>
                        <a:pt x="22" y="3"/>
                      </a:cubicBezTo>
                      <a:cubicBezTo>
                        <a:pt x="22" y="3"/>
                        <a:pt x="23" y="5"/>
                        <a:pt x="24" y="6"/>
                      </a:cubicBezTo>
                      <a:cubicBezTo>
                        <a:pt x="22" y="6"/>
                        <a:pt x="20" y="6"/>
                        <a:pt x="18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2" name="Freeform 31"/>
                <p:cNvSpPr>
                  <a:spLocks noEditPoints="1"/>
                </p:cNvSpPr>
                <p:nvPr/>
              </p:nvSpPr>
              <p:spPr bwMode="auto">
                <a:xfrm>
                  <a:off x="1803400" y="1233488"/>
                  <a:ext cx="139700" cy="95250"/>
                </a:xfrm>
                <a:custGeom>
                  <a:avLst/>
                  <a:gdLst>
                    <a:gd name="T0" fmla="*/ 1 w 37"/>
                    <a:gd name="T1" fmla="*/ 19 h 25"/>
                    <a:gd name="T2" fmla="*/ 17 w 37"/>
                    <a:gd name="T3" fmla="*/ 17 h 25"/>
                    <a:gd name="T4" fmla="*/ 30 w 37"/>
                    <a:gd name="T5" fmla="*/ 24 h 25"/>
                    <a:gd name="T6" fmla="*/ 31 w 37"/>
                    <a:gd name="T7" fmla="*/ 25 h 25"/>
                    <a:gd name="T8" fmla="*/ 33 w 37"/>
                    <a:gd name="T9" fmla="*/ 22 h 25"/>
                    <a:gd name="T10" fmla="*/ 32 w 37"/>
                    <a:gd name="T11" fmla="*/ 6 h 25"/>
                    <a:gd name="T12" fmla="*/ 23 w 37"/>
                    <a:gd name="T13" fmla="*/ 2 h 25"/>
                    <a:gd name="T14" fmla="*/ 14 w 37"/>
                    <a:gd name="T15" fmla="*/ 0 h 25"/>
                    <a:gd name="T16" fmla="*/ 12 w 37"/>
                    <a:gd name="T17" fmla="*/ 1 h 25"/>
                    <a:gd name="T18" fmla="*/ 0 w 37"/>
                    <a:gd name="T19" fmla="*/ 19 h 25"/>
                    <a:gd name="T20" fmla="*/ 1 w 37"/>
                    <a:gd name="T21" fmla="*/ 19 h 25"/>
                    <a:gd name="T22" fmla="*/ 16 w 37"/>
                    <a:gd name="T23" fmla="*/ 3 h 25"/>
                    <a:gd name="T24" fmla="*/ 20 w 37"/>
                    <a:gd name="T25" fmla="*/ 6 h 25"/>
                    <a:gd name="T26" fmla="*/ 13 w 37"/>
                    <a:gd name="T27" fmla="*/ 6 h 25"/>
                    <a:gd name="T28" fmla="*/ 16 w 37"/>
                    <a:gd name="T2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25">
                      <a:moveTo>
                        <a:pt x="1" y="19"/>
                      </a:moveTo>
                      <a:cubicBezTo>
                        <a:pt x="7" y="17"/>
                        <a:pt x="12" y="17"/>
                        <a:pt x="17" y="17"/>
                      </a:cubicBezTo>
                      <a:cubicBezTo>
                        <a:pt x="22" y="18"/>
                        <a:pt x="27" y="19"/>
                        <a:pt x="30" y="24"/>
                      </a:cubicBezTo>
                      <a:cubicBezTo>
                        <a:pt x="30" y="25"/>
                        <a:pt x="31" y="25"/>
                        <a:pt x="31" y="25"/>
                      </a:cubicBezTo>
                      <a:cubicBezTo>
                        <a:pt x="32" y="24"/>
                        <a:pt x="33" y="23"/>
                        <a:pt x="33" y="22"/>
                      </a:cubicBezTo>
                      <a:cubicBezTo>
                        <a:pt x="37" y="16"/>
                        <a:pt x="37" y="10"/>
                        <a:pt x="32" y="6"/>
                      </a:cubicBezTo>
                      <a:cubicBezTo>
                        <a:pt x="30" y="4"/>
                        <a:pt x="26" y="3"/>
                        <a:pt x="23" y="2"/>
                      </a:cubicBezTo>
                      <a:cubicBezTo>
                        <a:pt x="20" y="1"/>
                        <a:pt x="17" y="1"/>
                        <a:pt x="14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0" y="8"/>
                        <a:pt x="6" y="13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lose/>
                      <a:moveTo>
                        <a:pt x="16" y="3"/>
                      </a:moveTo>
                      <a:cubicBezTo>
                        <a:pt x="18" y="3"/>
                        <a:pt x="19" y="4"/>
                        <a:pt x="20" y="6"/>
                      </a:cubicBezTo>
                      <a:cubicBezTo>
                        <a:pt x="18" y="6"/>
                        <a:pt x="16" y="6"/>
                        <a:pt x="13" y="6"/>
                      </a:cubicBezTo>
                      <a:cubicBezTo>
                        <a:pt x="14" y="5"/>
                        <a:pt x="15" y="4"/>
                        <a:pt x="1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3" name="Freeform 32"/>
                <p:cNvSpPr>
                  <a:spLocks/>
                </p:cNvSpPr>
                <p:nvPr/>
              </p:nvSpPr>
              <p:spPr bwMode="auto">
                <a:xfrm>
                  <a:off x="1019175" y="1106488"/>
                  <a:ext cx="82550" cy="161925"/>
                </a:xfrm>
                <a:custGeom>
                  <a:avLst/>
                  <a:gdLst>
                    <a:gd name="T0" fmla="*/ 8 w 22"/>
                    <a:gd name="T1" fmla="*/ 36 h 43"/>
                    <a:gd name="T2" fmla="*/ 15 w 22"/>
                    <a:gd name="T3" fmla="*/ 31 h 43"/>
                    <a:gd name="T4" fmla="*/ 19 w 22"/>
                    <a:gd name="T5" fmla="*/ 43 h 43"/>
                    <a:gd name="T6" fmla="*/ 21 w 22"/>
                    <a:gd name="T7" fmla="*/ 38 h 43"/>
                    <a:gd name="T8" fmla="*/ 20 w 22"/>
                    <a:gd name="T9" fmla="*/ 25 h 43"/>
                    <a:gd name="T10" fmla="*/ 14 w 22"/>
                    <a:gd name="T11" fmla="*/ 15 h 43"/>
                    <a:gd name="T12" fmla="*/ 14 w 22"/>
                    <a:gd name="T13" fmla="*/ 1 h 43"/>
                    <a:gd name="T14" fmla="*/ 14 w 22"/>
                    <a:gd name="T15" fmla="*/ 0 h 43"/>
                    <a:gd name="T16" fmla="*/ 7 w 22"/>
                    <a:gd name="T17" fmla="*/ 0 h 43"/>
                    <a:gd name="T18" fmla="*/ 2 w 22"/>
                    <a:gd name="T19" fmla="*/ 9 h 43"/>
                    <a:gd name="T20" fmla="*/ 6 w 22"/>
                    <a:gd name="T21" fmla="*/ 16 h 43"/>
                    <a:gd name="T22" fmla="*/ 10 w 22"/>
                    <a:gd name="T23" fmla="*/ 30 h 43"/>
                    <a:gd name="T24" fmla="*/ 8 w 22"/>
                    <a:gd name="T25" fmla="*/ 3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43">
                      <a:moveTo>
                        <a:pt x="8" y="36"/>
                      </a:moveTo>
                      <a:cubicBezTo>
                        <a:pt x="11" y="34"/>
                        <a:pt x="13" y="33"/>
                        <a:pt x="15" y="31"/>
                      </a:cubicBezTo>
                      <a:cubicBezTo>
                        <a:pt x="18" y="35"/>
                        <a:pt x="18" y="39"/>
                        <a:pt x="19" y="43"/>
                      </a:cubicBezTo>
                      <a:cubicBezTo>
                        <a:pt x="20" y="41"/>
                        <a:pt x="20" y="40"/>
                        <a:pt x="21" y="38"/>
                      </a:cubicBezTo>
                      <a:cubicBezTo>
                        <a:pt x="22" y="34"/>
                        <a:pt x="22" y="29"/>
                        <a:pt x="20" y="25"/>
                      </a:cubicBezTo>
                      <a:cubicBezTo>
                        <a:pt x="18" y="21"/>
                        <a:pt x="16" y="18"/>
                        <a:pt x="14" y="15"/>
                      </a:cubicBezTo>
                      <a:cubicBezTo>
                        <a:pt x="12" y="10"/>
                        <a:pt x="10" y="5"/>
                        <a:pt x="14" y="1"/>
                      </a:cubicBezTo>
                      <a:cubicBezTo>
                        <a:pt x="14" y="1"/>
                        <a:pt x="14" y="1"/>
                        <a:pt x="14" y="0"/>
                      </a:cubicBezTo>
                      <a:cubicBezTo>
                        <a:pt x="12" y="0"/>
                        <a:pt x="9" y="0"/>
                        <a:pt x="7" y="0"/>
                      </a:cubicBezTo>
                      <a:cubicBezTo>
                        <a:pt x="2" y="1"/>
                        <a:pt x="0" y="5"/>
                        <a:pt x="2" y="9"/>
                      </a:cubicBezTo>
                      <a:cubicBezTo>
                        <a:pt x="3" y="12"/>
                        <a:pt x="5" y="14"/>
                        <a:pt x="6" y="16"/>
                      </a:cubicBezTo>
                      <a:cubicBezTo>
                        <a:pt x="8" y="20"/>
                        <a:pt x="11" y="25"/>
                        <a:pt x="10" y="30"/>
                      </a:cubicBezTo>
                      <a:cubicBezTo>
                        <a:pt x="10" y="32"/>
                        <a:pt x="9" y="34"/>
                        <a:pt x="8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4" name="Freeform 33"/>
                <p:cNvSpPr>
                  <a:spLocks/>
                </p:cNvSpPr>
                <p:nvPr/>
              </p:nvSpPr>
              <p:spPr bwMode="auto">
                <a:xfrm>
                  <a:off x="1524000" y="892175"/>
                  <a:ext cx="65088" cy="120650"/>
                </a:xfrm>
                <a:custGeom>
                  <a:avLst/>
                  <a:gdLst>
                    <a:gd name="T0" fmla="*/ 3 w 17"/>
                    <a:gd name="T1" fmla="*/ 21 h 32"/>
                    <a:gd name="T2" fmla="*/ 6 w 17"/>
                    <a:gd name="T3" fmla="*/ 30 h 32"/>
                    <a:gd name="T4" fmla="*/ 10 w 17"/>
                    <a:gd name="T5" fmla="*/ 30 h 32"/>
                    <a:gd name="T6" fmla="*/ 11 w 17"/>
                    <a:gd name="T7" fmla="*/ 29 h 32"/>
                    <a:gd name="T8" fmla="*/ 17 w 17"/>
                    <a:gd name="T9" fmla="*/ 7 h 32"/>
                    <a:gd name="T10" fmla="*/ 16 w 17"/>
                    <a:gd name="T11" fmla="*/ 7 h 32"/>
                    <a:gd name="T12" fmla="*/ 16 w 17"/>
                    <a:gd name="T13" fmla="*/ 6 h 32"/>
                    <a:gd name="T14" fmla="*/ 5 w 17"/>
                    <a:gd name="T15" fmla="*/ 1 h 32"/>
                    <a:gd name="T16" fmla="*/ 0 w 17"/>
                    <a:gd name="T17" fmla="*/ 7 h 32"/>
                    <a:gd name="T18" fmla="*/ 3 w 17"/>
                    <a:gd name="T19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2">
                      <a:moveTo>
                        <a:pt x="3" y="21"/>
                      </a:moveTo>
                      <a:cubicBezTo>
                        <a:pt x="3" y="24"/>
                        <a:pt x="5" y="28"/>
                        <a:pt x="6" y="30"/>
                      </a:cubicBezTo>
                      <a:cubicBezTo>
                        <a:pt x="7" y="32"/>
                        <a:pt x="9" y="32"/>
                        <a:pt x="10" y="30"/>
                      </a:cubicBezTo>
                      <a:cubicBezTo>
                        <a:pt x="11" y="30"/>
                        <a:pt x="11" y="29"/>
                        <a:pt x="11" y="29"/>
                      </a:cubicBezTo>
                      <a:cubicBezTo>
                        <a:pt x="13" y="22"/>
                        <a:pt x="15" y="15"/>
                        <a:pt x="17" y="7"/>
                      </a:cubicBezTo>
                      <a:cubicBezTo>
                        <a:pt x="17" y="7"/>
                        <a:pt x="17" y="7"/>
                        <a:pt x="16" y="7"/>
                      </a:cubicBezTo>
                      <a:cubicBezTo>
                        <a:pt x="16" y="7"/>
                        <a:pt x="16" y="6"/>
                        <a:pt x="16" y="6"/>
                      </a:cubicBezTo>
                      <a:cubicBezTo>
                        <a:pt x="14" y="1"/>
                        <a:pt x="10" y="0"/>
                        <a:pt x="5" y="1"/>
                      </a:cubicBezTo>
                      <a:cubicBezTo>
                        <a:pt x="2" y="2"/>
                        <a:pt x="0" y="5"/>
                        <a:pt x="0" y="7"/>
                      </a:cubicBezTo>
                      <a:cubicBezTo>
                        <a:pt x="1" y="12"/>
                        <a:pt x="1" y="17"/>
                        <a:pt x="3" y="2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5" name="Freeform 34"/>
                <p:cNvSpPr>
                  <a:spLocks/>
                </p:cNvSpPr>
                <p:nvPr/>
              </p:nvSpPr>
              <p:spPr bwMode="auto">
                <a:xfrm>
                  <a:off x="2011363" y="1106488"/>
                  <a:ext cx="82550" cy="161925"/>
                </a:xfrm>
                <a:custGeom>
                  <a:avLst/>
                  <a:gdLst>
                    <a:gd name="T0" fmla="*/ 18 w 22"/>
                    <a:gd name="T1" fmla="*/ 13 h 43"/>
                    <a:gd name="T2" fmla="*/ 21 w 22"/>
                    <a:gd name="T3" fmla="*/ 7 h 43"/>
                    <a:gd name="T4" fmla="*/ 18 w 22"/>
                    <a:gd name="T5" fmla="*/ 2 h 43"/>
                    <a:gd name="T6" fmla="*/ 8 w 22"/>
                    <a:gd name="T7" fmla="*/ 0 h 43"/>
                    <a:gd name="T8" fmla="*/ 8 w 22"/>
                    <a:gd name="T9" fmla="*/ 15 h 43"/>
                    <a:gd name="T10" fmla="*/ 2 w 22"/>
                    <a:gd name="T11" fmla="*/ 28 h 43"/>
                    <a:gd name="T12" fmla="*/ 3 w 22"/>
                    <a:gd name="T13" fmla="*/ 43 h 43"/>
                    <a:gd name="T14" fmla="*/ 8 w 22"/>
                    <a:gd name="T15" fmla="*/ 31 h 43"/>
                    <a:gd name="T16" fmla="*/ 13 w 22"/>
                    <a:gd name="T17" fmla="*/ 35 h 43"/>
                    <a:gd name="T18" fmla="*/ 13 w 22"/>
                    <a:gd name="T19" fmla="*/ 35 h 43"/>
                    <a:gd name="T20" fmla="*/ 14 w 22"/>
                    <a:gd name="T21" fmla="*/ 19 h 43"/>
                    <a:gd name="T22" fmla="*/ 18 w 22"/>
                    <a:gd name="T23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43">
                      <a:moveTo>
                        <a:pt x="18" y="13"/>
                      </a:moveTo>
                      <a:cubicBezTo>
                        <a:pt x="19" y="11"/>
                        <a:pt x="20" y="9"/>
                        <a:pt x="21" y="7"/>
                      </a:cubicBezTo>
                      <a:cubicBezTo>
                        <a:pt x="22" y="5"/>
                        <a:pt x="20" y="2"/>
                        <a:pt x="18" y="2"/>
                      </a:cubicBezTo>
                      <a:cubicBezTo>
                        <a:pt x="15" y="1"/>
                        <a:pt x="12" y="1"/>
                        <a:pt x="8" y="0"/>
                      </a:cubicBezTo>
                      <a:cubicBezTo>
                        <a:pt x="12" y="8"/>
                        <a:pt x="11" y="8"/>
                        <a:pt x="8" y="15"/>
                      </a:cubicBezTo>
                      <a:cubicBezTo>
                        <a:pt x="5" y="20"/>
                        <a:pt x="3" y="24"/>
                        <a:pt x="2" y="28"/>
                      </a:cubicBezTo>
                      <a:cubicBezTo>
                        <a:pt x="0" y="33"/>
                        <a:pt x="1" y="38"/>
                        <a:pt x="3" y="43"/>
                      </a:cubicBezTo>
                      <a:cubicBezTo>
                        <a:pt x="5" y="38"/>
                        <a:pt x="5" y="35"/>
                        <a:pt x="8" y="31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1" y="29"/>
                        <a:pt x="12" y="24"/>
                        <a:pt x="14" y="19"/>
                      </a:cubicBezTo>
                      <a:cubicBezTo>
                        <a:pt x="15" y="17"/>
                        <a:pt x="17" y="15"/>
                        <a:pt x="18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6" name="Freeform 35"/>
                <p:cNvSpPr>
                  <a:spLocks/>
                </p:cNvSpPr>
                <p:nvPr/>
              </p:nvSpPr>
              <p:spPr bwMode="auto">
                <a:xfrm>
                  <a:off x="1101725" y="1820863"/>
                  <a:ext cx="120650" cy="98425"/>
                </a:xfrm>
                <a:custGeom>
                  <a:avLst/>
                  <a:gdLst>
                    <a:gd name="T0" fmla="*/ 24 w 32"/>
                    <a:gd name="T1" fmla="*/ 10 h 26"/>
                    <a:gd name="T2" fmla="*/ 18 w 32"/>
                    <a:gd name="T3" fmla="*/ 11 h 26"/>
                    <a:gd name="T4" fmla="*/ 18 w 32"/>
                    <a:gd name="T5" fmla="*/ 0 h 26"/>
                    <a:gd name="T6" fmla="*/ 0 w 32"/>
                    <a:gd name="T7" fmla="*/ 20 h 26"/>
                    <a:gd name="T8" fmla="*/ 0 w 32"/>
                    <a:gd name="T9" fmla="*/ 21 h 26"/>
                    <a:gd name="T10" fmla="*/ 19 w 32"/>
                    <a:gd name="T11" fmla="*/ 23 h 26"/>
                    <a:gd name="T12" fmla="*/ 32 w 32"/>
                    <a:gd name="T13" fmla="*/ 7 h 26"/>
                    <a:gd name="T14" fmla="*/ 24 w 32"/>
                    <a:gd name="T1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24" y="10"/>
                      </a:moveTo>
                      <a:cubicBezTo>
                        <a:pt x="22" y="12"/>
                        <a:pt x="21" y="12"/>
                        <a:pt x="18" y="11"/>
                      </a:cubicBezTo>
                      <a:cubicBezTo>
                        <a:pt x="23" y="7"/>
                        <a:pt x="19" y="4"/>
                        <a:pt x="18" y="0"/>
                      </a:cubicBezTo>
                      <a:cubicBezTo>
                        <a:pt x="13" y="8"/>
                        <a:pt x="8" y="16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5"/>
                        <a:pt x="12" y="26"/>
                        <a:pt x="19" y="23"/>
                      </a:cubicBezTo>
                      <a:cubicBezTo>
                        <a:pt x="26" y="20"/>
                        <a:pt x="29" y="13"/>
                        <a:pt x="32" y="7"/>
                      </a:cubicBezTo>
                      <a:cubicBezTo>
                        <a:pt x="29" y="7"/>
                        <a:pt x="26" y="7"/>
                        <a:pt x="24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7" name="Freeform 36"/>
                <p:cNvSpPr>
                  <a:spLocks/>
                </p:cNvSpPr>
                <p:nvPr/>
              </p:nvSpPr>
              <p:spPr bwMode="auto">
                <a:xfrm>
                  <a:off x="1893888" y="1820863"/>
                  <a:ext cx="120650" cy="98425"/>
                </a:xfrm>
                <a:custGeom>
                  <a:avLst/>
                  <a:gdLst>
                    <a:gd name="T0" fmla="*/ 15 w 32"/>
                    <a:gd name="T1" fmla="*/ 0 h 26"/>
                    <a:gd name="T2" fmla="*/ 14 w 32"/>
                    <a:gd name="T3" fmla="*/ 11 h 26"/>
                    <a:gd name="T4" fmla="*/ 9 w 32"/>
                    <a:gd name="T5" fmla="*/ 10 h 26"/>
                    <a:gd name="T6" fmla="*/ 0 w 32"/>
                    <a:gd name="T7" fmla="*/ 7 h 26"/>
                    <a:gd name="T8" fmla="*/ 0 w 32"/>
                    <a:gd name="T9" fmla="*/ 7 h 26"/>
                    <a:gd name="T10" fmla="*/ 6 w 32"/>
                    <a:gd name="T11" fmla="*/ 17 h 26"/>
                    <a:gd name="T12" fmla="*/ 23 w 32"/>
                    <a:gd name="T13" fmla="*/ 26 h 26"/>
                    <a:gd name="T14" fmla="*/ 32 w 32"/>
                    <a:gd name="T15" fmla="*/ 21 h 26"/>
                    <a:gd name="T16" fmla="*/ 15 w 32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26">
                      <a:moveTo>
                        <a:pt x="15" y="0"/>
                      </a:moveTo>
                      <a:cubicBezTo>
                        <a:pt x="14" y="4"/>
                        <a:pt x="10" y="8"/>
                        <a:pt x="14" y="11"/>
                      </a:cubicBezTo>
                      <a:cubicBezTo>
                        <a:pt x="12" y="13"/>
                        <a:pt x="10" y="13"/>
                        <a:pt x="9" y="10"/>
                      </a:cubicBezTo>
                      <a:cubicBezTo>
                        <a:pt x="7" y="7"/>
                        <a:pt x="3" y="8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1"/>
                        <a:pt x="4" y="14"/>
                        <a:pt x="6" y="17"/>
                      </a:cubicBezTo>
                      <a:cubicBezTo>
                        <a:pt x="10" y="24"/>
                        <a:pt x="16" y="26"/>
                        <a:pt x="23" y="26"/>
                      </a:cubicBezTo>
                      <a:cubicBezTo>
                        <a:pt x="26" y="26"/>
                        <a:pt x="30" y="25"/>
                        <a:pt x="32" y="21"/>
                      </a:cubicBezTo>
                      <a:cubicBezTo>
                        <a:pt x="24" y="16"/>
                        <a:pt x="20" y="8"/>
                        <a:pt x="1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8" name="Freeform 37"/>
                <p:cNvSpPr>
                  <a:spLocks/>
                </p:cNvSpPr>
                <p:nvPr/>
              </p:nvSpPr>
              <p:spPr bwMode="auto">
                <a:xfrm>
                  <a:off x="1847850" y="1046163"/>
                  <a:ext cx="125413" cy="153988"/>
                </a:xfrm>
                <a:custGeom>
                  <a:avLst/>
                  <a:gdLst>
                    <a:gd name="T0" fmla="*/ 0 w 33"/>
                    <a:gd name="T1" fmla="*/ 41 h 41"/>
                    <a:gd name="T2" fmla="*/ 1 w 33"/>
                    <a:gd name="T3" fmla="*/ 41 h 41"/>
                    <a:gd name="T4" fmla="*/ 7 w 33"/>
                    <a:gd name="T5" fmla="*/ 40 h 41"/>
                    <a:gd name="T6" fmla="*/ 19 w 33"/>
                    <a:gd name="T7" fmla="*/ 27 h 41"/>
                    <a:gd name="T8" fmla="*/ 22 w 33"/>
                    <a:gd name="T9" fmla="*/ 18 h 41"/>
                    <a:gd name="T10" fmla="*/ 33 w 33"/>
                    <a:gd name="T11" fmla="*/ 8 h 41"/>
                    <a:gd name="T12" fmla="*/ 25 w 33"/>
                    <a:gd name="T13" fmla="*/ 3 h 41"/>
                    <a:gd name="T14" fmla="*/ 16 w 33"/>
                    <a:gd name="T15" fmla="*/ 7 h 41"/>
                    <a:gd name="T16" fmla="*/ 15 w 33"/>
                    <a:gd name="T17" fmla="*/ 10 h 41"/>
                    <a:gd name="T18" fmla="*/ 12 w 33"/>
                    <a:gd name="T19" fmla="*/ 26 h 41"/>
                    <a:gd name="T20" fmla="*/ 1 w 33"/>
                    <a:gd name="T21" fmla="*/ 39 h 41"/>
                    <a:gd name="T22" fmla="*/ 0 w 33"/>
                    <a:gd name="T2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41">
                      <a:moveTo>
                        <a:pt x="0" y="41"/>
                      </a:moveTo>
                      <a:cubicBezTo>
                        <a:pt x="0" y="41"/>
                        <a:pt x="0" y="41"/>
                        <a:pt x="1" y="41"/>
                      </a:cubicBezTo>
                      <a:cubicBezTo>
                        <a:pt x="3" y="41"/>
                        <a:pt x="5" y="41"/>
                        <a:pt x="7" y="40"/>
                      </a:cubicBezTo>
                      <a:cubicBezTo>
                        <a:pt x="13" y="37"/>
                        <a:pt x="17" y="33"/>
                        <a:pt x="19" y="27"/>
                      </a:cubicBezTo>
                      <a:cubicBezTo>
                        <a:pt x="20" y="24"/>
                        <a:pt x="21" y="21"/>
                        <a:pt x="22" y="18"/>
                      </a:cubicBezTo>
                      <a:cubicBezTo>
                        <a:pt x="24" y="13"/>
                        <a:pt x="28" y="10"/>
                        <a:pt x="33" y="8"/>
                      </a:cubicBezTo>
                      <a:cubicBezTo>
                        <a:pt x="30" y="6"/>
                        <a:pt x="28" y="4"/>
                        <a:pt x="25" y="3"/>
                      </a:cubicBezTo>
                      <a:cubicBezTo>
                        <a:pt x="20" y="1"/>
                        <a:pt x="19" y="0"/>
                        <a:pt x="16" y="7"/>
                      </a:cubicBezTo>
                      <a:cubicBezTo>
                        <a:pt x="16" y="8"/>
                        <a:pt x="16" y="9"/>
                        <a:pt x="15" y="10"/>
                      </a:cubicBezTo>
                      <a:cubicBezTo>
                        <a:pt x="14" y="15"/>
                        <a:pt x="14" y="21"/>
                        <a:pt x="12" y="26"/>
                      </a:cubicBezTo>
                      <a:cubicBezTo>
                        <a:pt x="11" y="32"/>
                        <a:pt x="8" y="37"/>
                        <a:pt x="1" y="39"/>
                      </a:cubicBezTo>
                      <a:cubicBezTo>
                        <a:pt x="1" y="40"/>
                        <a:pt x="1" y="40"/>
                        <a:pt x="0" y="4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19" name="Freeform 38"/>
                <p:cNvSpPr>
                  <a:spLocks/>
                </p:cNvSpPr>
                <p:nvPr/>
              </p:nvSpPr>
              <p:spPr bwMode="auto">
                <a:xfrm>
                  <a:off x="1139825" y="1054100"/>
                  <a:ext cx="128588" cy="146050"/>
                </a:xfrm>
                <a:custGeom>
                  <a:avLst/>
                  <a:gdLst>
                    <a:gd name="T0" fmla="*/ 0 w 34"/>
                    <a:gd name="T1" fmla="*/ 7 h 39"/>
                    <a:gd name="T2" fmla="*/ 13 w 34"/>
                    <a:gd name="T3" fmla="*/ 22 h 39"/>
                    <a:gd name="T4" fmla="*/ 16 w 34"/>
                    <a:gd name="T5" fmla="*/ 29 h 39"/>
                    <a:gd name="T6" fmla="*/ 34 w 34"/>
                    <a:gd name="T7" fmla="*/ 39 h 39"/>
                    <a:gd name="T8" fmla="*/ 34 w 34"/>
                    <a:gd name="T9" fmla="*/ 39 h 39"/>
                    <a:gd name="T10" fmla="*/ 32 w 34"/>
                    <a:gd name="T11" fmla="*/ 37 h 39"/>
                    <a:gd name="T12" fmla="*/ 23 w 34"/>
                    <a:gd name="T13" fmla="*/ 28 h 39"/>
                    <a:gd name="T14" fmla="*/ 19 w 34"/>
                    <a:gd name="T15" fmla="*/ 13 h 39"/>
                    <a:gd name="T16" fmla="*/ 16 w 34"/>
                    <a:gd name="T17" fmla="*/ 3 h 39"/>
                    <a:gd name="T18" fmla="*/ 11 w 34"/>
                    <a:gd name="T19" fmla="*/ 0 h 39"/>
                    <a:gd name="T20" fmla="*/ 0 w 34"/>
                    <a:gd name="T21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39">
                      <a:moveTo>
                        <a:pt x="0" y="7"/>
                      </a:moveTo>
                      <a:cubicBezTo>
                        <a:pt x="8" y="10"/>
                        <a:pt x="11" y="15"/>
                        <a:pt x="13" y="22"/>
                      </a:cubicBezTo>
                      <a:cubicBezTo>
                        <a:pt x="14" y="24"/>
                        <a:pt x="15" y="27"/>
                        <a:pt x="16" y="29"/>
                      </a:cubicBezTo>
                      <a:cubicBezTo>
                        <a:pt x="21" y="35"/>
                        <a:pt x="26" y="39"/>
                        <a:pt x="34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8"/>
                        <a:pt x="33" y="38"/>
                        <a:pt x="32" y="37"/>
                      </a:cubicBezTo>
                      <a:cubicBezTo>
                        <a:pt x="28" y="35"/>
                        <a:pt x="25" y="32"/>
                        <a:pt x="23" y="28"/>
                      </a:cubicBezTo>
                      <a:cubicBezTo>
                        <a:pt x="21" y="23"/>
                        <a:pt x="20" y="18"/>
                        <a:pt x="19" y="13"/>
                      </a:cubicBezTo>
                      <a:cubicBezTo>
                        <a:pt x="18" y="10"/>
                        <a:pt x="17" y="6"/>
                        <a:pt x="16" y="3"/>
                      </a:cubicBezTo>
                      <a:cubicBezTo>
                        <a:pt x="15" y="1"/>
                        <a:pt x="14" y="0"/>
                        <a:pt x="11" y="0"/>
                      </a:cubicBezTo>
                      <a:cubicBezTo>
                        <a:pt x="7" y="2"/>
                        <a:pt x="4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0" name="Freeform 39"/>
                <p:cNvSpPr>
                  <a:spLocks/>
                </p:cNvSpPr>
                <p:nvPr/>
              </p:nvSpPr>
              <p:spPr bwMode="auto">
                <a:xfrm>
                  <a:off x="1765300" y="1312863"/>
                  <a:ext cx="177800" cy="82550"/>
                </a:xfrm>
                <a:custGeom>
                  <a:avLst/>
                  <a:gdLst>
                    <a:gd name="T0" fmla="*/ 47 w 47"/>
                    <a:gd name="T1" fmla="*/ 15 h 22"/>
                    <a:gd name="T2" fmla="*/ 28 w 47"/>
                    <a:gd name="T3" fmla="*/ 9 h 22"/>
                    <a:gd name="T4" fmla="*/ 12 w 47"/>
                    <a:gd name="T5" fmla="*/ 1 h 22"/>
                    <a:gd name="T6" fmla="*/ 7 w 47"/>
                    <a:gd name="T7" fmla="*/ 1 h 22"/>
                    <a:gd name="T8" fmla="*/ 0 w 47"/>
                    <a:gd name="T9" fmla="*/ 6 h 22"/>
                    <a:gd name="T10" fmla="*/ 19 w 47"/>
                    <a:gd name="T11" fmla="*/ 16 h 22"/>
                    <a:gd name="T12" fmla="*/ 20 w 47"/>
                    <a:gd name="T13" fmla="*/ 10 h 22"/>
                    <a:gd name="T14" fmla="*/ 22 w 47"/>
                    <a:gd name="T15" fmla="*/ 11 h 22"/>
                    <a:gd name="T16" fmla="*/ 33 w 47"/>
                    <a:gd name="T17" fmla="*/ 18 h 22"/>
                    <a:gd name="T18" fmla="*/ 47 w 47"/>
                    <a:gd name="T1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2">
                      <a:moveTo>
                        <a:pt x="47" y="15"/>
                      </a:moveTo>
                      <a:cubicBezTo>
                        <a:pt x="40" y="16"/>
                        <a:pt x="34" y="13"/>
                        <a:pt x="28" y="9"/>
                      </a:cubicBezTo>
                      <a:cubicBezTo>
                        <a:pt x="23" y="6"/>
                        <a:pt x="18" y="4"/>
                        <a:pt x="12" y="1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7" y="8"/>
                        <a:pt x="13" y="10"/>
                        <a:pt x="19" y="16"/>
                      </a:cubicBezTo>
                      <a:cubicBezTo>
                        <a:pt x="19" y="14"/>
                        <a:pt x="19" y="12"/>
                        <a:pt x="20" y="10"/>
                      </a:cubicBezTo>
                      <a:cubicBezTo>
                        <a:pt x="20" y="11"/>
                        <a:pt x="21" y="11"/>
                        <a:pt x="22" y="11"/>
                      </a:cubicBezTo>
                      <a:cubicBezTo>
                        <a:pt x="25" y="14"/>
                        <a:pt x="29" y="16"/>
                        <a:pt x="33" y="18"/>
                      </a:cubicBezTo>
                      <a:cubicBezTo>
                        <a:pt x="39" y="22"/>
                        <a:pt x="43" y="21"/>
                        <a:pt x="47" y="1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1" name="Freeform 40"/>
                <p:cNvSpPr>
                  <a:spLocks/>
                </p:cNvSpPr>
                <p:nvPr/>
              </p:nvSpPr>
              <p:spPr bwMode="auto">
                <a:xfrm>
                  <a:off x="1174750" y="1317625"/>
                  <a:ext cx="173038" cy="71438"/>
                </a:xfrm>
                <a:custGeom>
                  <a:avLst/>
                  <a:gdLst>
                    <a:gd name="T0" fmla="*/ 10 w 46"/>
                    <a:gd name="T1" fmla="*/ 18 h 19"/>
                    <a:gd name="T2" fmla="*/ 18 w 46"/>
                    <a:gd name="T3" fmla="*/ 14 h 19"/>
                    <a:gd name="T4" fmla="*/ 27 w 46"/>
                    <a:gd name="T5" fmla="*/ 9 h 19"/>
                    <a:gd name="T6" fmla="*/ 27 w 46"/>
                    <a:gd name="T7" fmla="*/ 14 h 19"/>
                    <a:gd name="T8" fmla="*/ 45 w 46"/>
                    <a:gd name="T9" fmla="*/ 6 h 19"/>
                    <a:gd name="T10" fmla="*/ 46 w 46"/>
                    <a:gd name="T11" fmla="*/ 5 h 19"/>
                    <a:gd name="T12" fmla="*/ 39 w 46"/>
                    <a:gd name="T13" fmla="*/ 0 h 19"/>
                    <a:gd name="T14" fmla="*/ 37 w 46"/>
                    <a:gd name="T15" fmla="*/ 0 h 19"/>
                    <a:gd name="T16" fmla="*/ 17 w 46"/>
                    <a:gd name="T17" fmla="*/ 9 h 19"/>
                    <a:gd name="T18" fmla="*/ 1 w 46"/>
                    <a:gd name="T19" fmla="*/ 14 h 19"/>
                    <a:gd name="T20" fmla="*/ 0 w 46"/>
                    <a:gd name="T21" fmla="*/ 14 h 19"/>
                    <a:gd name="T22" fmla="*/ 10 w 46"/>
                    <a:gd name="T23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19">
                      <a:moveTo>
                        <a:pt x="10" y="18"/>
                      </a:moveTo>
                      <a:cubicBezTo>
                        <a:pt x="13" y="17"/>
                        <a:pt x="16" y="15"/>
                        <a:pt x="18" y="14"/>
                      </a:cubicBezTo>
                      <a:cubicBezTo>
                        <a:pt x="21" y="12"/>
                        <a:pt x="24" y="11"/>
                        <a:pt x="27" y="9"/>
                      </a:cubicBezTo>
                      <a:cubicBezTo>
                        <a:pt x="27" y="11"/>
                        <a:pt x="27" y="13"/>
                        <a:pt x="27" y="14"/>
                      </a:cubicBezTo>
                      <a:cubicBezTo>
                        <a:pt x="32" y="9"/>
                        <a:pt x="38" y="7"/>
                        <a:pt x="45" y="6"/>
                      </a:cubicBezTo>
                      <a:cubicBezTo>
                        <a:pt x="45" y="5"/>
                        <a:pt x="45" y="5"/>
                        <a:pt x="46" y="5"/>
                      </a:cubicBezTo>
                      <a:cubicBezTo>
                        <a:pt x="43" y="3"/>
                        <a:pt x="41" y="2"/>
                        <a:pt x="39" y="0"/>
                      </a:cubicBezTo>
                      <a:cubicBezTo>
                        <a:pt x="38" y="0"/>
                        <a:pt x="37" y="0"/>
                        <a:pt x="37" y="0"/>
                      </a:cubicBezTo>
                      <a:cubicBezTo>
                        <a:pt x="29" y="2"/>
                        <a:pt x="23" y="5"/>
                        <a:pt x="17" y="9"/>
                      </a:cubicBezTo>
                      <a:cubicBezTo>
                        <a:pt x="12" y="12"/>
                        <a:pt x="7" y="15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3" y="18"/>
                        <a:pt x="6" y="19"/>
                        <a:pt x="10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2" name="Freeform 41"/>
                <p:cNvSpPr>
                  <a:spLocks/>
                </p:cNvSpPr>
                <p:nvPr/>
              </p:nvSpPr>
              <p:spPr bwMode="auto">
                <a:xfrm>
                  <a:off x="1584325" y="1106488"/>
                  <a:ext cx="128588" cy="93663"/>
                </a:xfrm>
                <a:custGeom>
                  <a:avLst/>
                  <a:gdLst>
                    <a:gd name="T0" fmla="*/ 10 w 34"/>
                    <a:gd name="T1" fmla="*/ 0 h 25"/>
                    <a:gd name="T2" fmla="*/ 0 w 34"/>
                    <a:gd name="T3" fmla="*/ 0 h 25"/>
                    <a:gd name="T4" fmla="*/ 12 w 34"/>
                    <a:gd name="T5" fmla="*/ 19 h 25"/>
                    <a:gd name="T6" fmla="*/ 34 w 34"/>
                    <a:gd name="T7" fmla="*/ 25 h 25"/>
                    <a:gd name="T8" fmla="*/ 32 w 34"/>
                    <a:gd name="T9" fmla="*/ 23 h 25"/>
                    <a:gd name="T10" fmla="*/ 19 w 34"/>
                    <a:gd name="T11" fmla="*/ 17 h 25"/>
                    <a:gd name="T12" fmla="*/ 12 w 34"/>
                    <a:gd name="T13" fmla="*/ 2 h 25"/>
                    <a:gd name="T14" fmla="*/ 10 w 34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5">
                      <a:moveTo>
                        <a:pt x="10" y="0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9"/>
                        <a:pt x="5" y="15"/>
                        <a:pt x="12" y="19"/>
                      </a:cubicBezTo>
                      <a:cubicBezTo>
                        <a:pt x="18" y="24"/>
                        <a:pt x="26" y="25"/>
                        <a:pt x="34" y="25"/>
                      </a:cubicBezTo>
                      <a:cubicBezTo>
                        <a:pt x="33" y="24"/>
                        <a:pt x="33" y="24"/>
                        <a:pt x="32" y="23"/>
                      </a:cubicBezTo>
                      <a:cubicBezTo>
                        <a:pt x="27" y="23"/>
                        <a:pt x="22" y="21"/>
                        <a:pt x="19" y="17"/>
                      </a:cubicBezTo>
                      <a:cubicBezTo>
                        <a:pt x="15" y="13"/>
                        <a:pt x="13" y="8"/>
                        <a:pt x="12" y="2"/>
                      </a:cubicBezTo>
                      <a:cubicBezTo>
                        <a:pt x="12" y="2"/>
                        <a:pt x="11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3" name="Freeform 42"/>
                <p:cNvSpPr>
                  <a:spLocks/>
                </p:cNvSpPr>
                <p:nvPr/>
              </p:nvSpPr>
              <p:spPr bwMode="auto">
                <a:xfrm>
                  <a:off x="1400175" y="1106488"/>
                  <a:ext cx="139700" cy="104775"/>
                </a:xfrm>
                <a:custGeom>
                  <a:avLst/>
                  <a:gdLst>
                    <a:gd name="T0" fmla="*/ 35 w 37"/>
                    <a:gd name="T1" fmla="*/ 0 h 28"/>
                    <a:gd name="T2" fmla="*/ 25 w 37"/>
                    <a:gd name="T3" fmla="*/ 0 h 28"/>
                    <a:gd name="T4" fmla="*/ 23 w 37"/>
                    <a:gd name="T5" fmla="*/ 2 h 28"/>
                    <a:gd name="T6" fmla="*/ 21 w 37"/>
                    <a:gd name="T7" fmla="*/ 9 h 28"/>
                    <a:gd name="T8" fmla="*/ 2 w 37"/>
                    <a:gd name="T9" fmla="*/ 24 h 28"/>
                    <a:gd name="T10" fmla="*/ 0 w 37"/>
                    <a:gd name="T11" fmla="*/ 25 h 28"/>
                    <a:gd name="T12" fmla="*/ 35 w 37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8">
                      <a:moveTo>
                        <a:pt x="35" y="0"/>
                      </a:moveTo>
                      <a:cubicBezTo>
                        <a:pt x="31" y="0"/>
                        <a:pt x="28" y="0"/>
                        <a:pt x="25" y="0"/>
                      </a:cubicBezTo>
                      <a:cubicBezTo>
                        <a:pt x="24" y="0"/>
                        <a:pt x="23" y="1"/>
                        <a:pt x="23" y="2"/>
                      </a:cubicBezTo>
                      <a:cubicBezTo>
                        <a:pt x="22" y="4"/>
                        <a:pt x="22" y="7"/>
                        <a:pt x="21" y="9"/>
                      </a:cubicBezTo>
                      <a:cubicBezTo>
                        <a:pt x="17" y="18"/>
                        <a:pt x="11" y="23"/>
                        <a:pt x="2" y="24"/>
                      </a:cubicBezTo>
                      <a:cubicBezTo>
                        <a:pt x="1" y="24"/>
                        <a:pt x="1" y="25"/>
                        <a:pt x="0" y="25"/>
                      </a:cubicBezTo>
                      <a:cubicBezTo>
                        <a:pt x="16" y="28"/>
                        <a:pt x="37" y="13"/>
                        <a:pt x="3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4" name="Freeform 43"/>
                <p:cNvSpPr>
                  <a:spLocks/>
                </p:cNvSpPr>
                <p:nvPr/>
              </p:nvSpPr>
              <p:spPr bwMode="auto">
                <a:xfrm>
                  <a:off x="1023938" y="1030288"/>
                  <a:ext cx="161925" cy="76200"/>
                </a:xfrm>
                <a:custGeom>
                  <a:avLst/>
                  <a:gdLst>
                    <a:gd name="T0" fmla="*/ 1 w 43"/>
                    <a:gd name="T1" fmla="*/ 20 h 20"/>
                    <a:gd name="T2" fmla="*/ 10 w 43"/>
                    <a:gd name="T3" fmla="*/ 19 h 20"/>
                    <a:gd name="T4" fmla="*/ 29 w 43"/>
                    <a:gd name="T5" fmla="*/ 12 h 20"/>
                    <a:gd name="T6" fmla="*/ 42 w 43"/>
                    <a:gd name="T7" fmla="*/ 4 h 20"/>
                    <a:gd name="T8" fmla="*/ 43 w 43"/>
                    <a:gd name="T9" fmla="*/ 3 h 20"/>
                    <a:gd name="T10" fmla="*/ 32 w 43"/>
                    <a:gd name="T11" fmla="*/ 0 h 20"/>
                    <a:gd name="T12" fmla="*/ 27 w 43"/>
                    <a:gd name="T13" fmla="*/ 2 h 20"/>
                    <a:gd name="T14" fmla="*/ 23 w 43"/>
                    <a:gd name="T15" fmla="*/ 6 h 20"/>
                    <a:gd name="T16" fmla="*/ 8 w 43"/>
                    <a:gd name="T17" fmla="*/ 17 h 20"/>
                    <a:gd name="T18" fmla="*/ 0 w 43"/>
                    <a:gd name="T19" fmla="*/ 19 h 20"/>
                    <a:gd name="T20" fmla="*/ 0 w 43"/>
                    <a:gd name="T21" fmla="*/ 20 h 20"/>
                    <a:gd name="T22" fmla="*/ 1 w 43"/>
                    <a:gd name="T2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20">
                      <a:moveTo>
                        <a:pt x="1" y="20"/>
                      </a:moveTo>
                      <a:cubicBezTo>
                        <a:pt x="4" y="20"/>
                        <a:pt x="7" y="19"/>
                        <a:pt x="10" y="19"/>
                      </a:cubicBezTo>
                      <a:cubicBezTo>
                        <a:pt x="17" y="20"/>
                        <a:pt x="23" y="17"/>
                        <a:pt x="29" y="12"/>
                      </a:cubicBezTo>
                      <a:cubicBezTo>
                        <a:pt x="32" y="9"/>
                        <a:pt x="37" y="5"/>
                        <a:pt x="42" y="4"/>
                      </a:cubicBezTo>
                      <a:cubicBezTo>
                        <a:pt x="42" y="4"/>
                        <a:pt x="42" y="4"/>
                        <a:pt x="43" y="3"/>
                      </a:cubicBezTo>
                      <a:cubicBezTo>
                        <a:pt x="39" y="2"/>
                        <a:pt x="36" y="0"/>
                        <a:pt x="32" y="0"/>
                      </a:cubicBezTo>
                      <a:cubicBezTo>
                        <a:pt x="31" y="0"/>
                        <a:pt x="29" y="1"/>
                        <a:pt x="27" y="2"/>
                      </a:cubicBezTo>
                      <a:cubicBezTo>
                        <a:pt x="26" y="3"/>
                        <a:pt x="24" y="5"/>
                        <a:pt x="23" y="6"/>
                      </a:cubicBezTo>
                      <a:cubicBezTo>
                        <a:pt x="19" y="11"/>
                        <a:pt x="14" y="15"/>
                        <a:pt x="8" y="17"/>
                      </a:cubicBezTo>
                      <a:cubicBezTo>
                        <a:pt x="5" y="17"/>
                        <a:pt x="3" y="18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5" name="Freeform 44"/>
                <p:cNvSpPr>
                  <a:spLocks/>
                </p:cNvSpPr>
                <p:nvPr/>
              </p:nvSpPr>
              <p:spPr bwMode="auto">
                <a:xfrm>
                  <a:off x="1931988" y="1023938"/>
                  <a:ext cx="161925" cy="82550"/>
                </a:xfrm>
                <a:custGeom>
                  <a:avLst/>
                  <a:gdLst>
                    <a:gd name="T0" fmla="*/ 1 w 43"/>
                    <a:gd name="T1" fmla="*/ 6 h 22"/>
                    <a:gd name="T2" fmla="*/ 14 w 43"/>
                    <a:gd name="T3" fmla="*/ 14 h 22"/>
                    <a:gd name="T4" fmla="*/ 27 w 43"/>
                    <a:gd name="T5" fmla="*/ 21 h 22"/>
                    <a:gd name="T6" fmla="*/ 38 w 43"/>
                    <a:gd name="T7" fmla="*/ 21 h 22"/>
                    <a:gd name="T8" fmla="*/ 43 w 43"/>
                    <a:gd name="T9" fmla="*/ 22 h 22"/>
                    <a:gd name="T10" fmla="*/ 43 w 43"/>
                    <a:gd name="T11" fmla="*/ 22 h 22"/>
                    <a:gd name="T12" fmla="*/ 40 w 43"/>
                    <a:gd name="T13" fmla="*/ 20 h 22"/>
                    <a:gd name="T14" fmla="*/ 33 w 43"/>
                    <a:gd name="T15" fmla="*/ 18 h 22"/>
                    <a:gd name="T16" fmla="*/ 18 w 43"/>
                    <a:gd name="T17" fmla="*/ 6 h 22"/>
                    <a:gd name="T18" fmla="*/ 13 w 43"/>
                    <a:gd name="T19" fmla="*/ 2 h 22"/>
                    <a:gd name="T20" fmla="*/ 0 w 43"/>
                    <a:gd name="T21" fmla="*/ 5 h 22"/>
                    <a:gd name="T22" fmla="*/ 1 w 43"/>
                    <a:gd name="T23" fmla="*/ 6 h 22"/>
                    <a:gd name="T24" fmla="*/ 1 w 43"/>
                    <a:gd name="T25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22">
                      <a:moveTo>
                        <a:pt x="1" y="6"/>
                      </a:moveTo>
                      <a:cubicBezTo>
                        <a:pt x="6" y="7"/>
                        <a:pt x="10" y="11"/>
                        <a:pt x="14" y="14"/>
                      </a:cubicBezTo>
                      <a:cubicBezTo>
                        <a:pt x="17" y="17"/>
                        <a:pt x="22" y="20"/>
                        <a:pt x="27" y="21"/>
                      </a:cubicBezTo>
                      <a:cubicBezTo>
                        <a:pt x="31" y="21"/>
                        <a:pt x="34" y="21"/>
                        <a:pt x="38" y="21"/>
                      </a:cubicBezTo>
                      <a:cubicBezTo>
                        <a:pt x="40" y="21"/>
                        <a:pt x="41" y="22"/>
                        <a:pt x="43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2" y="21"/>
                        <a:pt x="41" y="21"/>
                        <a:pt x="40" y="20"/>
                      </a:cubicBezTo>
                      <a:cubicBezTo>
                        <a:pt x="38" y="20"/>
                        <a:pt x="35" y="19"/>
                        <a:pt x="33" y="18"/>
                      </a:cubicBezTo>
                      <a:cubicBezTo>
                        <a:pt x="27" y="16"/>
                        <a:pt x="22" y="11"/>
                        <a:pt x="18" y="6"/>
                      </a:cubicBezTo>
                      <a:cubicBezTo>
                        <a:pt x="16" y="5"/>
                        <a:pt x="15" y="3"/>
                        <a:pt x="13" y="2"/>
                      </a:cubicBezTo>
                      <a:cubicBezTo>
                        <a:pt x="8" y="0"/>
                        <a:pt x="4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6" name="Freeform 45"/>
                <p:cNvSpPr>
                  <a:spLocks/>
                </p:cNvSpPr>
                <p:nvPr/>
              </p:nvSpPr>
              <p:spPr bwMode="auto">
                <a:xfrm>
                  <a:off x="1276350" y="1185863"/>
                  <a:ext cx="120650" cy="14288"/>
                </a:xfrm>
                <a:custGeom>
                  <a:avLst/>
                  <a:gdLst>
                    <a:gd name="T0" fmla="*/ 28 w 32"/>
                    <a:gd name="T1" fmla="*/ 4 h 4"/>
                    <a:gd name="T2" fmla="*/ 32 w 32"/>
                    <a:gd name="T3" fmla="*/ 0 h 4"/>
                    <a:gd name="T4" fmla="*/ 0 w 32"/>
                    <a:gd name="T5" fmla="*/ 0 h 4"/>
                    <a:gd name="T6" fmla="*/ 4 w 32"/>
                    <a:gd name="T7" fmla="*/ 4 h 4"/>
                    <a:gd name="T8" fmla="*/ 28 w 3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4">
                      <a:moveTo>
                        <a:pt x="28" y="4"/>
                      </a:moveTo>
                      <a:cubicBezTo>
                        <a:pt x="31" y="4"/>
                        <a:pt x="32" y="4"/>
                        <a:pt x="32" y="0"/>
                      </a:cubicBezTo>
                      <a:cubicBezTo>
                        <a:pt x="21" y="0"/>
                        <a:pt x="10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2" y="4"/>
                        <a:pt x="20" y="4"/>
                        <a:pt x="28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7" name="Freeform 46"/>
                <p:cNvSpPr>
                  <a:spLocks/>
                </p:cNvSpPr>
                <p:nvPr/>
              </p:nvSpPr>
              <p:spPr bwMode="auto">
                <a:xfrm>
                  <a:off x="1720850" y="1185863"/>
                  <a:ext cx="123825" cy="14288"/>
                </a:xfrm>
                <a:custGeom>
                  <a:avLst/>
                  <a:gdLst>
                    <a:gd name="T0" fmla="*/ 29 w 33"/>
                    <a:gd name="T1" fmla="*/ 4 h 4"/>
                    <a:gd name="T2" fmla="*/ 33 w 33"/>
                    <a:gd name="T3" fmla="*/ 0 h 4"/>
                    <a:gd name="T4" fmla="*/ 0 w 33"/>
                    <a:gd name="T5" fmla="*/ 0 h 4"/>
                    <a:gd name="T6" fmla="*/ 4 w 33"/>
                    <a:gd name="T7" fmla="*/ 4 h 4"/>
                    <a:gd name="T8" fmla="*/ 29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29" y="4"/>
                      </a:moveTo>
                      <a:cubicBezTo>
                        <a:pt x="32" y="4"/>
                        <a:pt x="33" y="3"/>
                        <a:pt x="33" y="0"/>
                      </a:cubicBezTo>
                      <a:cubicBezTo>
                        <a:pt x="22" y="0"/>
                        <a:pt x="11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3" y="4"/>
                        <a:pt x="21" y="4"/>
                        <a:pt x="29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8" name="Freeform 47"/>
                <p:cNvSpPr>
                  <a:spLocks/>
                </p:cNvSpPr>
                <p:nvPr/>
              </p:nvSpPr>
              <p:spPr bwMode="auto">
                <a:xfrm>
                  <a:off x="1471613" y="1084263"/>
                  <a:ext cx="173038" cy="11113"/>
                </a:xfrm>
                <a:custGeom>
                  <a:avLst/>
                  <a:gdLst>
                    <a:gd name="T0" fmla="*/ 46 w 46"/>
                    <a:gd name="T1" fmla="*/ 0 h 3"/>
                    <a:gd name="T2" fmla="*/ 0 w 46"/>
                    <a:gd name="T3" fmla="*/ 0 h 3"/>
                    <a:gd name="T4" fmla="*/ 4 w 46"/>
                    <a:gd name="T5" fmla="*/ 3 h 3"/>
                    <a:gd name="T6" fmla="*/ 42 w 46"/>
                    <a:gd name="T7" fmla="*/ 3 h 3"/>
                    <a:gd name="T8" fmla="*/ 46 w 4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46" y="0"/>
                      </a:moveTo>
                      <a:cubicBezTo>
                        <a:pt x="31" y="0"/>
                        <a:pt x="16" y="0"/>
                        <a:pt x="0" y="0"/>
                      </a:cubicBez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17" y="3"/>
                        <a:pt x="29" y="3"/>
                        <a:pt x="42" y="3"/>
                      </a:cubicBezTo>
                      <a:cubicBezTo>
                        <a:pt x="44" y="3"/>
                        <a:pt x="45" y="3"/>
                        <a:pt x="46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9" name="Freeform 48"/>
                <p:cNvSpPr>
                  <a:spLocks/>
                </p:cNvSpPr>
                <p:nvPr/>
              </p:nvSpPr>
              <p:spPr bwMode="auto">
                <a:xfrm>
                  <a:off x="1528763" y="771525"/>
                  <a:ext cx="55563" cy="52388"/>
                </a:xfrm>
                <a:custGeom>
                  <a:avLst/>
                  <a:gdLst>
                    <a:gd name="T0" fmla="*/ 5 w 15"/>
                    <a:gd name="T1" fmla="*/ 11 h 14"/>
                    <a:gd name="T2" fmla="*/ 5 w 15"/>
                    <a:gd name="T3" fmla="*/ 14 h 14"/>
                    <a:gd name="T4" fmla="*/ 10 w 15"/>
                    <a:gd name="T5" fmla="*/ 14 h 14"/>
                    <a:gd name="T6" fmla="*/ 10 w 15"/>
                    <a:gd name="T7" fmla="*/ 13 h 14"/>
                    <a:gd name="T8" fmla="*/ 13 w 15"/>
                    <a:gd name="T9" fmla="*/ 9 h 14"/>
                    <a:gd name="T10" fmla="*/ 15 w 15"/>
                    <a:gd name="T11" fmla="*/ 9 h 14"/>
                    <a:gd name="T12" fmla="*/ 15 w 15"/>
                    <a:gd name="T13" fmla="*/ 5 h 14"/>
                    <a:gd name="T14" fmla="*/ 10 w 15"/>
                    <a:gd name="T15" fmla="*/ 5 h 14"/>
                    <a:gd name="T16" fmla="*/ 9 w 15"/>
                    <a:gd name="T17" fmla="*/ 0 h 14"/>
                    <a:gd name="T18" fmla="*/ 5 w 15"/>
                    <a:gd name="T19" fmla="*/ 0 h 14"/>
                    <a:gd name="T20" fmla="*/ 5 w 15"/>
                    <a:gd name="T21" fmla="*/ 2 h 14"/>
                    <a:gd name="T22" fmla="*/ 2 w 15"/>
                    <a:gd name="T23" fmla="*/ 5 h 14"/>
                    <a:gd name="T24" fmla="*/ 0 w 15"/>
                    <a:gd name="T25" fmla="*/ 5 h 14"/>
                    <a:gd name="T26" fmla="*/ 0 w 15"/>
                    <a:gd name="T27" fmla="*/ 9 h 14"/>
                    <a:gd name="T28" fmla="*/ 3 w 15"/>
                    <a:gd name="T29" fmla="*/ 9 h 14"/>
                    <a:gd name="T30" fmla="*/ 5 w 15"/>
                    <a:gd name="T31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4">
                      <a:moveTo>
                        <a:pt x="5" y="11"/>
                      </a:move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7" y="14"/>
                        <a:pt x="8" y="14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ubicBezTo>
                        <a:pt x="9" y="9"/>
                        <a:pt x="9" y="9"/>
                        <a:pt x="13" y="9"/>
                      </a:cubicBezTo>
                      <a:cubicBezTo>
                        <a:pt x="13" y="9"/>
                        <a:pt x="14" y="9"/>
                        <a:pt x="15" y="9"/>
                      </a:cubicBezTo>
                      <a:cubicBezTo>
                        <a:pt x="15" y="8"/>
                        <a:pt x="15" y="6"/>
                        <a:pt x="15" y="5"/>
                      </a:cubicBezTo>
                      <a:cubicBezTo>
                        <a:pt x="13" y="5"/>
                        <a:pt x="10" y="5"/>
                        <a:pt x="10" y="5"/>
                      </a:cubicBezTo>
                      <a:cubicBezTo>
                        <a:pt x="9" y="4"/>
                        <a:pt x="9" y="2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5" y="5"/>
                        <a:pt x="5" y="5"/>
                        <a:pt x="2" y="5"/>
                      </a:cubicBezTo>
                      <a:cubicBezTo>
                        <a:pt x="2" y="5"/>
                        <a:pt x="1" y="5"/>
                        <a:pt x="0" y="5"/>
                      </a:cubicBezTo>
                      <a:cubicBezTo>
                        <a:pt x="0" y="6"/>
                        <a:pt x="0" y="8"/>
                        <a:pt x="0" y="9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5" y="9"/>
                        <a:pt x="5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0" name="Freeform 49"/>
                <p:cNvSpPr>
                  <a:spLocks/>
                </p:cNvSpPr>
                <p:nvPr/>
              </p:nvSpPr>
              <p:spPr bwMode="auto">
                <a:xfrm>
                  <a:off x="1765300" y="1065213"/>
                  <a:ext cx="30163" cy="74613"/>
                </a:xfrm>
                <a:custGeom>
                  <a:avLst/>
                  <a:gdLst>
                    <a:gd name="T0" fmla="*/ 0 w 8"/>
                    <a:gd name="T1" fmla="*/ 6 h 20"/>
                    <a:gd name="T2" fmla="*/ 2 w 8"/>
                    <a:gd name="T3" fmla="*/ 18 h 20"/>
                    <a:gd name="T4" fmla="*/ 4 w 8"/>
                    <a:gd name="T5" fmla="*/ 20 h 20"/>
                    <a:gd name="T6" fmla="*/ 6 w 8"/>
                    <a:gd name="T7" fmla="*/ 18 h 20"/>
                    <a:gd name="T8" fmla="*/ 8 w 8"/>
                    <a:gd name="T9" fmla="*/ 6 h 20"/>
                    <a:gd name="T10" fmla="*/ 8 w 8"/>
                    <a:gd name="T11" fmla="*/ 6 h 20"/>
                    <a:gd name="T12" fmla="*/ 8 w 8"/>
                    <a:gd name="T13" fmla="*/ 4 h 20"/>
                    <a:gd name="T14" fmla="*/ 3 w 8"/>
                    <a:gd name="T15" fmla="*/ 1 h 20"/>
                    <a:gd name="T16" fmla="*/ 0 w 8"/>
                    <a:gd name="T1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20">
                      <a:moveTo>
                        <a:pt x="0" y="6"/>
                      </a:moveTo>
                      <a:cubicBezTo>
                        <a:pt x="1" y="10"/>
                        <a:pt x="2" y="14"/>
                        <a:pt x="2" y="18"/>
                      </a:cubicBezTo>
                      <a:cubicBezTo>
                        <a:pt x="3" y="19"/>
                        <a:pt x="3" y="20"/>
                        <a:pt x="4" y="20"/>
                      </a:cubicBezTo>
                      <a:cubicBezTo>
                        <a:pt x="5" y="20"/>
                        <a:pt x="6" y="19"/>
                        <a:pt x="6" y="18"/>
                      </a:cubicBezTo>
                      <a:cubicBezTo>
                        <a:pt x="7" y="14"/>
                        <a:pt x="7" y="10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5"/>
                        <a:pt x="8" y="4"/>
                      </a:cubicBezTo>
                      <a:cubicBezTo>
                        <a:pt x="7" y="2"/>
                        <a:pt x="5" y="0"/>
                        <a:pt x="3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1" name="Freeform 50"/>
                <p:cNvSpPr>
                  <a:spLocks/>
                </p:cNvSpPr>
                <p:nvPr/>
              </p:nvSpPr>
              <p:spPr bwMode="auto">
                <a:xfrm>
                  <a:off x="1317625" y="1065213"/>
                  <a:ext cx="33338" cy="74613"/>
                </a:xfrm>
                <a:custGeom>
                  <a:avLst/>
                  <a:gdLst>
                    <a:gd name="T0" fmla="*/ 3 w 9"/>
                    <a:gd name="T1" fmla="*/ 18 h 20"/>
                    <a:gd name="T2" fmla="*/ 5 w 9"/>
                    <a:gd name="T3" fmla="*/ 20 h 20"/>
                    <a:gd name="T4" fmla="*/ 7 w 9"/>
                    <a:gd name="T5" fmla="*/ 18 h 20"/>
                    <a:gd name="T6" fmla="*/ 9 w 9"/>
                    <a:gd name="T7" fmla="*/ 4 h 20"/>
                    <a:gd name="T8" fmla="*/ 4 w 9"/>
                    <a:gd name="T9" fmla="*/ 0 h 20"/>
                    <a:gd name="T10" fmla="*/ 0 w 9"/>
                    <a:gd name="T11" fmla="*/ 6 h 20"/>
                    <a:gd name="T12" fmla="*/ 3 w 9"/>
                    <a:gd name="T13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20">
                      <a:moveTo>
                        <a:pt x="3" y="18"/>
                      </a:moveTo>
                      <a:cubicBezTo>
                        <a:pt x="3" y="19"/>
                        <a:pt x="4" y="20"/>
                        <a:pt x="5" y="20"/>
                      </a:cubicBezTo>
                      <a:cubicBezTo>
                        <a:pt x="5" y="20"/>
                        <a:pt x="6" y="19"/>
                        <a:pt x="7" y="18"/>
                      </a:cubicBezTo>
                      <a:cubicBezTo>
                        <a:pt x="7" y="13"/>
                        <a:pt x="9" y="9"/>
                        <a:pt x="9" y="4"/>
                      </a:cubicBezTo>
                      <a:cubicBezTo>
                        <a:pt x="9" y="1"/>
                        <a:pt x="6" y="0"/>
                        <a:pt x="4" y="0"/>
                      </a:cubicBezTo>
                      <a:cubicBezTo>
                        <a:pt x="2" y="1"/>
                        <a:pt x="1" y="3"/>
                        <a:pt x="0" y="6"/>
                      </a:cubicBezTo>
                      <a:cubicBezTo>
                        <a:pt x="1" y="10"/>
                        <a:pt x="2" y="14"/>
                        <a:pt x="3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2" name="Freeform 51"/>
                <p:cNvSpPr>
                  <a:spLocks/>
                </p:cNvSpPr>
                <p:nvPr/>
              </p:nvSpPr>
              <p:spPr bwMode="auto">
                <a:xfrm>
                  <a:off x="1306513" y="963613"/>
                  <a:ext cx="52388" cy="49213"/>
                </a:xfrm>
                <a:custGeom>
                  <a:avLst/>
                  <a:gdLst>
                    <a:gd name="T0" fmla="*/ 3 w 14"/>
                    <a:gd name="T1" fmla="*/ 9 h 13"/>
                    <a:gd name="T2" fmla="*/ 5 w 14"/>
                    <a:gd name="T3" fmla="*/ 9 h 13"/>
                    <a:gd name="T4" fmla="*/ 5 w 14"/>
                    <a:gd name="T5" fmla="*/ 13 h 13"/>
                    <a:gd name="T6" fmla="*/ 9 w 14"/>
                    <a:gd name="T7" fmla="*/ 13 h 13"/>
                    <a:gd name="T8" fmla="*/ 9 w 14"/>
                    <a:gd name="T9" fmla="*/ 9 h 13"/>
                    <a:gd name="T10" fmla="*/ 14 w 14"/>
                    <a:gd name="T11" fmla="*/ 7 h 13"/>
                    <a:gd name="T12" fmla="*/ 9 w 14"/>
                    <a:gd name="T13" fmla="*/ 5 h 13"/>
                    <a:gd name="T14" fmla="*/ 9 w 14"/>
                    <a:gd name="T15" fmla="*/ 3 h 13"/>
                    <a:gd name="T16" fmla="*/ 7 w 14"/>
                    <a:gd name="T17" fmla="*/ 0 h 13"/>
                    <a:gd name="T18" fmla="*/ 5 w 14"/>
                    <a:gd name="T19" fmla="*/ 3 h 13"/>
                    <a:gd name="T20" fmla="*/ 3 w 14"/>
                    <a:gd name="T21" fmla="*/ 5 h 13"/>
                    <a:gd name="T22" fmla="*/ 0 w 14"/>
                    <a:gd name="T23" fmla="*/ 7 h 13"/>
                    <a:gd name="T24" fmla="*/ 3 w 14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3" y="9"/>
                      </a:moveTo>
                      <a:cubicBezTo>
                        <a:pt x="3" y="9"/>
                        <a:pt x="4" y="9"/>
                        <a:pt x="5" y="9"/>
                      </a:cubicBez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6" y="13"/>
                        <a:pt x="7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8"/>
                        <a:pt x="14" y="10"/>
                        <a:pt x="14" y="7"/>
                      </a:cubicBezTo>
                      <a:cubicBezTo>
                        <a:pt x="13" y="4"/>
                        <a:pt x="10" y="6"/>
                        <a:pt x="9" y="5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1"/>
                        <a:pt x="9" y="1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5"/>
                        <a:pt x="5" y="6"/>
                        <a:pt x="3" y="5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9"/>
                        <a:pt x="1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3" name="Freeform 52"/>
                <p:cNvSpPr>
                  <a:spLocks/>
                </p:cNvSpPr>
                <p:nvPr/>
              </p:nvSpPr>
              <p:spPr bwMode="auto">
                <a:xfrm>
                  <a:off x="1754188" y="963613"/>
                  <a:ext cx="49213" cy="49213"/>
                </a:xfrm>
                <a:custGeom>
                  <a:avLst/>
                  <a:gdLst>
                    <a:gd name="T0" fmla="*/ 5 w 13"/>
                    <a:gd name="T1" fmla="*/ 9 h 13"/>
                    <a:gd name="T2" fmla="*/ 5 w 13"/>
                    <a:gd name="T3" fmla="*/ 13 h 13"/>
                    <a:gd name="T4" fmla="*/ 9 w 13"/>
                    <a:gd name="T5" fmla="*/ 13 h 13"/>
                    <a:gd name="T6" fmla="*/ 9 w 13"/>
                    <a:gd name="T7" fmla="*/ 9 h 13"/>
                    <a:gd name="T8" fmla="*/ 12 w 13"/>
                    <a:gd name="T9" fmla="*/ 9 h 13"/>
                    <a:gd name="T10" fmla="*/ 13 w 13"/>
                    <a:gd name="T11" fmla="*/ 7 h 13"/>
                    <a:gd name="T12" fmla="*/ 11 w 13"/>
                    <a:gd name="T13" fmla="*/ 5 h 13"/>
                    <a:gd name="T14" fmla="*/ 9 w 13"/>
                    <a:gd name="T15" fmla="*/ 3 h 13"/>
                    <a:gd name="T16" fmla="*/ 7 w 13"/>
                    <a:gd name="T17" fmla="*/ 0 h 13"/>
                    <a:gd name="T18" fmla="*/ 5 w 13"/>
                    <a:gd name="T19" fmla="*/ 3 h 13"/>
                    <a:gd name="T20" fmla="*/ 5 w 13"/>
                    <a:gd name="T21" fmla="*/ 5 h 13"/>
                    <a:gd name="T22" fmla="*/ 0 w 13"/>
                    <a:gd name="T23" fmla="*/ 7 h 13"/>
                    <a:gd name="T24" fmla="*/ 5 w 13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3">
                      <a:moveTo>
                        <a:pt x="5" y="9"/>
                      </a:move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9"/>
                        <a:pt x="11" y="9"/>
                        <a:pt x="12" y="9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3" y="6"/>
                        <a:pt x="13" y="5"/>
                        <a:pt x="11" y="5"/>
                      </a:cubicBezTo>
                      <a:cubicBezTo>
                        <a:pt x="9" y="6"/>
                        <a:pt x="9" y="5"/>
                        <a:pt x="9" y="3"/>
                      </a:cubicBezTo>
                      <a:cubicBezTo>
                        <a:pt x="9" y="1"/>
                        <a:pt x="9" y="0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3" y="6"/>
                        <a:pt x="0" y="4"/>
                        <a:pt x="0" y="7"/>
                      </a:cubicBezTo>
                      <a:cubicBezTo>
                        <a:pt x="0" y="10"/>
                        <a:pt x="3" y="8"/>
                        <a:pt x="5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4" name="Oval 53"/>
                <p:cNvSpPr>
                  <a:spLocks noChangeArrowheads="1"/>
                </p:cNvSpPr>
                <p:nvPr/>
              </p:nvSpPr>
              <p:spPr bwMode="auto">
                <a:xfrm>
                  <a:off x="1543050" y="846138"/>
                  <a:ext cx="30163" cy="30163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5" name="Freeform 54"/>
                <p:cNvSpPr>
                  <a:spLocks/>
                </p:cNvSpPr>
                <p:nvPr/>
              </p:nvSpPr>
              <p:spPr bwMode="auto">
                <a:xfrm>
                  <a:off x="1325563" y="1030288"/>
                  <a:ext cx="22225" cy="23813"/>
                </a:xfrm>
                <a:custGeom>
                  <a:avLst/>
                  <a:gdLst>
                    <a:gd name="T0" fmla="*/ 6 w 6"/>
                    <a:gd name="T1" fmla="*/ 3 h 6"/>
                    <a:gd name="T2" fmla="*/ 3 w 6"/>
                    <a:gd name="T3" fmla="*/ 0 h 6"/>
                    <a:gd name="T4" fmla="*/ 0 w 6"/>
                    <a:gd name="T5" fmla="*/ 2 h 6"/>
                    <a:gd name="T6" fmla="*/ 2 w 6"/>
                    <a:gd name="T7" fmla="*/ 5 h 6"/>
                    <a:gd name="T8" fmla="*/ 6 w 6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3"/>
                      </a:moveTo>
                      <a:cubicBezTo>
                        <a:pt x="6" y="2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4" y="6"/>
                        <a:pt x="5" y="5"/>
                        <a:pt x="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6" name="Freeform 55"/>
                <p:cNvSpPr>
                  <a:spLocks/>
                </p:cNvSpPr>
                <p:nvPr/>
              </p:nvSpPr>
              <p:spPr bwMode="auto">
                <a:xfrm>
                  <a:off x="1773238" y="1030288"/>
                  <a:ext cx="22225" cy="23813"/>
                </a:xfrm>
                <a:custGeom>
                  <a:avLst/>
                  <a:gdLst>
                    <a:gd name="T0" fmla="*/ 3 w 6"/>
                    <a:gd name="T1" fmla="*/ 5 h 6"/>
                    <a:gd name="T2" fmla="*/ 6 w 6"/>
                    <a:gd name="T3" fmla="*/ 2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7" name="Freeform 56"/>
                <p:cNvSpPr>
                  <a:spLocks/>
                </p:cNvSpPr>
                <p:nvPr/>
              </p:nvSpPr>
              <p:spPr bwMode="auto">
                <a:xfrm>
                  <a:off x="1625600" y="1054100"/>
                  <a:ext cx="12700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2 w 3"/>
                    <a:gd name="T3" fmla="*/ 0 h 6"/>
                    <a:gd name="T4" fmla="*/ 0 w 3"/>
                    <a:gd name="T5" fmla="*/ 3 h 6"/>
                    <a:gd name="T6" fmla="*/ 2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4"/>
                        <a:pt x="2" y="4"/>
                        <a:pt x="2" y="6"/>
                      </a:cubicBezTo>
                      <a:cubicBezTo>
                        <a:pt x="2" y="4"/>
                        <a:pt x="3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8" name="Freeform 57"/>
                <p:cNvSpPr>
                  <a:spLocks/>
                </p:cNvSpPr>
                <p:nvPr/>
              </p:nvSpPr>
              <p:spPr bwMode="auto">
                <a:xfrm>
                  <a:off x="1512888" y="1054100"/>
                  <a:ext cx="11113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1 w 3"/>
                    <a:gd name="T3" fmla="*/ 0 h 6"/>
                    <a:gd name="T4" fmla="*/ 0 w 3"/>
                    <a:gd name="T5" fmla="*/ 3 h 6"/>
                    <a:gd name="T6" fmla="*/ 1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6"/>
                      </a:cubicBezTo>
                      <a:cubicBezTo>
                        <a:pt x="1" y="4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39" name="Freeform 58"/>
                <p:cNvSpPr>
                  <a:spLocks/>
                </p:cNvSpPr>
                <p:nvPr/>
              </p:nvSpPr>
              <p:spPr bwMode="auto">
                <a:xfrm>
                  <a:off x="1550988" y="1054100"/>
                  <a:ext cx="14288" cy="22225"/>
                </a:xfrm>
                <a:custGeom>
                  <a:avLst/>
                  <a:gdLst>
                    <a:gd name="T0" fmla="*/ 4 w 4"/>
                    <a:gd name="T1" fmla="*/ 3 h 6"/>
                    <a:gd name="T2" fmla="*/ 2 w 4"/>
                    <a:gd name="T3" fmla="*/ 0 h 6"/>
                    <a:gd name="T4" fmla="*/ 0 w 4"/>
                    <a:gd name="T5" fmla="*/ 3 h 6"/>
                    <a:gd name="T6" fmla="*/ 2 w 4"/>
                    <a:gd name="T7" fmla="*/ 6 h 6"/>
                    <a:gd name="T8" fmla="*/ 4 w 4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cubicBezTo>
                        <a:pt x="4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4"/>
                        <a:pt x="2" y="6"/>
                      </a:cubicBezTo>
                      <a:cubicBezTo>
                        <a:pt x="3" y="4"/>
                        <a:pt x="4" y="4"/>
                        <a:pt x="4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0" name="Freeform 59"/>
                <p:cNvSpPr>
                  <a:spLocks/>
                </p:cNvSpPr>
                <p:nvPr/>
              </p:nvSpPr>
              <p:spPr bwMode="auto">
                <a:xfrm>
                  <a:off x="1589088" y="1057275"/>
                  <a:ext cx="11113" cy="19050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1 w 3"/>
                    <a:gd name="T5" fmla="*/ 5 h 5"/>
                    <a:gd name="T6" fmla="*/ 3 w 3"/>
                    <a:gd name="T7" fmla="*/ 2 h 5"/>
                    <a:gd name="T8" fmla="*/ 1 w 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1" name="Freeform 60"/>
                <p:cNvSpPr>
                  <a:spLocks/>
                </p:cNvSpPr>
                <p:nvPr/>
              </p:nvSpPr>
              <p:spPr bwMode="auto">
                <a:xfrm>
                  <a:off x="1471613" y="1057275"/>
                  <a:ext cx="19050" cy="19050"/>
                </a:xfrm>
                <a:custGeom>
                  <a:avLst/>
                  <a:gdLst>
                    <a:gd name="T0" fmla="*/ 2 w 5"/>
                    <a:gd name="T1" fmla="*/ 0 h 5"/>
                    <a:gd name="T2" fmla="*/ 0 w 5"/>
                    <a:gd name="T3" fmla="*/ 2 h 5"/>
                    <a:gd name="T4" fmla="*/ 2 w 5"/>
                    <a:gd name="T5" fmla="*/ 5 h 5"/>
                    <a:gd name="T6" fmla="*/ 5 w 5"/>
                    <a:gd name="T7" fmla="*/ 2 h 5"/>
                    <a:gd name="T8" fmla="*/ 2 w 5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2" y="5"/>
                      </a:cubicBez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2" name="Freeform 61"/>
                <p:cNvSpPr>
                  <a:spLocks/>
                </p:cNvSpPr>
                <p:nvPr/>
              </p:nvSpPr>
              <p:spPr bwMode="auto">
                <a:xfrm>
                  <a:off x="1444625" y="2201863"/>
                  <a:ext cx="223838" cy="68263"/>
                </a:xfrm>
                <a:custGeom>
                  <a:avLst/>
                  <a:gdLst>
                    <a:gd name="T0" fmla="*/ 59 w 59"/>
                    <a:gd name="T1" fmla="*/ 0 h 18"/>
                    <a:gd name="T2" fmla="*/ 58 w 59"/>
                    <a:gd name="T3" fmla="*/ 0 h 18"/>
                    <a:gd name="T4" fmla="*/ 31 w 59"/>
                    <a:gd name="T5" fmla="*/ 12 h 18"/>
                    <a:gd name="T6" fmla="*/ 27 w 59"/>
                    <a:gd name="T7" fmla="*/ 12 h 18"/>
                    <a:gd name="T8" fmla="*/ 2 w 59"/>
                    <a:gd name="T9" fmla="*/ 0 h 18"/>
                    <a:gd name="T10" fmla="*/ 0 w 59"/>
                    <a:gd name="T11" fmla="*/ 1 h 18"/>
                    <a:gd name="T12" fmla="*/ 10 w 59"/>
                    <a:gd name="T13" fmla="*/ 3 h 18"/>
                    <a:gd name="T14" fmla="*/ 10 w 59"/>
                    <a:gd name="T15" fmla="*/ 4 h 18"/>
                    <a:gd name="T16" fmla="*/ 10 w 59"/>
                    <a:gd name="T17" fmla="*/ 9 h 18"/>
                    <a:gd name="T18" fmla="*/ 15 w 59"/>
                    <a:gd name="T19" fmla="*/ 10 h 18"/>
                    <a:gd name="T20" fmla="*/ 17 w 59"/>
                    <a:gd name="T21" fmla="*/ 9 h 18"/>
                    <a:gd name="T22" fmla="*/ 18 w 59"/>
                    <a:gd name="T23" fmla="*/ 12 h 18"/>
                    <a:gd name="T24" fmla="*/ 26 w 59"/>
                    <a:gd name="T25" fmla="*/ 15 h 18"/>
                    <a:gd name="T26" fmla="*/ 34 w 59"/>
                    <a:gd name="T27" fmla="*/ 16 h 18"/>
                    <a:gd name="T28" fmla="*/ 40 w 59"/>
                    <a:gd name="T29" fmla="*/ 15 h 18"/>
                    <a:gd name="T30" fmla="*/ 41 w 59"/>
                    <a:gd name="T31" fmla="*/ 11 h 18"/>
                    <a:gd name="T32" fmla="*/ 44 w 59"/>
                    <a:gd name="T33" fmla="*/ 10 h 18"/>
                    <a:gd name="T34" fmla="*/ 48 w 59"/>
                    <a:gd name="T35" fmla="*/ 10 h 18"/>
                    <a:gd name="T36" fmla="*/ 50 w 59"/>
                    <a:gd name="T37" fmla="*/ 8 h 18"/>
                    <a:gd name="T38" fmla="*/ 50 w 59"/>
                    <a:gd name="T39" fmla="*/ 3 h 18"/>
                    <a:gd name="T40" fmla="*/ 59 w 59"/>
                    <a:gd name="T4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18">
                      <a:moveTo>
                        <a:pt x="59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8" y="1"/>
                        <a:pt x="39" y="5"/>
                        <a:pt x="31" y="12"/>
                      </a:cubicBezTo>
                      <a:cubicBezTo>
                        <a:pt x="31" y="13"/>
                        <a:pt x="28" y="13"/>
                        <a:pt x="27" y="12"/>
                      </a:cubicBezTo>
                      <a:cubicBezTo>
                        <a:pt x="20" y="5"/>
                        <a:pt x="1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3" y="3"/>
                        <a:pt x="7" y="3"/>
                        <a:pt x="10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10" y="6"/>
                        <a:pt x="9" y="8"/>
                        <a:pt x="10" y="9"/>
                      </a:cubicBezTo>
                      <a:cubicBezTo>
                        <a:pt x="11" y="10"/>
                        <a:pt x="13" y="10"/>
                        <a:pt x="15" y="10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17" y="10"/>
                        <a:pt x="18" y="11"/>
                        <a:pt x="18" y="12"/>
                      </a:cubicBezTo>
                      <a:cubicBezTo>
                        <a:pt x="19" y="16"/>
                        <a:pt x="22" y="18"/>
                        <a:pt x="26" y="15"/>
                      </a:cubicBezTo>
                      <a:cubicBezTo>
                        <a:pt x="29" y="13"/>
                        <a:pt x="32" y="14"/>
                        <a:pt x="34" y="16"/>
                      </a:cubicBezTo>
                      <a:cubicBezTo>
                        <a:pt x="37" y="17"/>
                        <a:pt x="38" y="17"/>
                        <a:pt x="40" y="15"/>
                      </a:cubicBezTo>
                      <a:cubicBezTo>
                        <a:pt x="40" y="13"/>
                        <a:pt x="41" y="12"/>
                        <a:pt x="41" y="11"/>
                      </a:cubicBezTo>
                      <a:cubicBezTo>
                        <a:pt x="42" y="10"/>
                        <a:pt x="42" y="9"/>
                        <a:pt x="44" y="10"/>
                      </a:cubicBezTo>
                      <a:cubicBezTo>
                        <a:pt x="45" y="10"/>
                        <a:pt x="47" y="10"/>
                        <a:pt x="48" y="10"/>
                      </a:cubicBezTo>
                      <a:cubicBezTo>
                        <a:pt x="50" y="10"/>
                        <a:pt x="50" y="9"/>
                        <a:pt x="50" y="8"/>
                      </a:cubicBezTo>
                      <a:cubicBezTo>
                        <a:pt x="50" y="6"/>
                        <a:pt x="50" y="5"/>
                        <a:pt x="50" y="3"/>
                      </a:cubicBezTo>
                      <a:cubicBezTo>
                        <a:pt x="56" y="3"/>
                        <a:pt x="57" y="3"/>
                        <a:pt x="5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3" name="Freeform 62"/>
                <p:cNvSpPr>
                  <a:spLocks/>
                </p:cNvSpPr>
                <p:nvPr/>
              </p:nvSpPr>
              <p:spPr bwMode="auto">
                <a:xfrm>
                  <a:off x="1539875" y="1738313"/>
                  <a:ext cx="25400" cy="38100"/>
                </a:xfrm>
                <a:custGeom>
                  <a:avLst/>
                  <a:gdLst>
                    <a:gd name="T0" fmla="*/ 4 w 7"/>
                    <a:gd name="T1" fmla="*/ 4 h 10"/>
                    <a:gd name="T2" fmla="*/ 7 w 7"/>
                    <a:gd name="T3" fmla="*/ 1 h 10"/>
                    <a:gd name="T4" fmla="*/ 7 w 7"/>
                    <a:gd name="T5" fmla="*/ 0 h 10"/>
                    <a:gd name="T6" fmla="*/ 2 w 7"/>
                    <a:gd name="T7" fmla="*/ 4 h 10"/>
                    <a:gd name="T8" fmla="*/ 2 w 7"/>
                    <a:gd name="T9" fmla="*/ 0 h 10"/>
                    <a:gd name="T10" fmla="*/ 0 w 7"/>
                    <a:gd name="T11" fmla="*/ 0 h 10"/>
                    <a:gd name="T12" fmla="*/ 0 w 7"/>
                    <a:gd name="T13" fmla="*/ 10 h 10"/>
                    <a:gd name="T14" fmla="*/ 2 w 7"/>
                    <a:gd name="T15" fmla="*/ 10 h 10"/>
                    <a:gd name="T16" fmla="*/ 2 w 7"/>
                    <a:gd name="T17" fmla="*/ 5 h 10"/>
                    <a:gd name="T18" fmla="*/ 5 w 7"/>
                    <a:gd name="T19" fmla="*/ 10 h 10"/>
                    <a:gd name="T20" fmla="*/ 7 w 7"/>
                    <a:gd name="T21" fmla="*/ 10 h 10"/>
                    <a:gd name="T22" fmla="*/ 4 w 7"/>
                    <a:gd name="T2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10">
                      <a:moveTo>
                        <a:pt x="4" y="4"/>
                      </a:moveTo>
                      <a:cubicBezTo>
                        <a:pt x="6" y="3"/>
                        <a:pt x="5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0"/>
                        <a:pt x="5" y="4"/>
                        <a:pt x="2" y="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5" y="8"/>
                        <a:pt x="5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8"/>
                        <a:pt x="6" y="5"/>
                        <a:pt x="4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4" name="Freeform 63"/>
                <p:cNvSpPr>
                  <a:spLocks/>
                </p:cNvSpPr>
                <p:nvPr/>
              </p:nvSpPr>
              <p:spPr bwMode="auto">
                <a:xfrm>
                  <a:off x="1608138" y="1738313"/>
                  <a:ext cx="25400" cy="38100"/>
                </a:xfrm>
                <a:custGeom>
                  <a:avLst/>
                  <a:gdLst>
                    <a:gd name="T0" fmla="*/ 11 w 16"/>
                    <a:gd name="T1" fmla="*/ 10 h 24"/>
                    <a:gd name="T2" fmla="*/ 2 w 16"/>
                    <a:gd name="T3" fmla="*/ 10 h 24"/>
                    <a:gd name="T4" fmla="*/ 2 w 16"/>
                    <a:gd name="T5" fmla="*/ 0 h 24"/>
                    <a:gd name="T6" fmla="*/ 0 w 16"/>
                    <a:gd name="T7" fmla="*/ 0 h 24"/>
                    <a:gd name="T8" fmla="*/ 0 w 16"/>
                    <a:gd name="T9" fmla="*/ 24 h 24"/>
                    <a:gd name="T10" fmla="*/ 2 w 16"/>
                    <a:gd name="T11" fmla="*/ 24 h 24"/>
                    <a:gd name="T12" fmla="*/ 2 w 16"/>
                    <a:gd name="T13" fmla="*/ 12 h 24"/>
                    <a:gd name="T14" fmla="*/ 11 w 16"/>
                    <a:gd name="T15" fmla="*/ 12 h 24"/>
                    <a:gd name="T16" fmla="*/ 11 w 16"/>
                    <a:gd name="T17" fmla="*/ 24 h 24"/>
                    <a:gd name="T18" fmla="*/ 16 w 16"/>
                    <a:gd name="T19" fmla="*/ 24 h 24"/>
                    <a:gd name="T20" fmla="*/ 16 w 16"/>
                    <a:gd name="T21" fmla="*/ 0 h 24"/>
                    <a:gd name="T22" fmla="*/ 11 w 16"/>
                    <a:gd name="T23" fmla="*/ 0 h 24"/>
                    <a:gd name="T24" fmla="*/ 11 w 16"/>
                    <a:gd name="T25" fmla="*/ 10 h 24"/>
                    <a:gd name="T26" fmla="*/ 11 w 16"/>
                    <a:gd name="T27" fmla="*/ 10 h 24"/>
                    <a:gd name="T28" fmla="*/ 11 w 16"/>
                    <a:gd name="T29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24">
                      <a:moveTo>
                        <a:pt x="11" y="10"/>
                      </a:moveTo>
                      <a:lnTo>
                        <a:pt x="2" y="1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2" y="12"/>
                      </a:lnTo>
                      <a:lnTo>
                        <a:pt x="11" y="12"/>
                      </a:lnTo>
                      <a:lnTo>
                        <a:pt x="11" y="24"/>
                      </a:lnTo>
                      <a:lnTo>
                        <a:pt x="16" y="24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5" name="Freeform 64"/>
                <p:cNvSpPr>
                  <a:spLocks noEditPoints="1"/>
                </p:cNvSpPr>
                <p:nvPr/>
              </p:nvSpPr>
              <p:spPr bwMode="auto">
                <a:xfrm>
                  <a:off x="1457325" y="1693863"/>
                  <a:ext cx="198438" cy="349250"/>
                </a:xfrm>
                <a:custGeom>
                  <a:avLst/>
                  <a:gdLst>
                    <a:gd name="T0" fmla="*/ 11 w 53"/>
                    <a:gd name="T1" fmla="*/ 93 h 93"/>
                    <a:gd name="T2" fmla="*/ 17 w 53"/>
                    <a:gd name="T3" fmla="*/ 93 h 93"/>
                    <a:gd name="T4" fmla="*/ 17 w 53"/>
                    <a:gd name="T5" fmla="*/ 92 h 93"/>
                    <a:gd name="T6" fmla="*/ 19 w 53"/>
                    <a:gd name="T7" fmla="*/ 26 h 93"/>
                    <a:gd name="T8" fmla="*/ 24 w 53"/>
                    <a:gd name="T9" fmla="*/ 26 h 93"/>
                    <a:gd name="T10" fmla="*/ 22 w 53"/>
                    <a:gd name="T11" fmla="*/ 93 h 93"/>
                    <a:gd name="T12" fmla="*/ 31 w 53"/>
                    <a:gd name="T13" fmla="*/ 93 h 93"/>
                    <a:gd name="T14" fmla="*/ 31 w 53"/>
                    <a:gd name="T15" fmla="*/ 92 h 93"/>
                    <a:gd name="T16" fmla="*/ 28 w 53"/>
                    <a:gd name="T17" fmla="*/ 26 h 93"/>
                    <a:gd name="T18" fmla="*/ 34 w 53"/>
                    <a:gd name="T19" fmla="*/ 26 h 93"/>
                    <a:gd name="T20" fmla="*/ 36 w 53"/>
                    <a:gd name="T21" fmla="*/ 93 h 93"/>
                    <a:gd name="T22" fmla="*/ 42 w 53"/>
                    <a:gd name="T23" fmla="*/ 93 h 93"/>
                    <a:gd name="T24" fmla="*/ 42 w 53"/>
                    <a:gd name="T25" fmla="*/ 92 h 93"/>
                    <a:gd name="T26" fmla="*/ 38 w 53"/>
                    <a:gd name="T27" fmla="*/ 26 h 93"/>
                    <a:gd name="T28" fmla="*/ 53 w 53"/>
                    <a:gd name="T29" fmla="*/ 26 h 93"/>
                    <a:gd name="T30" fmla="*/ 53 w 53"/>
                    <a:gd name="T31" fmla="*/ 6 h 93"/>
                    <a:gd name="T32" fmla="*/ 41 w 53"/>
                    <a:gd name="T33" fmla="*/ 6 h 93"/>
                    <a:gd name="T34" fmla="*/ 42 w 53"/>
                    <a:gd name="T35" fmla="*/ 5 h 93"/>
                    <a:gd name="T36" fmla="*/ 40 w 53"/>
                    <a:gd name="T37" fmla="*/ 3 h 93"/>
                    <a:gd name="T38" fmla="*/ 40 w 53"/>
                    <a:gd name="T39" fmla="*/ 1 h 93"/>
                    <a:gd name="T40" fmla="*/ 42 w 53"/>
                    <a:gd name="T41" fmla="*/ 1 h 93"/>
                    <a:gd name="T42" fmla="*/ 42 w 53"/>
                    <a:gd name="T43" fmla="*/ 0 h 93"/>
                    <a:gd name="T44" fmla="*/ 42 w 53"/>
                    <a:gd name="T45" fmla="*/ 0 h 93"/>
                    <a:gd name="T46" fmla="*/ 11 w 53"/>
                    <a:gd name="T47" fmla="*/ 0 h 93"/>
                    <a:gd name="T48" fmla="*/ 11 w 53"/>
                    <a:gd name="T49" fmla="*/ 0 h 93"/>
                    <a:gd name="T50" fmla="*/ 11 w 53"/>
                    <a:gd name="T51" fmla="*/ 1 h 93"/>
                    <a:gd name="T52" fmla="*/ 12 w 53"/>
                    <a:gd name="T53" fmla="*/ 1 h 93"/>
                    <a:gd name="T54" fmla="*/ 12 w 53"/>
                    <a:gd name="T55" fmla="*/ 3 h 93"/>
                    <a:gd name="T56" fmla="*/ 10 w 53"/>
                    <a:gd name="T57" fmla="*/ 5 h 93"/>
                    <a:gd name="T58" fmla="*/ 12 w 53"/>
                    <a:gd name="T59" fmla="*/ 6 h 93"/>
                    <a:gd name="T60" fmla="*/ 0 w 53"/>
                    <a:gd name="T61" fmla="*/ 6 h 93"/>
                    <a:gd name="T62" fmla="*/ 0 w 53"/>
                    <a:gd name="T63" fmla="*/ 26 h 93"/>
                    <a:gd name="T64" fmla="*/ 15 w 53"/>
                    <a:gd name="T65" fmla="*/ 26 h 93"/>
                    <a:gd name="T66" fmla="*/ 11 w 53"/>
                    <a:gd name="T67" fmla="*/ 93 h 93"/>
                    <a:gd name="T68" fmla="*/ 11 w 53"/>
                    <a:gd name="T69" fmla="*/ 93 h 93"/>
                    <a:gd name="T70" fmla="*/ 1 w 53"/>
                    <a:gd name="T71" fmla="*/ 24 h 93"/>
                    <a:gd name="T72" fmla="*/ 1 w 53"/>
                    <a:gd name="T73" fmla="*/ 9 h 93"/>
                    <a:gd name="T74" fmla="*/ 50 w 53"/>
                    <a:gd name="T75" fmla="*/ 9 h 93"/>
                    <a:gd name="T76" fmla="*/ 50 w 53"/>
                    <a:gd name="T77" fmla="*/ 24 h 93"/>
                    <a:gd name="T78" fmla="*/ 1 w 53"/>
                    <a:gd name="T79" fmla="*/ 24 h 93"/>
                    <a:gd name="T80" fmla="*/ 1 w 53"/>
                    <a:gd name="T81" fmla="*/ 2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3" h="93">
                      <a:moveTo>
                        <a:pt x="11" y="93"/>
                      </a:move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42" y="93"/>
                        <a:pt x="42" y="93"/>
                        <a:pt x="42" y="93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2" y="5"/>
                        <a:pt x="42" y="5"/>
                      </a:cubicBezTo>
                      <a:cubicBezTo>
                        <a:pt x="42" y="4"/>
                        <a:pt x="42" y="4"/>
                        <a:pt x="40" y="3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1" y="6"/>
                        <a:pt x="12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lose/>
                      <a:moveTo>
                        <a:pt x="1" y="24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24"/>
                        <a:pt x="50" y="24"/>
                        <a:pt x="50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6" name="Freeform 65"/>
                <p:cNvSpPr>
                  <a:spLocks/>
                </p:cNvSpPr>
                <p:nvPr/>
              </p:nvSpPr>
              <p:spPr bwMode="auto">
                <a:xfrm>
                  <a:off x="1479550" y="1719263"/>
                  <a:ext cx="33338" cy="57150"/>
                </a:xfrm>
                <a:custGeom>
                  <a:avLst/>
                  <a:gdLst>
                    <a:gd name="T0" fmla="*/ 4 w 9"/>
                    <a:gd name="T1" fmla="*/ 8 h 15"/>
                    <a:gd name="T2" fmla="*/ 0 w 9"/>
                    <a:gd name="T3" fmla="*/ 6 h 15"/>
                    <a:gd name="T4" fmla="*/ 2 w 9"/>
                    <a:gd name="T5" fmla="*/ 6 h 15"/>
                    <a:gd name="T6" fmla="*/ 2 w 9"/>
                    <a:gd name="T7" fmla="*/ 8 h 15"/>
                    <a:gd name="T8" fmla="*/ 2 w 9"/>
                    <a:gd name="T9" fmla="*/ 9 h 15"/>
                    <a:gd name="T10" fmla="*/ 2 w 9"/>
                    <a:gd name="T11" fmla="*/ 9 h 15"/>
                    <a:gd name="T12" fmla="*/ 1 w 9"/>
                    <a:gd name="T13" fmla="*/ 11 h 15"/>
                    <a:gd name="T14" fmla="*/ 0 w 9"/>
                    <a:gd name="T15" fmla="*/ 11 h 15"/>
                    <a:gd name="T16" fmla="*/ 6 w 9"/>
                    <a:gd name="T17" fmla="*/ 11 h 15"/>
                    <a:gd name="T18" fmla="*/ 4 w 9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5">
                      <a:moveTo>
                        <a:pt x="4" y="8"/>
                      </a:moveTo>
                      <a:cubicBezTo>
                        <a:pt x="9" y="5"/>
                        <a:pt x="1" y="0"/>
                        <a:pt x="0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3"/>
                        <a:pt x="6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6" y="9"/>
                        <a:pt x="2" y="15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5"/>
                        <a:pt x="6" y="15"/>
                        <a:pt x="6" y="11"/>
                      </a:cubicBezTo>
                      <a:cubicBezTo>
                        <a:pt x="6" y="10"/>
                        <a:pt x="5" y="9"/>
                        <a:pt x="4" y="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7" name="Freeform 66"/>
                <p:cNvSpPr>
                  <a:spLocks/>
                </p:cNvSpPr>
                <p:nvPr/>
              </p:nvSpPr>
              <p:spPr bwMode="auto">
                <a:xfrm>
                  <a:off x="1517650" y="1655763"/>
                  <a:ext cx="77788" cy="3175"/>
                </a:xfrm>
                <a:custGeom>
                  <a:avLst/>
                  <a:gdLst>
                    <a:gd name="T0" fmla="*/ 21 w 21"/>
                    <a:gd name="T1" fmla="*/ 0 h 1"/>
                    <a:gd name="T2" fmla="*/ 11 w 21"/>
                    <a:gd name="T3" fmla="*/ 0 h 1"/>
                    <a:gd name="T4" fmla="*/ 0 w 21"/>
                    <a:gd name="T5" fmla="*/ 0 h 1"/>
                    <a:gd name="T6" fmla="*/ 0 w 21"/>
                    <a:gd name="T7" fmla="*/ 1 h 1"/>
                    <a:gd name="T8" fmla="*/ 0 w 21"/>
                    <a:gd name="T9" fmla="*/ 1 h 1"/>
                    <a:gd name="T10" fmla="*/ 0 w 21"/>
                    <a:gd name="T11" fmla="*/ 1 h 1"/>
                    <a:gd name="T12" fmla="*/ 0 w 21"/>
                    <a:gd name="T13" fmla="*/ 1 h 1"/>
                    <a:gd name="T14" fmla="*/ 0 w 21"/>
                    <a:gd name="T15" fmla="*/ 1 h 1"/>
                    <a:gd name="T16" fmla="*/ 0 w 21"/>
                    <a:gd name="T17" fmla="*/ 1 h 1"/>
                    <a:gd name="T18" fmla="*/ 0 w 21"/>
                    <a:gd name="T19" fmla="*/ 1 h 1"/>
                    <a:gd name="T20" fmla="*/ 11 w 21"/>
                    <a:gd name="T21" fmla="*/ 1 h 1"/>
                    <a:gd name="T22" fmla="*/ 21 w 21"/>
                    <a:gd name="T23" fmla="*/ 1 h 1"/>
                    <a:gd name="T24" fmla="*/ 21 w 21"/>
                    <a:gd name="T25" fmla="*/ 1 h 1"/>
                    <a:gd name="T26" fmla="*/ 21 w 21"/>
                    <a:gd name="T27" fmla="*/ 1 h 1"/>
                    <a:gd name="T28" fmla="*/ 21 w 21"/>
                    <a:gd name="T29" fmla="*/ 1 h 1"/>
                    <a:gd name="T30" fmla="*/ 21 w 21"/>
                    <a:gd name="T31" fmla="*/ 1 h 1"/>
                    <a:gd name="T32" fmla="*/ 21 w 21"/>
                    <a:gd name="T33" fmla="*/ 1 h 1"/>
                    <a:gd name="T34" fmla="*/ 21 w 21"/>
                    <a:gd name="T35" fmla="*/ 1 h 1"/>
                    <a:gd name="T36" fmla="*/ 21 w 21"/>
                    <a:gd name="T37" fmla="*/ 0 h 1"/>
                    <a:gd name="T38" fmla="*/ 21 w 21"/>
                    <a:gd name="T3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cubicBezTo>
                        <a:pt x="17" y="0"/>
                        <a:pt x="11" y="0"/>
                        <a:pt x="11" y="0"/>
                      </a:cubicBezTo>
                      <a:cubicBezTo>
                        <a:pt x="10" y="0"/>
                        <a:pt x="4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1"/>
                        <a:pt x="7" y="1"/>
                        <a:pt x="11" y="1"/>
                      </a:cubicBezTo>
                      <a:cubicBezTo>
                        <a:pt x="14" y="1"/>
                        <a:pt x="17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8" name="Freeform 67"/>
                <p:cNvSpPr>
                  <a:spLocks/>
                </p:cNvSpPr>
                <p:nvPr/>
              </p:nvSpPr>
              <p:spPr bwMode="auto">
                <a:xfrm>
                  <a:off x="1550988" y="1565275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0 h 3"/>
                    <a:gd name="T4" fmla="*/ 0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  <a:gd name="T10" fmla="*/ 3 w 3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49" name="Oval 68"/>
                <p:cNvSpPr>
                  <a:spLocks noChangeArrowheads="1"/>
                </p:cNvSpPr>
                <p:nvPr/>
              </p:nvSpPr>
              <p:spPr bwMode="auto">
                <a:xfrm>
                  <a:off x="1550988" y="158750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0" name="Freeform 69"/>
                <p:cNvSpPr>
                  <a:spLocks/>
                </p:cNvSpPr>
                <p:nvPr/>
              </p:nvSpPr>
              <p:spPr bwMode="auto">
                <a:xfrm>
                  <a:off x="1589088" y="1614488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  <a:gd name="T8" fmla="*/ 0 w 2"/>
                    <a:gd name="T9" fmla="*/ 1 h 2"/>
                    <a:gd name="T10" fmla="*/ 1 w 2"/>
                    <a:gd name="T11" fmla="*/ 2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1" name="Freeform 70"/>
                <p:cNvSpPr>
                  <a:spLocks/>
                </p:cNvSpPr>
                <p:nvPr/>
              </p:nvSpPr>
              <p:spPr bwMode="auto">
                <a:xfrm>
                  <a:off x="1577975" y="1622425"/>
                  <a:ext cx="11113" cy="3175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  <a:gd name="T6" fmla="*/ 2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2" name="Freeform 71"/>
                <p:cNvSpPr>
                  <a:spLocks/>
                </p:cNvSpPr>
                <p:nvPr/>
              </p:nvSpPr>
              <p:spPr bwMode="auto">
                <a:xfrm>
                  <a:off x="1584325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3" name="Freeform 72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11113" cy="7938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2 w 3"/>
                    <a:gd name="T5" fmla="*/ 2 h 2"/>
                    <a:gd name="T6" fmla="*/ 3 w 3"/>
                    <a:gd name="T7" fmla="*/ 1 h 2"/>
                    <a:gd name="T8" fmla="*/ 3 w 3"/>
                    <a:gd name="T9" fmla="*/ 1 h 2"/>
                    <a:gd name="T10" fmla="*/ 2 w 3"/>
                    <a:gd name="T11" fmla="*/ 0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4" name="Freeform 73"/>
                <p:cNvSpPr>
                  <a:spLocks/>
                </p:cNvSpPr>
                <p:nvPr/>
              </p:nvSpPr>
              <p:spPr bwMode="auto">
                <a:xfrm>
                  <a:off x="1573213" y="1622425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3 w 3"/>
                    <a:gd name="T9" fmla="*/ 2 h 3"/>
                    <a:gd name="T10" fmla="*/ 1 w 3"/>
                    <a:gd name="T11" fmla="*/ 0 h 3"/>
                    <a:gd name="T12" fmla="*/ 0 w 3"/>
                    <a:gd name="T13" fmla="*/ 1 h 3"/>
                    <a:gd name="T14" fmla="*/ 0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5" name="Freeform 74"/>
                <p:cNvSpPr>
                  <a:spLocks/>
                </p:cNvSpPr>
                <p:nvPr/>
              </p:nvSpPr>
              <p:spPr bwMode="auto">
                <a:xfrm>
                  <a:off x="1562100" y="1636713"/>
                  <a:ext cx="22225" cy="7938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2 h 2"/>
                    <a:gd name="T4" fmla="*/ 1 w 6"/>
                    <a:gd name="T5" fmla="*/ 2 h 2"/>
                    <a:gd name="T6" fmla="*/ 3 w 6"/>
                    <a:gd name="T7" fmla="*/ 2 h 2"/>
                    <a:gd name="T8" fmla="*/ 5 w 6"/>
                    <a:gd name="T9" fmla="*/ 1 h 2"/>
                    <a:gd name="T10" fmla="*/ 6 w 6"/>
                    <a:gd name="T11" fmla="*/ 0 h 2"/>
                    <a:gd name="T12" fmla="*/ 5 w 6"/>
                    <a:gd name="T13" fmla="*/ 0 h 2"/>
                    <a:gd name="T14" fmla="*/ 1 w 6"/>
                    <a:gd name="T15" fmla="*/ 1 h 2"/>
                    <a:gd name="T16" fmla="*/ 0 w 6"/>
                    <a:gd name="T17" fmla="*/ 2 h 2"/>
                    <a:gd name="T18" fmla="*/ 0 w 6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6" name="Freeform 75"/>
                <p:cNvSpPr>
                  <a:spLocks/>
                </p:cNvSpPr>
                <p:nvPr/>
              </p:nvSpPr>
              <p:spPr bwMode="auto">
                <a:xfrm>
                  <a:off x="1577975" y="1633538"/>
                  <a:ext cx="11113" cy="3175"/>
                </a:xfrm>
                <a:custGeom>
                  <a:avLst/>
                  <a:gdLst>
                    <a:gd name="T0" fmla="*/ 3 w 3"/>
                    <a:gd name="T1" fmla="*/ 1 h 1"/>
                    <a:gd name="T2" fmla="*/ 2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  <a:gd name="T8" fmla="*/ 1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  <a:gd name="T14" fmla="*/ 3 w 3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7" name="Freeform 76"/>
                <p:cNvSpPr>
                  <a:spLocks/>
                </p:cNvSpPr>
                <p:nvPr/>
              </p:nvSpPr>
              <p:spPr bwMode="auto">
                <a:xfrm>
                  <a:off x="1589088" y="1625600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0 w 2"/>
                    <a:gd name="T7" fmla="*/ 1 h 2"/>
                    <a:gd name="T8" fmla="*/ 1 w 2"/>
                    <a:gd name="T9" fmla="*/ 2 h 2"/>
                    <a:gd name="T10" fmla="*/ 2 w 2"/>
                    <a:gd name="T11" fmla="*/ 1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8" name="Freeform 77"/>
                <p:cNvSpPr>
                  <a:spLocks/>
                </p:cNvSpPr>
                <p:nvPr/>
              </p:nvSpPr>
              <p:spPr bwMode="auto">
                <a:xfrm>
                  <a:off x="1595438" y="1622425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0 w 1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59" name="Freeform 78"/>
                <p:cNvSpPr>
                  <a:spLocks/>
                </p:cNvSpPr>
                <p:nvPr/>
              </p:nvSpPr>
              <p:spPr bwMode="auto">
                <a:xfrm>
                  <a:off x="1600200" y="1614488"/>
                  <a:ext cx="11113" cy="1111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3 h 3"/>
                    <a:gd name="T4" fmla="*/ 3 w 3"/>
                    <a:gd name="T5" fmla="*/ 2 h 3"/>
                    <a:gd name="T6" fmla="*/ 3 w 3"/>
                    <a:gd name="T7" fmla="*/ 2 h 3"/>
                    <a:gd name="T8" fmla="*/ 3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0 w 3"/>
                    <a:gd name="T17" fmla="*/ 2 h 3"/>
                    <a:gd name="T18" fmla="*/ 1 w 3"/>
                    <a:gd name="T19" fmla="*/ 2 h 3"/>
                    <a:gd name="T20" fmla="*/ 1 w 3"/>
                    <a:gd name="T21" fmla="*/ 3 h 3"/>
                    <a:gd name="T22" fmla="*/ 1 w 3"/>
                    <a:gd name="T23" fmla="*/ 3 h 3"/>
                    <a:gd name="T24" fmla="*/ 1 w 3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0" name="Freeform 79"/>
                <p:cNvSpPr>
                  <a:spLocks/>
                </p:cNvSpPr>
                <p:nvPr/>
              </p:nvSpPr>
              <p:spPr bwMode="auto">
                <a:xfrm>
                  <a:off x="1600200" y="1600200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1" name="Freeform 80"/>
                <p:cNvSpPr>
                  <a:spLocks/>
                </p:cNvSpPr>
                <p:nvPr/>
              </p:nvSpPr>
              <p:spPr bwMode="auto">
                <a:xfrm>
                  <a:off x="1595438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2" name="Freeform 81"/>
                <p:cNvSpPr>
                  <a:spLocks/>
                </p:cNvSpPr>
                <p:nvPr/>
              </p:nvSpPr>
              <p:spPr bwMode="auto">
                <a:xfrm>
                  <a:off x="1589088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0 h 3"/>
                    <a:gd name="T4" fmla="*/ 0 w 2"/>
                    <a:gd name="T5" fmla="*/ 2 h 3"/>
                    <a:gd name="T6" fmla="*/ 0 w 2"/>
                    <a:gd name="T7" fmla="*/ 2 h 3"/>
                    <a:gd name="T8" fmla="*/ 1 w 2"/>
                    <a:gd name="T9" fmla="*/ 3 h 3"/>
                    <a:gd name="T10" fmla="*/ 1 w 2"/>
                    <a:gd name="T11" fmla="*/ 3 h 3"/>
                    <a:gd name="T12" fmla="*/ 1 w 2"/>
                    <a:gd name="T13" fmla="*/ 3 h 3"/>
                    <a:gd name="T14" fmla="*/ 2 w 2"/>
                    <a:gd name="T15" fmla="*/ 2 h 3"/>
                    <a:gd name="T16" fmla="*/ 2 w 2"/>
                    <a:gd name="T17" fmla="*/ 2 h 3"/>
                    <a:gd name="T18" fmla="*/ 2 w 2"/>
                    <a:gd name="T19" fmla="*/ 2 h 3"/>
                    <a:gd name="T20" fmla="*/ 1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3" name="Freeform 82"/>
                <p:cNvSpPr>
                  <a:spLocks/>
                </p:cNvSpPr>
                <p:nvPr/>
              </p:nvSpPr>
              <p:spPr bwMode="auto">
                <a:xfrm>
                  <a:off x="1577975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2 w 3"/>
                    <a:gd name="T3" fmla="*/ 0 h 3"/>
                    <a:gd name="T4" fmla="*/ 2 w 3"/>
                    <a:gd name="T5" fmla="*/ 0 h 3"/>
                    <a:gd name="T6" fmla="*/ 1 w 3"/>
                    <a:gd name="T7" fmla="*/ 1 h 3"/>
                    <a:gd name="T8" fmla="*/ 0 w 3"/>
                    <a:gd name="T9" fmla="*/ 1 h 3"/>
                    <a:gd name="T10" fmla="*/ 1 w 3"/>
                    <a:gd name="T11" fmla="*/ 1 h 3"/>
                    <a:gd name="T12" fmla="*/ 2 w 3"/>
                    <a:gd name="T13" fmla="*/ 3 h 3"/>
                    <a:gd name="T14" fmla="*/ 2 w 3"/>
                    <a:gd name="T15" fmla="*/ 3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4" name="Freeform 83"/>
                <p:cNvSpPr>
                  <a:spLocks/>
                </p:cNvSpPr>
                <p:nvPr/>
              </p:nvSpPr>
              <p:spPr bwMode="auto">
                <a:xfrm>
                  <a:off x="1577975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1 h 3"/>
                    <a:gd name="T4" fmla="*/ 0 w 2"/>
                    <a:gd name="T5" fmla="*/ 2 h 3"/>
                    <a:gd name="T6" fmla="*/ 1 w 2"/>
                    <a:gd name="T7" fmla="*/ 3 h 3"/>
                    <a:gd name="T8" fmla="*/ 1 w 2"/>
                    <a:gd name="T9" fmla="*/ 3 h 3"/>
                    <a:gd name="T10" fmla="*/ 1 w 2"/>
                    <a:gd name="T11" fmla="*/ 2 h 3"/>
                    <a:gd name="T12" fmla="*/ 2 w 2"/>
                    <a:gd name="T13" fmla="*/ 2 h 3"/>
                    <a:gd name="T14" fmla="*/ 1 w 2"/>
                    <a:gd name="T15" fmla="*/ 2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5" name="Freeform 84"/>
                <p:cNvSpPr>
                  <a:spLocks/>
                </p:cNvSpPr>
                <p:nvPr/>
              </p:nvSpPr>
              <p:spPr bwMode="auto">
                <a:xfrm>
                  <a:off x="1573213" y="1606550"/>
                  <a:ext cx="4763" cy="7938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1 h 2"/>
                    <a:gd name="T10" fmla="*/ 1 w 1"/>
                    <a:gd name="T11" fmla="*/ 1 h 2"/>
                    <a:gd name="T12" fmla="*/ 0 w 1"/>
                    <a:gd name="T13" fmla="*/ 0 h 2"/>
                    <a:gd name="T14" fmla="*/ 0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6" name="Freeform 85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0 h 3"/>
                    <a:gd name="T10" fmla="*/ 0 w 1"/>
                    <a:gd name="T11" fmla="*/ 1 h 3"/>
                    <a:gd name="T12" fmla="*/ 0 w 1"/>
                    <a:gd name="T13" fmla="*/ 2 h 3"/>
                    <a:gd name="T14" fmla="*/ 0 w 1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7" name="Freeform 86"/>
                <p:cNvSpPr>
                  <a:spLocks/>
                </p:cNvSpPr>
                <p:nvPr/>
              </p:nvSpPr>
              <p:spPr bwMode="auto">
                <a:xfrm>
                  <a:off x="1565275" y="1625600"/>
                  <a:ext cx="7938" cy="793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  <a:gd name="T10" fmla="*/ 0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8" name="Freeform 87"/>
                <p:cNvSpPr>
                  <a:spLocks/>
                </p:cNvSpPr>
                <p:nvPr/>
              </p:nvSpPr>
              <p:spPr bwMode="auto">
                <a:xfrm>
                  <a:off x="1554163" y="1633538"/>
                  <a:ext cx="23813" cy="11113"/>
                </a:xfrm>
                <a:custGeom>
                  <a:avLst/>
                  <a:gdLst>
                    <a:gd name="T0" fmla="*/ 1 w 6"/>
                    <a:gd name="T1" fmla="*/ 2 h 3"/>
                    <a:gd name="T2" fmla="*/ 0 w 6"/>
                    <a:gd name="T3" fmla="*/ 3 h 3"/>
                    <a:gd name="T4" fmla="*/ 1 w 6"/>
                    <a:gd name="T5" fmla="*/ 3 h 3"/>
                    <a:gd name="T6" fmla="*/ 6 w 6"/>
                    <a:gd name="T7" fmla="*/ 0 h 3"/>
                    <a:gd name="T8" fmla="*/ 6 w 6"/>
                    <a:gd name="T9" fmla="*/ 0 h 3"/>
                    <a:gd name="T10" fmla="*/ 6 w 6"/>
                    <a:gd name="T11" fmla="*/ 0 h 3"/>
                    <a:gd name="T12" fmla="*/ 1 w 6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2"/>
                        <a:pt x="5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69" name="Oval 88"/>
                <p:cNvSpPr>
                  <a:spLocks noChangeArrowheads="1"/>
                </p:cNvSpPr>
                <p:nvPr/>
              </p:nvSpPr>
              <p:spPr bwMode="auto">
                <a:xfrm>
                  <a:off x="1550988" y="1614488"/>
                  <a:ext cx="3175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0" name="Freeform 89"/>
                <p:cNvSpPr>
                  <a:spLocks/>
                </p:cNvSpPr>
                <p:nvPr/>
              </p:nvSpPr>
              <p:spPr bwMode="auto">
                <a:xfrm>
                  <a:off x="1550988" y="1622425"/>
                  <a:ext cx="3175" cy="14288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1" name="Oval 90"/>
                <p:cNvSpPr>
                  <a:spLocks noChangeArrowheads="1"/>
                </p:cNvSpPr>
                <p:nvPr/>
              </p:nvSpPr>
              <p:spPr bwMode="auto">
                <a:xfrm>
                  <a:off x="1550988" y="160655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2" name="Oval 91"/>
                <p:cNvSpPr>
                  <a:spLocks noChangeArrowheads="1"/>
                </p:cNvSpPr>
                <p:nvPr/>
              </p:nvSpPr>
              <p:spPr bwMode="auto">
                <a:xfrm>
                  <a:off x="1550988" y="1600200"/>
                  <a:ext cx="11113" cy="6350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3" name="Freeform 92"/>
                <p:cNvSpPr>
                  <a:spLocks/>
                </p:cNvSpPr>
                <p:nvPr/>
              </p:nvSpPr>
              <p:spPr bwMode="auto">
                <a:xfrm>
                  <a:off x="1562100" y="1622425"/>
                  <a:ext cx="3175" cy="14288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2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3 h 4"/>
                    <a:gd name="T10" fmla="*/ 1 w 1"/>
                    <a:gd name="T11" fmla="*/ 3 h 4"/>
                    <a:gd name="T12" fmla="*/ 1 w 1"/>
                    <a:gd name="T13" fmla="*/ 0 h 4"/>
                    <a:gd name="T14" fmla="*/ 1 w 1"/>
                    <a:gd name="T15" fmla="*/ 0 h 4"/>
                    <a:gd name="T16" fmla="*/ 1 w 1"/>
                    <a:gd name="T17" fmla="*/ 0 h 4"/>
                    <a:gd name="T18" fmla="*/ 0 w 1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4" name="Freeform 93"/>
                <p:cNvSpPr>
                  <a:spLocks/>
                </p:cNvSpPr>
                <p:nvPr/>
              </p:nvSpPr>
              <p:spPr bwMode="auto">
                <a:xfrm>
                  <a:off x="1543050" y="1622425"/>
                  <a:ext cx="7938" cy="14288"/>
                </a:xfrm>
                <a:custGeom>
                  <a:avLst/>
                  <a:gdLst>
                    <a:gd name="T0" fmla="*/ 1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1 w 2"/>
                    <a:gd name="T7" fmla="*/ 3 h 4"/>
                    <a:gd name="T8" fmla="*/ 2 w 2"/>
                    <a:gd name="T9" fmla="*/ 4 h 4"/>
                    <a:gd name="T10" fmla="*/ 2 w 2"/>
                    <a:gd name="T11" fmla="*/ 4 h 4"/>
                    <a:gd name="T12" fmla="*/ 2 w 2"/>
                    <a:gd name="T13" fmla="*/ 3 h 4"/>
                    <a:gd name="T14" fmla="*/ 1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5" name="Freeform 94"/>
                <p:cNvSpPr>
                  <a:spLocks/>
                </p:cNvSpPr>
                <p:nvPr/>
              </p:nvSpPr>
              <p:spPr bwMode="auto">
                <a:xfrm>
                  <a:off x="1535113" y="1633538"/>
                  <a:ext cx="15875" cy="1111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3 w 4"/>
                    <a:gd name="T5" fmla="*/ 3 h 3"/>
                    <a:gd name="T6" fmla="*/ 4 w 4"/>
                    <a:gd name="T7" fmla="*/ 3 h 3"/>
                    <a:gd name="T8" fmla="*/ 4 w 4"/>
                    <a:gd name="T9" fmla="*/ 2 h 3"/>
                    <a:gd name="T10" fmla="*/ 0 w 4"/>
                    <a:gd name="T11" fmla="*/ 0 h 3"/>
                    <a:gd name="T12" fmla="*/ 0 w 4"/>
                    <a:gd name="T13" fmla="*/ 0 h 3"/>
                    <a:gd name="T14" fmla="*/ 0 w 4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2" y="2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6" name="Freeform 95"/>
                <p:cNvSpPr>
                  <a:spLocks/>
                </p:cNvSpPr>
                <p:nvPr/>
              </p:nvSpPr>
              <p:spPr bwMode="auto">
                <a:xfrm>
                  <a:off x="1528763" y="1633538"/>
                  <a:ext cx="6350" cy="3175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7" name="Freeform 96"/>
                <p:cNvSpPr>
                  <a:spLocks/>
                </p:cNvSpPr>
                <p:nvPr/>
              </p:nvSpPr>
              <p:spPr bwMode="auto">
                <a:xfrm>
                  <a:off x="1524000" y="1622425"/>
                  <a:ext cx="11113" cy="11113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0 w 3"/>
                    <a:gd name="T11" fmla="*/ 2 h 3"/>
                    <a:gd name="T12" fmla="*/ 2 w 3"/>
                    <a:gd name="T13" fmla="*/ 2 h 3"/>
                    <a:gd name="T14" fmla="*/ 3 w 3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8" name="Freeform 97"/>
                <p:cNvSpPr>
                  <a:spLocks/>
                </p:cNvSpPr>
                <p:nvPr/>
              </p:nvSpPr>
              <p:spPr bwMode="auto">
                <a:xfrm>
                  <a:off x="1517650" y="1622425"/>
                  <a:ext cx="11113" cy="3175"/>
                </a:xfrm>
                <a:custGeom>
                  <a:avLst/>
                  <a:gdLst>
                    <a:gd name="T0" fmla="*/ 0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1 w 3"/>
                    <a:gd name="T7" fmla="*/ 0 h 1"/>
                    <a:gd name="T8" fmla="*/ 0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79" name="Freeform 98"/>
                <p:cNvSpPr>
                  <a:spLocks/>
                </p:cNvSpPr>
                <p:nvPr/>
              </p:nvSpPr>
              <p:spPr bwMode="auto">
                <a:xfrm>
                  <a:off x="1524000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1 w 3"/>
                    <a:gd name="T9" fmla="*/ 2 h 2"/>
                    <a:gd name="T10" fmla="*/ 3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0" name="Freeform 99"/>
                <p:cNvSpPr>
                  <a:spLocks/>
                </p:cNvSpPr>
                <p:nvPr/>
              </p:nvSpPr>
              <p:spPr bwMode="auto">
                <a:xfrm>
                  <a:off x="1517650" y="1606550"/>
                  <a:ext cx="11113" cy="7938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1 h 2"/>
                    <a:gd name="T4" fmla="*/ 0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2 h 2"/>
                    <a:gd name="T12" fmla="*/ 3 w 3"/>
                    <a:gd name="T13" fmla="*/ 1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1" name="Freeform 100"/>
                <p:cNvSpPr>
                  <a:spLocks/>
                </p:cNvSpPr>
                <p:nvPr/>
              </p:nvSpPr>
              <p:spPr bwMode="auto">
                <a:xfrm>
                  <a:off x="1512888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3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2" name="Freeform 101"/>
                <p:cNvSpPr>
                  <a:spLocks/>
                </p:cNvSpPr>
                <p:nvPr/>
              </p:nvSpPr>
              <p:spPr bwMode="auto">
                <a:xfrm>
                  <a:off x="1504950" y="1622425"/>
                  <a:ext cx="12700" cy="3175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0 w 3"/>
                    <a:gd name="T7" fmla="*/ 1 h 1"/>
                    <a:gd name="T8" fmla="*/ 2 w 3"/>
                    <a:gd name="T9" fmla="*/ 1 h 1"/>
                    <a:gd name="T10" fmla="*/ 2 w 3"/>
                    <a:gd name="T11" fmla="*/ 1 h 1"/>
                    <a:gd name="T12" fmla="*/ 2 w 3"/>
                    <a:gd name="T13" fmla="*/ 1 h 1"/>
                    <a:gd name="T14" fmla="*/ 3 w 3"/>
                    <a:gd name="T15" fmla="*/ 1 h 1"/>
                    <a:gd name="T16" fmla="*/ 2 w 3"/>
                    <a:gd name="T17" fmla="*/ 0 h 1"/>
                    <a:gd name="T18" fmla="*/ 1 w 3"/>
                    <a:gd name="T19" fmla="*/ 0 h 1"/>
                    <a:gd name="T20" fmla="*/ 1 w 3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3" name="Freeform 102"/>
                <p:cNvSpPr>
                  <a:spLocks/>
                </p:cNvSpPr>
                <p:nvPr/>
              </p:nvSpPr>
              <p:spPr bwMode="auto">
                <a:xfrm>
                  <a:off x="1512888" y="1625600"/>
                  <a:ext cx="11113" cy="7938"/>
                </a:xfrm>
                <a:custGeom>
                  <a:avLst/>
                  <a:gdLst>
                    <a:gd name="T0" fmla="*/ 3 w 3"/>
                    <a:gd name="T1" fmla="*/ 1 h 2"/>
                    <a:gd name="T2" fmla="*/ 2 w 3"/>
                    <a:gd name="T3" fmla="*/ 1 h 2"/>
                    <a:gd name="T4" fmla="*/ 1 w 3"/>
                    <a:gd name="T5" fmla="*/ 0 h 2"/>
                    <a:gd name="T6" fmla="*/ 0 w 3"/>
                    <a:gd name="T7" fmla="*/ 1 h 2"/>
                    <a:gd name="T8" fmla="*/ 1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4" name="Freeform 103"/>
                <p:cNvSpPr>
                  <a:spLocks/>
                </p:cNvSpPr>
                <p:nvPr/>
              </p:nvSpPr>
              <p:spPr bwMode="auto">
                <a:xfrm>
                  <a:off x="1524000" y="1633538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5" name="Freeform 104"/>
                <p:cNvSpPr>
                  <a:spLocks/>
                </p:cNvSpPr>
                <p:nvPr/>
              </p:nvSpPr>
              <p:spPr bwMode="auto">
                <a:xfrm>
                  <a:off x="1524000" y="1636713"/>
                  <a:ext cx="19050" cy="7938"/>
                </a:xfrm>
                <a:custGeom>
                  <a:avLst/>
                  <a:gdLst>
                    <a:gd name="T0" fmla="*/ 4 w 5"/>
                    <a:gd name="T1" fmla="*/ 2 h 2"/>
                    <a:gd name="T2" fmla="*/ 5 w 5"/>
                    <a:gd name="T3" fmla="*/ 2 h 2"/>
                    <a:gd name="T4" fmla="*/ 5 w 5"/>
                    <a:gd name="T5" fmla="*/ 2 h 2"/>
                    <a:gd name="T6" fmla="*/ 5 w 5"/>
                    <a:gd name="T7" fmla="*/ 1 h 2"/>
                    <a:gd name="T8" fmla="*/ 0 w 5"/>
                    <a:gd name="T9" fmla="*/ 0 h 2"/>
                    <a:gd name="T10" fmla="*/ 0 w 5"/>
                    <a:gd name="T11" fmla="*/ 0 h 2"/>
                    <a:gd name="T12" fmla="*/ 0 w 5"/>
                    <a:gd name="T13" fmla="*/ 1 h 2"/>
                    <a:gd name="T14" fmla="*/ 3 w 5"/>
                    <a:gd name="T15" fmla="*/ 2 h 2"/>
                    <a:gd name="T16" fmla="*/ 4 w 5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4" y="2"/>
                      </a:move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6" name="Freeform 105"/>
                <p:cNvSpPr>
                  <a:spLocks/>
                </p:cNvSpPr>
                <p:nvPr/>
              </p:nvSpPr>
              <p:spPr bwMode="auto">
                <a:xfrm>
                  <a:off x="1535113" y="1625600"/>
                  <a:ext cx="4763" cy="7938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0 h 2"/>
                    <a:gd name="T10" fmla="*/ 0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7" name="Freeform 106"/>
                <p:cNvSpPr>
                  <a:spLocks/>
                </p:cNvSpPr>
                <p:nvPr/>
              </p:nvSpPr>
              <p:spPr bwMode="auto">
                <a:xfrm>
                  <a:off x="1528763" y="161448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3 h 3"/>
                    <a:gd name="T4" fmla="*/ 1 w 3"/>
                    <a:gd name="T5" fmla="*/ 3 h 3"/>
                    <a:gd name="T6" fmla="*/ 2 w 3"/>
                    <a:gd name="T7" fmla="*/ 3 h 3"/>
                    <a:gd name="T8" fmla="*/ 3 w 3"/>
                    <a:gd name="T9" fmla="*/ 2 h 3"/>
                    <a:gd name="T10" fmla="*/ 3 w 3"/>
                    <a:gd name="T11" fmla="*/ 1 h 3"/>
                    <a:gd name="T12" fmla="*/ 2 w 3"/>
                    <a:gd name="T13" fmla="*/ 0 h 3"/>
                    <a:gd name="T14" fmla="*/ 2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8" name="Freeform 107"/>
                <p:cNvSpPr>
                  <a:spLocks/>
                </p:cNvSpPr>
                <p:nvPr/>
              </p:nvSpPr>
              <p:spPr bwMode="auto">
                <a:xfrm>
                  <a:off x="1528763" y="1606550"/>
                  <a:ext cx="6350" cy="793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  <a:gd name="T10" fmla="*/ 2 w 2"/>
                    <a:gd name="T11" fmla="*/ 2 h 2"/>
                    <a:gd name="T12" fmla="*/ 1 w 2"/>
                    <a:gd name="T13" fmla="*/ 0 h 2"/>
                    <a:gd name="T14" fmla="*/ 0 w 2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89" name="Freeform 108"/>
                <p:cNvSpPr>
                  <a:spLocks/>
                </p:cNvSpPr>
                <p:nvPr/>
              </p:nvSpPr>
              <p:spPr bwMode="auto">
                <a:xfrm>
                  <a:off x="1524000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1 w 3"/>
                    <a:gd name="T3" fmla="*/ 0 h 3"/>
                    <a:gd name="T4" fmla="*/ 0 w 3"/>
                    <a:gd name="T5" fmla="*/ 2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2 w 3"/>
                    <a:gd name="T17" fmla="*/ 1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0" name="Freeform 109"/>
                <p:cNvSpPr>
                  <a:spLocks/>
                </p:cNvSpPr>
                <p:nvPr/>
              </p:nvSpPr>
              <p:spPr bwMode="auto">
                <a:xfrm>
                  <a:off x="1517650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1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1" name="Freeform 110"/>
                <p:cNvSpPr>
                  <a:spLocks/>
                </p:cNvSpPr>
                <p:nvPr/>
              </p:nvSpPr>
              <p:spPr bwMode="auto">
                <a:xfrm>
                  <a:off x="1512888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0 w 3"/>
                    <a:gd name="T7" fmla="*/ 2 h 3"/>
                    <a:gd name="T8" fmla="*/ 1 w 3"/>
                    <a:gd name="T9" fmla="*/ 3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2" name="Freeform 111"/>
                <p:cNvSpPr>
                  <a:spLocks/>
                </p:cNvSpPr>
                <p:nvPr/>
              </p:nvSpPr>
              <p:spPr bwMode="auto">
                <a:xfrm>
                  <a:off x="1504950" y="1606550"/>
                  <a:ext cx="12700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2 w 3"/>
                    <a:gd name="T9" fmla="*/ 2 h 2"/>
                    <a:gd name="T10" fmla="*/ 3 w 3"/>
                    <a:gd name="T11" fmla="*/ 1 h 2"/>
                    <a:gd name="T12" fmla="*/ 3 w 3"/>
                    <a:gd name="T13" fmla="*/ 1 h 2"/>
                    <a:gd name="T14" fmla="*/ 2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3" name="Freeform 112"/>
                <p:cNvSpPr>
                  <a:spLocks/>
                </p:cNvSpPr>
                <p:nvPr/>
              </p:nvSpPr>
              <p:spPr bwMode="auto">
                <a:xfrm>
                  <a:off x="1501775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4" name="Freeform 113"/>
                <p:cNvSpPr>
                  <a:spLocks/>
                </p:cNvSpPr>
                <p:nvPr/>
              </p:nvSpPr>
              <p:spPr bwMode="auto">
                <a:xfrm>
                  <a:off x="1501775" y="1614488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  <a:gd name="T20" fmla="*/ 0 w 3"/>
                    <a:gd name="T21" fmla="*/ 2 h 3"/>
                    <a:gd name="T22" fmla="*/ 0 w 3"/>
                    <a:gd name="T23" fmla="*/ 2 h 3"/>
                    <a:gd name="T24" fmla="*/ 0 w 3"/>
                    <a:gd name="T2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5" name="Freeform 114"/>
                <p:cNvSpPr>
                  <a:spLocks/>
                </p:cNvSpPr>
                <p:nvPr/>
              </p:nvSpPr>
              <p:spPr bwMode="auto">
                <a:xfrm>
                  <a:off x="1501775" y="1622425"/>
                  <a:ext cx="3175" cy="3175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6" name="Freeform 115"/>
                <p:cNvSpPr>
                  <a:spLocks/>
                </p:cNvSpPr>
                <p:nvPr/>
              </p:nvSpPr>
              <p:spPr bwMode="auto">
                <a:xfrm>
                  <a:off x="150495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1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7" name="Freeform 116"/>
                <p:cNvSpPr>
                  <a:spLocks/>
                </p:cNvSpPr>
                <p:nvPr/>
              </p:nvSpPr>
              <p:spPr bwMode="auto">
                <a:xfrm>
                  <a:off x="1512888" y="1633538"/>
                  <a:ext cx="4763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0 h 3"/>
                    <a:gd name="T8" fmla="*/ 0 w 1"/>
                    <a:gd name="T9" fmla="*/ 1 h 3"/>
                    <a:gd name="T10" fmla="*/ 0 w 1"/>
                    <a:gd name="T11" fmla="*/ 2 h 3"/>
                    <a:gd name="T12" fmla="*/ 0 w 1"/>
                    <a:gd name="T13" fmla="*/ 3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8" name="Freeform 117"/>
                <p:cNvSpPr>
                  <a:spLocks/>
                </p:cNvSpPr>
                <p:nvPr/>
              </p:nvSpPr>
              <p:spPr bwMode="auto">
                <a:xfrm>
                  <a:off x="1512888" y="1636713"/>
                  <a:ext cx="11113" cy="7938"/>
                </a:xfrm>
                <a:custGeom>
                  <a:avLst/>
                  <a:gdLst>
                    <a:gd name="T0" fmla="*/ 5 w 7"/>
                    <a:gd name="T1" fmla="*/ 5 h 5"/>
                    <a:gd name="T2" fmla="*/ 7 w 7"/>
                    <a:gd name="T3" fmla="*/ 3 h 5"/>
                    <a:gd name="T4" fmla="*/ 3 w 7"/>
                    <a:gd name="T5" fmla="*/ 0 h 5"/>
                    <a:gd name="T6" fmla="*/ 0 w 7"/>
                    <a:gd name="T7" fmla="*/ 3 h 5"/>
                    <a:gd name="T8" fmla="*/ 0 w 7"/>
                    <a:gd name="T9" fmla="*/ 5 h 5"/>
                    <a:gd name="T10" fmla="*/ 5 w 7"/>
                    <a:gd name="T11" fmla="*/ 5 h 5"/>
                    <a:gd name="T12" fmla="*/ 5 w 7"/>
                    <a:gd name="T13" fmla="*/ 5 h 5"/>
                    <a:gd name="T14" fmla="*/ 5 w 7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7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99" name="Freeform 118"/>
                <p:cNvSpPr>
                  <a:spLocks/>
                </p:cNvSpPr>
                <p:nvPr/>
              </p:nvSpPr>
              <p:spPr bwMode="auto">
                <a:xfrm>
                  <a:off x="1517650" y="1647825"/>
                  <a:ext cx="77788" cy="7938"/>
                </a:xfrm>
                <a:custGeom>
                  <a:avLst/>
                  <a:gdLst>
                    <a:gd name="T0" fmla="*/ 21 w 21"/>
                    <a:gd name="T1" fmla="*/ 2 h 2"/>
                    <a:gd name="T2" fmla="*/ 21 w 21"/>
                    <a:gd name="T3" fmla="*/ 2 h 2"/>
                    <a:gd name="T4" fmla="*/ 21 w 21"/>
                    <a:gd name="T5" fmla="*/ 2 h 2"/>
                    <a:gd name="T6" fmla="*/ 21 w 21"/>
                    <a:gd name="T7" fmla="*/ 1 h 2"/>
                    <a:gd name="T8" fmla="*/ 21 w 21"/>
                    <a:gd name="T9" fmla="*/ 1 h 2"/>
                    <a:gd name="T10" fmla="*/ 21 w 21"/>
                    <a:gd name="T11" fmla="*/ 1 h 2"/>
                    <a:gd name="T12" fmla="*/ 21 w 21"/>
                    <a:gd name="T13" fmla="*/ 1 h 2"/>
                    <a:gd name="T14" fmla="*/ 21 w 21"/>
                    <a:gd name="T15" fmla="*/ 1 h 2"/>
                    <a:gd name="T16" fmla="*/ 21 w 21"/>
                    <a:gd name="T17" fmla="*/ 1 h 2"/>
                    <a:gd name="T18" fmla="*/ 21 w 21"/>
                    <a:gd name="T19" fmla="*/ 1 h 2"/>
                    <a:gd name="T20" fmla="*/ 21 w 21"/>
                    <a:gd name="T21" fmla="*/ 1 h 2"/>
                    <a:gd name="T22" fmla="*/ 21 w 21"/>
                    <a:gd name="T23" fmla="*/ 1 h 2"/>
                    <a:gd name="T24" fmla="*/ 21 w 21"/>
                    <a:gd name="T25" fmla="*/ 1 h 2"/>
                    <a:gd name="T26" fmla="*/ 21 w 21"/>
                    <a:gd name="T27" fmla="*/ 1 h 2"/>
                    <a:gd name="T28" fmla="*/ 21 w 21"/>
                    <a:gd name="T29" fmla="*/ 0 h 2"/>
                    <a:gd name="T30" fmla="*/ 12 w 21"/>
                    <a:gd name="T31" fmla="*/ 0 h 2"/>
                    <a:gd name="T32" fmla="*/ 11 w 21"/>
                    <a:gd name="T33" fmla="*/ 0 h 2"/>
                    <a:gd name="T34" fmla="*/ 11 w 21"/>
                    <a:gd name="T35" fmla="*/ 0 h 2"/>
                    <a:gd name="T36" fmla="*/ 9 w 21"/>
                    <a:gd name="T37" fmla="*/ 0 h 2"/>
                    <a:gd name="T38" fmla="*/ 0 w 21"/>
                    <a:gd name="T39" fmla="*/ 0 h 2"/>
                    <a:gd name="T40" fmla="*/ 0 w 21"/>
                    <a:gd name="T41" fmla="*/ 1 h 2"/>
                    <a:gd name="T42" fmla="*/ 0 w 21"/>
                    <a:gd name="T43" fmla="*/ 1 h 2"/>
                    <a:gd name="T44" fmla="*/ 0 w 21"/>
                    <a:gd name="T45" fmla="*/ 1 h 2"/>
                    <a:gd name="T46" fmla="*/ 0 w 21"/>
                    <a:gd name="T47" fmla="*/ 1 h 2"/>
                    <a:gd name="T48" fmla="*/ 0 w 21"/>
                    <a:gd name="T49" fmla="*/ 1 h 2"/>
                    <a:gd name="T50" fmla="*/ 0 w 21"/>
                    <a:gd name="T51" fmla="*/ 1 h 2"/>
                    <a:gd name="T52" fmla="*/ 0 w 21"/>
                    <a:gd name="T53" fmla="*/ 1 h 2"/>
                    <a:gd name="T54" fmla="*/ 0 w 21"/>
                    <a:gd name="T55" fmla="*/ 1 h 2"/>
                    <a:gd name="T56" fmla="*/ 0 w 21"/>
                    <a:gd name="T57" fmla="*/ 1 h 2"/>
                    <a:gd name="T58" fmla="*/ 0 w 21"/>
                    <a:gd name="T59" fmla="*/ 1 h 2"/>
                    <a:gd name="T60" fmla="*/ 0 w 21"/>
                    <a:gd name="T61" fmla="*/ 1 h 2"/>
                    <a:gd name="T62" fmla="*/ 0 w 21"/>
                    <a:gd name="T63" fmla="*/ 2 h 2"/>
                    <a:gd name="T64" fmla="*/ 0 w 21"/>
                    <a:gd name="T65" fmla="*/ 2 h 2"/>
                    <a:gd name="T66" fmla="*/ 0 w 21"/>
                    <a:gd name="T67" fmla="*/ 2 h 2"/>
                    <a:gd name="T68" fmla="*/ 0 w 21"/>
                    <a:gd name="T69" fmla="*/ 2 h 2"/>
                    <a:gd name="T70" fmla="*/ 21 w 21"/>
                    <a:gd name="T7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" h="2">
                      <a:moveTo>
                        <a:pt x="21" y="2"/>
                      </a:move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7" y="1"/>
                        <a:pt x="14" y="1"/>
                        <a:pt x="2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0" name="Freeform 119"/>
                <p:cNvSpPr>
                  <a:spLocks/>
                </p:cNvSpPr>
                <p:nvPr/>
              </p:nvSpPr>
              <p:spPr bwMode="auto">
                <a:xfrm>
                  <a:off x="1584325" y="1636713"/>
                  <a:ext cx="11113" cy="7938"/>
                </a:xfrm>
                <a:custGeom>
                  <a:avLst/>
                  <a:gdLst>
                    <a:gd name="T0" fmla="*/ 7 w 7"/>
                    <a:gd name="T1" fmla="*/ 3 h 5"/>
                    <a:gd name="T2" fmla="*/ 3 w 7"/>
                    <a:gd name="T3" fmla="*/ 0 h 5"/>
                    <a:gd name="T4" fmla="*/ 0 w 7"/>
                    <a:gd name="T5" fmla="*/ 3 h 5"/>
                    <a:gd name="T6" fmla="*/ 3 w 7"/>
                    <a:gd name="T7" fmla="*/ 5 h 5"/>
                    <a:gd name="T8" fmla="*/ 5 w 7"/>
                    <a:gd name="T9" fmla="*/ 5 h 5"/>
                    <a:gd name="T10" fmla="*/ 7 w 7"/>
                    <a:gd name="T11" fmla="*/ 3 h 5"/>
                    <a:gd name="T12" fmla="*/ 7 w 7"/>
                    <a:gd name="T13" fmla="*/ 3 h 5"/>
                    <a:gd name="T14" fmla="*/ 7 w 7"/>
                    <a:gd name="T1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7" y="3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1" name="Freeform 120"/>
                <p:cNvSpPr>
                  <a:spLocks/>
                </p:cNvSpPr>
                <p:nvPr/>
              </p:nvSpPr>
              <p:spPr bwMode="auto">
                <a:xfrm>
                  <a:off x="1589088" y="1633538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1 h 3"/>
                    <a:gd name="T4" fmla="*/ 2 w 3"/>
                    <a:gd name="T5" fmla="*/ 0 h 3"/>
                    <a:gd name="T6" fmla="*/ 2 w 3"/>
                    <a:gd name="T7" fmla="*/ 0 h 3"/>
                    <a:gd name="T8" fmla="*/ 1 w 3"/>
                    <a:gd name="T9" fmla="*/ 0 h 3"/>
                    <a:gd name="T10" fmla="*/ 0 w 3"/>
                    <a:gd name="T11" fmla="*/ 0 h 3"/>
                    <a:gd name="T12" fmla="*/ 2 w 3"/>
                    <a:gd name="T13" fmla="*/ 3 h 3"/>
                    <a:gd name="T14" fmla="*/ 3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2" name="Freeform 121"/>
                <p:cNvSpPr>
                  <a:spLocks/>
                </p:cNvSpPr>
                <p:nvPr/>
              </p:nvSpPr>
              <p:spPr bwMode="auto">
                <a:xfrm>
                  <a:off x="160020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3" name="Freeform 122"/>
                <p:cNvSpPr>
                  <a:spLocks/>
                </p:cNvSpPr>
                <p:nvPr/>
              </p:nvSpPr>
              <p:spPr bwMode="auto">
                <a:xfrm>
                  <a:off x="1608138" y="1622425"/>
                  <a:ext cx="3175" cy="3175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4" name="Freeform 123"/>
                <p:cNvSpPr>
                  <a:spLocks/>
                </p:cNvSpPr>
                <p:nvPr/>
              </p:nvSpPr>
              <p:spPr bwMode="auto">
                <a:xfrm>
                  <a:off x="1608138" y="1606550"/>
                  <a:ext cx="3175" cy="15875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0 h 4"/>
                    <a:gd name="T4" fmla="*/ 1 w 1"/>
                    <a:gd name="T5" fmla="*/ 0 h 4"/>
                    <a:gd name="T6" fmla="*/ 0 w 1"/>
                    <a:gd name="T7" fmla="*/ 2 h 4"/>
                    <a:gd name="T8" fmla="*/ 0 w 1"/>
                    <a:gd name="T9" fmla="*/ 2 h 4"/>
                    <a:gd name="T10" fmla="*/ 0 w 1"/>
                    <a:gd name="T11" fmla="*/ 3 h 4"/>
                    <a:gd name="T12" fmla="*/ 1 w 1"/>
                    <a:gd name="T13" fmla="*/ 4 h 4"/>
                    <a:gd name="T14" fmla="*/ 1 w 1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5" name="Freeform 124"/>
                <p:cNvSpPr>
                  <a:spLocks/>
                </p:cNvSpPr>
                <p:nvPr/>
              </p:nvSpPr>
              <p:spPr bwMode="auto">
                <a:xfrm>
                  <a:off x="1608138" y="1595438"/>
                  <a:ext cx="3175" cy="1111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1 w 1"/>
                    <a:gd name="T5" fmla="*/ 2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1 w 1"/>
                    <a:gd name="T13" fmla="*/ 3 h 3"/>
                    <a:gd name="T14" fmla="*/ 1 w 1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6" name="Freeform 125"/>
                <p:cNvSpPr>
                  <a:spLocks/>
                </p:cNvSpPr>
                <p:nvPr/>
              </p:nvSpPr>
              <p:spPr bwMode="auto">
                <a:xfrm>
                  <a:off x="1600200" y="1587500"/>
                  <a:ext cx="7938" cy="793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7" name="Freeform 126"/>
                <p:cNvSpPr>
                  <a:spLocks/>
                </p:cNvSpPr>
                <p:nvPr/>
              </p:nvSpPr>
              <p:spPr bwMode="auto">
                <a:xfrm>
                  <a:off x="1595438" y="159543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1 h 3"/>
                    <a:gd name="T10" fmla="*/ 1 w 1"/>
                    <a:gd name="T11" fmla="*/ 1 h 3"/>
                    <a:gd name="T12" fmla="*/ 1 w 1"/>
                    <a:gd name="T13" fmla="*/ 1 h 3"/>
                    <a:gd name="T14" fmla="*/ 1 w 1"/>
                    <a:gd name="T15" fmla="*/ 0 h 3"/>
                    <a:gd name="T16" fmla="*/ 0 w 1"/>
                    <a:gd name="T17" fmla="*/ 0 h 3"/>
                    <a:gd name="T18" fmla="*/ 0 w 1"/>
                    <a:gd name="T19" fmla="*/ 1 h 3"/>
                    <a:gd name="T20" fmla="*/ 0 w 1"/>
                    <a:gd name="T21" fmla="*/ 2 h 3"/>
                    <a:gd name="T22" fmla="*/ 0 w 1"/>
                    <a:gd name="T2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8" name="Freeform 127"/>
                <p:cNvSpPr>
                  <a:spLocks/>
                </p:cNvSpPr>
                <p:nvPr/>
              </p:nvSpPr>
              <p:spPr bwMode="auto">
                <a:xfrm>
                  <a:off x="1589088" y="1587500"/>
                  <a:ext cx="6350" cy="1270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2 w 2"/>
                    <a:gd name="T5" fmla="*/ 1 h 3"/>
                    <a:gd name="T6" fmla="*/ 2 w 2"/>
                    <a:gd name="T7" fmla="*/ 1 h 3"/>
                    <a:gd name="T8" fmla="*/ 1 w 2"/>
                    <a:gd name="T9" fmla="*/ 0 h 3"/>
                    <a:gd name="T10" fmla="*/ 0 w 2"/>
                    <a:gd name="T11" fmla="*/ 1 h 3"/>
                    <a:gd name="T12" fmla="*/ 1 w 2"/>
                    <a:gd name="T13" fmla="*/ 3 h 3"/>
                    <a:gd name="T14" fmla="*/ 1 w 2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09" name="Freeform 128"/>
                <p:cNvSpPr>
                  <a:spLocks/>
                </p:cNvSpPr>
                <p:nvPr/>
              </p:nvSpPr>
              <p:spPr bwMode="auto">
                <a:xfrm>
                  <a:off x="1577975" y="1587500"/>
                  <a:ext cx="6350" cy="12700"/>
                </a:xfrm>
                <a:custGeom>
                  <a:avLst/>
                  <a:gdLst>
                    <a:gd name="T0" fmla="*/ 2 w 2"/>
                    <a:gd name="T1" fmla="*/ 1 h 3"/>
                    <a:gd name="T2" fmla="*/ 2 w 2"/>
                    <a:gd name="T3" fmla="*/ 1 h 3"/>
                    <a:gd name="T4" fmla="*/ 1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1 h 3"/>
                    <a:gd name="T16" fmla="*/ 2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0" name="Freeform 129"/>
                <p:cNvSpPr>
                  <a:spLocks/>
                </p:cNvSpPr>
                <p:nvPr/>
              </p:nvSpPr>
              <p:spPr bwMode="auto">
                <a:xfrm>
                  <a:off x="1565275" y="1584325"/>
                  <a:ext cx="12700" cy="38100"/>
                </a:xfrm>
                <a:custGeom>
                  <a:avLst/>
                  <a:gdLst>
                    <a:gd name="T0" fmla="*/ 1 w 3"/>
                    <a:gd name="T1" fmla="*/ 9 h 10"/>
                    <a:gd name="T2" fmla="*/ 3 w 3"/>
                    <a:gd name="T3" fmla="*/ 0 h 10"/>
                    <a:gd name="T4" fmla="*/ 3 w 3"/>
                    <a:gd name="T5" fmla="*/ 0 h 10"/>
                    <a:gd name="T6" fmla="*/ 2 w 3"/>
                    <a:gd name="T7" fmla="*/ 0 h 10"/>
                    <a:gd name="T8" fmla="*/ 2 w 3"/>
                    <a:gd name="T9" fmla="*/ 0 h 10"/>
                    <a:gd name="T10" fmla="*/ 2 w 3"/>
                    <a:gd name="T11" fmla="*/ 0 h 10"/>
                    <a:gd name="T12" fmla="*/ 0 w 3"/>
                    <a:gd name="T13" fmla="*/ 10 h 10"/>
                    <a:gd name="T14" fmla="*/ 1 w 3"/>
                    <a:gd name="T15" fmla="*/ 9 h 10"/>
                    <a:gd name="T16" fmla="*/ 1 w 3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1" y="9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1" name="Freeform 130"/>
                <p:cNvSpPr>
                  <a:spLocks/>
                </p:cNvSpPr>
                <p:nvPr/>
              </p:nvSpPr>
              <p:spPr bwMode="auto">
                <a:xfrm>
                  <a:off x="1562100" y="1587500"/>
                  <a:ext cx="3175" cy="34925"/>
                </a:xfrm>
                <a:custGeom>
                  <a:avLst/>
                  <a:gdLst>
                    <a:gd name="T0" fmla="*/ 0 w 1"/>
                    <a:gd name="T1" fmla="*/ 0 h 9"/>
                    <a:gd name="T2" fmla="*/ 0 w 1"/>
                    <a:gd name="T3" fmla="*/ 1 h 9"/>
                    <a:gd name="T4" fmla="*/ 0 w 1"/>
                    <a:gd name="T5" fmla="*/ 9 h 9"/>
                    <a:gd name="T6" fmla="*/ 0 w 1"/>
                    <a:gd name="T7" fmla="*/ 8 h 9"/>
                    <a:gd name="T8" fmla="*/ 1 w 1"/>
                    <a:gd name="T9" fmla="*/ 0 h 9"/>
                    <a:gd name="T10" fmla="*/ 1 w 1"/>
                    <a:gd name="T11" fmla="*/ 0 h 9"/>
                    <a:gd name="T12" fmla="*/ 1 w 1"/>
                    <a:gd name="T13" fmla="*/ 0 h 9"/>
                    <a:gd name="T14" fmla="*/ 0 w 1"/>
                    <a:gd name="T15" fmla="*/ 0 h 9"/>
                    <a:gd name="T16" fmla="*/ 0 w 1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9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2" name="Freeform 131"/>
                <p:cNvSpPr>
                  <a:spLocks/>
                </p:cNvSpPr>
                <p:nvPr/>
              </p:nvSpPr>
              <p:spPr bwMode="auto">
                <a:xfrm>
                  <a:off x="1543050" y="1539875"/>
                  <a:ext cx="22225" cy="22225"/>
                </a:xfrm>
                <a:custGeom>
                  <a:avLst/>
                  <a:gdLst>
                    <a:gd name="T0" fmla="*/ 3 w 6"/>
                    <a:gd name="T1" fmla="*/ 4 h 6"/>
                    <a:gd name="T2" fmla="*/ 3 w 6"/>
                    <a:gd name="T3" fmla="*/ 4 h 6"/>
                    <a:gd name="T4" fmla="*/ 3 w 6"/>
                    <a:gd name="T5" fmla="*/ 6 h 6"/>
                    <a:gd name="T6" fmla="*/ 2 w 6"/>
                    <a:gd name="T7" fmla="*/ 6 h 6"/>
                    <a:gd name="T8" fmla="*/ 5 w 6"/>
                    <a:gd name="T9" fmla="*/ 6 h 6"/>
                    <a:gd name="T10" fmla="*/ 5 w 6"/>
                    <a:gd name="T11" fmla="*/ 6 h 6"/>
                    <a:gd name="T12" fmla="*/ 4 w 6"/>
                    <a:gd name="T13" fmla="*/ 4 h 6"/>
                    <a:gd name="T14" fmla="*/ 6 w 6"/>
                    <a:gd name="T15" fmla="*/ 4 h 6"/>
                    <a:gd name="T16" fmla="*/ 6 w 6"/>
                    <a:gd name="T17" fmla="*/ 4 h 6"/>
                    <a:gd name="T18" fmla="*/ 6 w 6"/>
                    <a:gd name="T19" fmla="*/ 1 h 6"/>
                    <a:gd name="T20" fmla="*/ 6 w 6"/>
                    <a:gd name="T21" fmla="*/ 2 h 6"/>
                    <a:gd name="T22" fmla="*/ 5 w 6"/>
                    <a:gd name="T23" fmla="*/ 3 h 6"/>
                    <a:gd name="T24" fmla="*/ 4 w 6"/>
                    <a:gd name="T25" fmla="*/ 2 h 6"/>
                    <a:gd name="T26" fmla="*/ 5 w 6"/>
                    <a:gd name="T27" fmla="*/ 0 h 6"/>
                    <a:gd name="T28" fmla="*/ 5 w 6"/>
                    <a:gd name="T29" fmla="*/ 0 h 6"/>
                    <a:gd name="T30" fmla="*/ 2 w 6"/>
                    <a:gd name="T31" fmla="*/ 0 h 6"/>
                    <a:gd name="T32" fmla="*/ 3 w 6"/>
                    <a:gd name="T33" fmla="*/ 0 h 6"/>
                    <a:gd name="T34" fmla="*/ 3 w 6"/>
                    <a:gd name="T35" fmla="*/ 2 h 6"/>
                    <a:gd name="T36" fmla="*/ 3 w 6"/>
                    <a:gd name="T37" fmla="*/ 3 h 6"/>
                    <a:gd name="T38" fmla="*/ 1 w 6"/>
                    <a:gd name="T39" fmla="*/ 2 h 6"/>
                    <a:gd name="T40" fmla="*/ 0 w 6"/>
                    <a:gd name="T41" fmla="*/ 1 h 6"/>
                    <a:gd name="T42" fmla="*/ 0 w 6"/>
                    <a:gd name="T43" fmla="*/ 4 h 6"/>
                    <a:gd name="T44" fmla="*/ 1 w 6"/>
                    <a:gd name="T45" fmla="*/ 4 h 6"/>
                    <a:gd name="T46" fmla="*/ 3 w 6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6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3"/>
                        <a:pt x="5" y="3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3" name="Freeform 132"/>
                <p:cNvSpPr>
                  <a:spLocks/>
                </p:cNvSpPr>
                <p:nvPr/>
              </p:nvSpPr>
              <p:spPr bwMode="auto">
                <a:xfrm>
                  <a:off x="1539875" y="1587500"/>
                  <a:ext cx="11113" cy="34925"/>
                </a:xfrm>
                <a:custGeom>
                  <a:avLst/>
                  <a:gdLst>
                    <a:gd name="T0" fmla="*/ 3 w 3"/>
                    <a:gd name="T1" fmla="*/ 9 h 9"/>
                    <a:gd name="T2" fmla="*/ 2 w 3"/>
                    <a:gd name="T3" fmla="*/ 1 h 9"/>
                    <a:gd name="T4" fmla="*/ 2 w 3"/>
                    <a:gd name="T5" fmla="*/ 0 h 9"/>
                    <a:gd name="T6" fmla="*/ 1 w 3"/>
                    <a:gd name="T7" fmla="*/ 0 h 9"/>
                    <a:gd name="T8" fmla="*/ 1 w 3"/>
                    <a:gd name="T9" fmla="*/ 0 h 9"/>
                    <a:gd name="T10" fmla="*/ 0 w 3"/>
                    <a:gd name="T11" fmla="*/ 0 h 9"/>
                    <a:gd name="T12" fmla="*/ 2 w 3"/>
                    <a:gd name="T13" fmla="*/ 8 h 9"/>
                    <a:gd name="T14" fmla="*/ 3 w 3"/>
                    <a:gd name="T15" fmla="*/ 9 h 9"/>
                    <a:gd name="T16" fmla="*/ 3 w 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4" name="Freeform 133"/>
                <p:cNvSpPr>
                  <a:spLocks/>
                </p:cNvSpPr>
                <p:nvPr/>
              </p:nvSpPr>
              <p:spPr bwMode="auto">
                <a:xfrm>
                  <a:off x="1535113" y="1584325"/>
                  <a:ext cx="7938" cy="38100"/>
                </a:xfrm>
                <a:custGeom>
                  <a:avLst/>
                  <a:gdLst>
                    <a:gd name="T0" fmla="*/ 2 w 2"/>
                    <a:gd name="T1" fmla="*/ 10 h 10"/>
                    <a:gd name="T2" fmla="*/ 1 w 2"/>
                    <a:gd name="T3" fmla="*/ 0 h 10"/>
                    <a:gd name="T4" fmla="*/ 1 w 2"/>
                    <a:gd name="T5" fmla="*/ 0 h 10"/>
                    <a:gd name="T6" fmla="*/ 1 w 2"/>
                    <a:gd name="T7" fmla="*/ 0 h 10"/>
                    <a:gd name="T8" fmla="*/ 0 w 2"/>
                    <a:gd name="T9" fmla="*/ 0 h 10"/>
                    <a:gd name="T10" fmla="*/ 0 w 2"/>
                    <a:gd name="T11" fmla="*/ 0 h 10"/>
                    <a:gd name="T12" fmla="*/ 2 w 2"/>
                    <a:gd name="T13" fmla="*/ 9 h 10"/>
                    <a:gd name="T14" fmla="*/ 2 w 2"/>
                    <a:gd name="T15" fmla="*/ 10 h 10"/>
                    <a:gd name="T16" fmla="*/ 2 w 2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5" name="Freeform 134"/>
                <p:cNvSpPr>
                  <a:spLocks/>
                </p:cNvSpPr>
                <p:nvPr/>
              </p:nvSpPr>
              <p:spPr bwMode="auto">
                <a:xfrm>
                  <a:off x="1524000" y="1587500"/>
                  <a:ext cx="4763" cy="12700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2 h 3"/>
                    <a:gd name="T10" fmla="*/ 1 w 1"/>
                    <a:gd name="T11" fmla="*/ 0 h 3"/>
                    <a:gd name="T12" fmla="*/ 1 w 1"/>
                    <a:gd name="T13" fmla="*/ 1 h 3"/>
                    <a:gd name="T14" fmla="*/ 0 w 1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6" name="Freeform 135"/>
                <p:cNvSpPr>
                  <a:spLocks/>
                </p:cNvSpPr>
                <p:nvPr/>
              </p:nvSpPr>
              <p:spPr bwMode="auto">
                <a:xfrm>
                  <a:off x="1512888" y="1587500"/>
                  <a:ext cx="11113" cy="12700"/>
                </a:xfrm>
                <a:custGeom>
                  <a:avLst/>
                  <a:gdLst>
                    <a:gd name="T0" fmla="*/ 1 w 3"/>
                    <a:gd name="T1" fmla="*/ 2 h 3"/>
                    <a:gd name="T2" fmla="*/ 1 w 3"/>
                    <a:gd name="T3" fmla="*/ 3 h 3"/>
                    <a:gd name="T4" fmla="*/ 3 w 3"/>
                    <a:gd name="T5" fmla="*/ 1 h 3"/>
                    <a:gd name="T6" fmla="*/ 1 w 3"/>
                    <a:gd name="T7" fmla="*/ 0 h 3"/>
                    <a:gd name="T8" fmla="*/ 0 w 3"/>
                    <a:gd name="T9" fmla="*/ 1 h 3"/>
                    <a:gd name="T10" fmla="*/ 0 w 3"/>
                    <a:gd name="T11" fmla="*/ 1 h 3"/>
                    <a:gd name="T12" fmla="*/ 1 w 3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7" name="Freeform 136"/>
                <p:cNvSpPr>
                  <a:spLocks/>
                </p:cNvSpPr>
                <p:nvPr/>
              </p:nvSpPr>
              <p:spPr bwMode="auto">
                <a:xfrm>
                  <a:off x="1504950" y="1595438"/>
                  <a:ext cx="12700" cy="11113"/>
                </a:xfrm>
                <a:custGeom>
                  <a:avLst/>
                  <a:gdLst>
                    <a:gd name="T0" fmla="*/ 0 w 3"/>
                    <a:gd name="T1" fmla="*/ 1 h 3"/>
                    <a:gd name="T2" fmla="*/ 0 w 3"/>
                    <a:gd name="T3" fmla="*/ 1 h 3"/>
                    <a:gd name="T4" fmla="*/ 1 w 3"/>
                    <a:gd name="T5" fmla="*/ 3 h 3"/>
                    <a:gd name="T6" fmla="*/ 2 w 3"/>
                    <a:gd name="T7" fmla="*/ 3 h 3"/>
                    <a:gd name="T8" fmla="*/ 2 w 3"/>
                    <a:gd name="T9" fmla="*/ 3 h 3"/>
                    <a:gd name="T10" fmla="*/ 3 w 3"/>
                    <a:gd name="T11" fmla="*/ 2 h 3"/>
                    <a:gd name="T12" fmla="*/ 3 w 3"/>
                    <a:gd name="T13" fmla="*/ 1 h 3"/>
                    <a:gd name="T14" fmla="*/ 2 w 3"/>
                    <a:gd name="T15" fmla="*/ 0 h 3"/>
                    <a:gd name="T16" fmla="*/ 2 w 3"/>
                    <a:gd name="T17" fmla="*/ 0 h 3"/>
                    <a:gd name="T18" fmla="*/ 0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8" name="Freeform 137"/>
                <p:cNvSpPr>
                  <a:spLocks/>
                </p:cNvSpPr>
                <p:nvPr/>
              </p:nvSpPr>
              <p:spPr bwMode="auto">
                <a:xfrm>
                  <a:off x="1504950" y="1587500"/>
                  <a:ext cx="7938" cy="793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19" name="Freeform 138"/>
                <p:cNvSpPr>
                  <a:spLocks/>
                </p:cNvSpPr>
                <p:nvPr/>
              </p:nvSpPr>
              <p:spPr bwMode="auto">
                <a:xfrm>
                  <a:off x="1501775" y="1595438"/>
                  <a:ext cx="3175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0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0" name="Freeform 139"/>
                <p:cNvSpPr>
                  <a:spLocks/>
                </p:cNvSpPr>
                <p:nvPr/>
              </p:nvSpPr>
              <p:spPr bwMode="auto">
                <a:xfrm>
                  <a:off x="1493838" y="1606550"/>
                  <a:ext cx="11113" cy="15875"/>
                </a:xfrm>
                <a:custGeom>
                  <a:avLst/>
                  <a:gdLst>
                    <a:gd name="T0" fmla="*/ 1 w 3"/>
                    <a:gd name="T1" fmla="*/ 3 h 4"/>
                    <a:gd name="T2" fmla="*/ 2 w 3"/>
                    <a:gd name="T3" fmla="*/ 4 h 4"/>
                    <a:gd name="T4" fmla="*/ 2 w 3"/>
                    <a:gd name="T5" fmla="*/ 3 h 4"/>
                    <a:gd name="T6" fmla="*/ 3 w 3"/>
                    <a:gd name="T7" fmla="*/ 2 h 4"/>
                    <a:gd name="T8" fmla="*/ 3 w 3"/>
                    <a:gd name="T9" fmla="*/ 2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1" name="Freeform 140"/>
                <p:cNvSpPr>
                  <a:spLocks/>
                </p:cNvSpPr>
                <p:nvPr/>
              </p:nvSpPr>
              <p:spPr bwMode="auto">
                <a:xfrm>
                  <a:off x="1482725" y="1666875"/>
                  <a:ext cx="139700" cy="11113"/>
                </a:xfrm>
                <a:custGeom>
                  <a:avLst/>
                  <a:gdLst>
                    <a:gd name="T0" fmla="*/ 0 w 88"/>
                    <a:gd name="T1" fmla="*/ 0 h 7"/>
                    <a:gd name="T2" fmla="*/ 88 w 88"/>
                    <a:gd name="T3" fmla="*/ 0 h 7"/>
                    <a:gd name="T4" fmla="*/ 88 w 88"/>
                    <a:gd name="T5" fmla="*/ 7 h 7"/>
                    <a:gd name="T6" fmla="*/ 0 w 88"/>
                    <a:gd name="T7" fmla="*/ 7 h 7"/>
                    <a:gd name="T8" fmla="*/ 0 w 88"/>
                    <a:gd name="T9" fmla="*/ 0 h 7"/>
                    <a:gd name="T10" fmla="*/ 0 w 88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7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2" name="Freeform 141"/>
                <p:cNvSpPr>
                  <a:spLocks/>
                </p:cNvSpPr>
                <p:nvPr/>
              </p:nvSpPr>
              <p:spPr bwMode="auto">
                <a:xfrm>
                  <a:off x="1490663" y="1682750"/>
                  <a:ext cx="128588" cy="6350"/>
                </a:xfrm>
                <a:custGeom>
                  <a:avLst/>
                  <a:gdLst>
                    <a:gd name="T0" fmla="*/ 0 w 34"/>
                    <a:gd name="T1" fmla="*/ 0 h 2"/>
                    <a:gd name="T2" fmla="*/ 0 w 34"/>
                    <a:gd name="T3" fmla="*/ 1 h 2"/>
                    <a:gd name="T4" fmla="*/ 0 w 34"/>
                    <a:gd name="T5" fmla="*/ 2 h 2"/>
                    <a:gd name="T6" fmla="*/ 33 w 34"/>
                    <a:gd name="T7" fmla="*/ 2 h 2"/>
                    <a:gd name="T8" fmla="*/ 34 w 34"/>
                    <a:gd name="T9" fmla="*/ 1 h 2"/>
                    <a:gd name="T10" fmla="*/ 33 w 34"/>
                    <a:gd name="T11" fmla="*/ 0 h 2"/>
                    <a:gd name="T12" fmla="*/ 0 w 34"/>
                    <a:gd name="T13" fmla="*/ 0 h 2"/>
                    <a:gd name="T14" fmla="*/ 0 w 3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4" y="2"/>
                        <a:pt x="34" y="1"/>
                        <a:pt x="34" y="1"/>
                      </a:cubicBezTo>
                      <a:cubicBezTo>
                        <a:pt x="34" y="0"/>
                        <a:pt x="34" y="0"/>
                        <a:pt x="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3" name="Freeform 142"/>
                <p:cNvSpPr>
                  <a:spLocks/>
                </p:cNvSpPr>
                <p:nvPr/>
              </p:nvSpPr>
              <p:spPr bwMode="auto">
                <a:xfrm>
                  <a:off x="1479550" y="2062163"/>
                  <a:ext cx="146050" cy="7938"/>
                </a:xfrm>
                <a:custGeom>
                  <a:avLst/>
                  <a:gdLst>
                    <a:gd name="T0" fmla="*/ 0 w 92"/>
                    <a:gd name="T1" fmla="*/ 0 h 5"/>
                    <a:gd name="T2" fmla="*/ 92 w 92"/>
                    <a:gd name="T3" fmla="*/ 0 h 5"/>
                    <a:gd name="T4" fmla="*/ 92 w 92"/>
                    <a:gd name="T5" fmla="*/ 5 h 5"/>
                    <a:gd name="T6" fmla="*/ 0 w 92"/>
                    <a:gd name="T7" fmla="*/ 5 h 5"/>
                    <a:gd name="T8" fmla="*/ 0 w 92"/>
                    <a:gd name="T9" fmla="*/ 0 h 5"/>
                    <a:gd name="T10" fmla="*/ 0 w 92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5"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9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4" name="Freeform 143"/>
                <p:cNvSpPr>
                  <a:spLocks/>
                </p:cNvSpPr>
                <p:nvPr/>
              </p:nvSpPr>
              <p:spPr bwMode="auto">
                <a:xfrm>
                  <a:off x="1460500" y="2081213"/>
                  <a:ext cx="184150" cy="3175"/>
                </a:xfrm>
                <a:custGeom>
                  <a:avLst/>
                  <a:gdLst>
                    <a:gd name="T0" fmla="*/ 0 w 116"/>
                    <a:gd name="T1" fmla="*/ 0 h 2"/>
                    <a:gd name="T2" fmla="*/ 116 w 116"/>
                    <a:gd name="T3" fmla="*/ 0 h 2"/>
                    <a:gd name="T4" fmla="*/ 116 w 116"/>
                    <a:gd name="T5" fmla="*/ 2 h 2"/>
                    <a:gd name="T6" fmla="*/ 0 w 116"/>
                    <a:gd name="T7" fmla="*/ 2 h 2"/>
                    <a:gd name="T8" fmla="*/ 0 w 116"/>
                    <a:gd name="T9" fmla="*/ 0 h 2"/>
                    <a:gd name="T10" fmla="*/ 0 w 116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" h="2">
                      <a:moveTo>
                        <a:pt x="0" y="0"/>
                      </a:moveTo>
                      <a:lnTo>
                        <a:pt x="116" y="0"/>
                      </a:lnTo>
                      <a:lnTo>
                        <a:pt x="11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5" name="Freeform 144"/>
                <p:cNvSpPr>
                  <a:spLocks/>
                </p:cNvSpPr>
                <p:nvPr/>
              </p:nvSpPr>
              <p:spPr bwMode="auto">
                <a:xfrm>
                  <a:off x="1490663" y="2051050"/>
                  <a:ext cx="131763" cy="7938"/>
                </a:xfrm>
                <a:custGeom>
                  <a:avLst/>
                  <a:gdLst>
                    <a:gd name="T0" fmla="*/ 0 w 83"/>
                    <a:gd name="T1" fmla="*/ 0 h 5"/>
                    <a:gd name="T2" fmla="*/ 83 w 83"/>
                    <a:gd name="T3" fmla="*/ 0 h 5"/>
                    <a:gd name="T4" fmla="*/ 83 w 83"/>
                    <a:gd name="T5" fmla="*/ 5 h 5"/>
                    <a:gd name="T6" fmla="*/ 0 w 83"/>
                    <a:gd name="T7" fmla="*/ 5 h 5"/>
                    <a:gd name="T8" fmla="*/ 0 w 83"/>
                    <a:gd name="T9" fmla="*/ 0 h 5"/>
                    <a:gd name="T10" fmla="*/ 0 w 8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3" h="5">
                      <a:moveTo>
                        <a:pt x="0" y="0"/>
                      </a:moveTo>
                      <a:lnTo>
                        <a:pt x="83" y="0"/>
                      </a:lnTo>
                      <a:lnTo>
                        <a:pt x="8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6" name="Freeform 145"/>
                <p:cNvSpPr>
                  <a:spLocks/>
                </p:cNvSpPr>
                <p:nvPr/>
              </p:nvSpPr>
              <p:spPr bwMode="auto">
                <a:xfrm>
                  <a:off x="1444625" y="2097088"/>
                  <a:ext cx="215900" cy="6350"/>
                </a:xfrm>
                <a:custGeom>
                  <a:avLst/>
                  <a:gdLst>
                    <a:gd name="T0" fmla="*/ 0 w 136"/>
                    <a:gd name="T1" fmla="*/ 0 h 4"/>
                    <a:gd name="T2" fmla="*/ 136 w 136"/>
                    <a:gd name="T3" fmla="*/ 0 h 4"/>
                    <a:gd name="T4" fmla="*/ 136 w 136"/>
                    <a:gd name="T5" fmla="*/ 4 h 4"/>
                    <a:gd name="T6" fmla="*/ 0 w 136"/>
                    <a:gd name="T7" fmla="*/ 4 h 4"/>
                    <a:gd name="T8" fmla="*/ 0 w 136"/>
                    <a:gd name="T9" fmla="*/ 0 h 4"/>
                    <a:gd name="T10" fmla="*/ 0 w 13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4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7" name="Freeform 146"/>
                <p:cNvSpPr>
                  <a:spLocks/>
                </p:cNvSpPr>
                <p:nvPr/>
              </p:nvSpPr>
              <p:spPr bwMode="auto">
                <a:xfrm>
                  <a:off x="1312863" y="1743075"/>
                  <a:ext cx="177800" cy="330200"/>
                </a:xfrm>
                <a:custGeom>
                  <a:avLst/>
                  <a:gdLst>
                    <a:gd name="T0" fmla="*/ 40 w 47"/>
                    <a:gd name="T1" fmla="*/ 88 h 88"/>
                    <a:gd name="T2" fmla="*/ 44 w 47"/>
                    <a:gd name="T3" fmla="*/ 84 h 88"/>
                    <a:gd name="T4" fmla="*/ 45 w 47"/>
                    <a:gd name="T5" fmla="*/ 83 h 88"/>
                    <a:gd name="T6" fmla="*/ 43 w 47"/>
                    <a:gd name="T7" fmla="*/ 80 h 88"/>
                    <a:gd name="T8" fmla="*/ 27 w 47"/>
                    <a:gd name="T9" fmla="*/ 74 h 88"/>
                    <a:gd name="T10" fmla="*/ 28 w 47"/>
                    <a:gd name="T11" fmla="*/ 74 h 88"/>
                    <a:gd name="T12" fmla="*/ 42 w 47"/>
                    <a:gd name="T13" fmla="*/ 79 h 88"/>
                    <a:gd name="T14" fmla="*/ 39 w 47"/>
                    <a:gd name="T15" fmla="*/ 75 h 88"/>
                    <a:gd name="T16" fmla="*/ 37 w 47"/>
                    <a:gd name="T17" fmla="*/ 72 h 88"/>
                    <a:gd name="T18" fmla="*/ 35 w 47"/>
                    <a:gd name="T19" fmla="*/ 68 h 88"/>
                    <a:gd name="T20" fmla="*/ 33 w 47"/>
                    <a:gd name="T21" fmla="*/ 64 h 88"/>
                    <a:gd name="T22" fmla="*/ 32 w 47"/>
                    <a:gd name="T23" fmla="*/ 61 h 88"/>
                    <a:gd name="T24" fmla="*/ 13 w 47"/>
                    <a:gd name="T25" fmla="*/ 49 h 88"/>
                    <a:gd name="T26" fmla="*/ 30 w 47"/>
                    <a:gd name="T27" fmla="*/ 59 h 88"/>
                    <a:gd name="T28" fmla="*/ 29 w 47"/>
                    <a:gd name="T29" fmla="*/ 55 h 88"/>
                    <a:gd name="T30" fmla="*/ 27 w 47"/>
                    <a:gd name="T31" fmla="*/ 51 h 88"/>
                    <a:gd name="T32" fmla="*/ 23 w 47"/>
                    <a:gd name="T33" fmla="*/ 38 h 88"/>
                    <a:gd name="T34" fmla="*/ 22 w 47"/>
                    <a:gd name="T35" fmla="*/ 38 h 88"/>
                    <a:gd name="T36" fmla="*/ 6 w 47"/>
                    <a:gd name="T37" fmla="*/ 27 h 88"/>
                    <a:gd name="T38" fmla="*/ 22 w 47"/>
                    <a:gd name="T39" fmla="*/ 36 h 88"/>
                    <a:gd name="T40" fmla="*/ 19 w 47"/>
                    <a:gd name="T41" fmla="*/ 25 h 88"/>
                    <a:gd name="T42" fmla="*/ 16 w 47"/>
                    <a:gd name="T43" fmla="*/ 14 h 88"/>
                    <a:gd name="T44" fmla="*/ 17 w 47"/>
                    <a:gd name="T45" fmla="*/ 16 h 88"/>
                    <a:gd name="T46" fmla="*/ 22 w 47"/>
                    <a:gd name="T47" fmla="*/ 31 h 88"/>
                    <a:gd name="T48" fmla="*/ 23 w 47"/>
                    <a:gd name="T49" fmla="*/ 34 h 88"/>
                    <a:gd name="T50" fmla="*/ 24 w 47"/>
                    <a:gd name="T51" fmla="*/ 34 h 88"/>
                    <a:gd name="T52" fmla="*/ 30 w 47"/>
                    <a:gd name="T53" fmla="*/ 22 h 88"/>
                    <a:gd name="T54" fmla="*/ 24 w 47"/>
                    <a:gd name="T55" fmla="*/ 36 h 88"/>
                    <a:gd name="T56" fmla="*/ 29 w 47"/>
                    <a:gd name="T57" fmla="*/ 50 h 88"/>
                    <a:gd name="T58" fmla="*/ 30 w 47"/>
                    <a:gd name="T59" fmla="*/ 55 h 88"/>
                    <a:gd name="T60" fmla="*/ 31 w 47"/>
                    <a:gd name="T61" fmla="*/ 56 h 88"/>
                    <a:gd name="T62" fmla="*/ 33 w 47"/>
                    <a:gd name="T63" fmla="*/ 55 h 88"/>
                    <a:gd name="T64" fmla="*/ 38 w 47"/>
                    <a:gd name="T65" fmla="*/ 43 h 88"/>
                    <a:gd name="T66" fmla="*/ 32 w 47"/>
                    <a:gd name="T67" fmla="*/ 59 h 88"/>
                    <a:gd name="T68" fmla="*/ 32 w 47"/>
                    <a:gd name="T69" fmla="*/ 59 h 88"/>
                    <a:gd name="T70" fmla="*/ 42 w 47"/>
                    <a:gd name="T71" fmla="*/ 77 h 88"/>
                    <a:gd name="T72" fmla="*/ 44 w 47"/>
                    <a:gd name="T73" fmla="*/ 66 h 88"/>
                    <a:gd name="T74" fmla="*/ 43 w 47"/>
                    <a:gd name="T75" fmla="*/ 78 h 88"/>
                    <a:gd name="T76" fmla="*/ 44 w 47"/>
                    <a:gd name="T77" fmla="*/ 79 h 88"/>
                    <a:gd name="T78" fmla="*/ 45 w 47"/>
                    <a:gd name="T79" fmla="*/ 80 h 88"/>
                    <a:gd name="T80" fmla="*/ 47 w 47"/>
                    <a:gd name="T81" fmla="*/ 61 h 88"/>
                    <a:gd name="T82" fmla="*/ 45 w 47"/>
                    <a:gd name="T83" fmla="*/ 62 h 88"/>
                    <a:gd name="T84" fmla="*/ 44 w 47"/>
                    <a:gd name="T85" fmla="*/ 62 h 88"/>
                    <a:gd name="T86" fmla="*/ 41 w 47"/>
                    <a:gd name="T87" fmla="*/ 61 h 88"/>
                    <a:gd name="T88" fmla="*/ 41 w 47"/>
                    <a:gd name="T89" fmla="*/ 40 h 88"/>
                    <a:gd name="T90" fmla="*/ 36 w 47"/>
                    <a:gd name="T91" fmla="*/ 40 h 88"/>
                    <a:gd name="T92" fmla="*/ 36 w 47"/>
                    <a:gd name="T93" fmla="*/ 29 h 88"/>
                    <a:gd name="T94" fmla="*/ 34 w 47"/>
                    <a:gd name="T95" fmla="*/ 16 h 88"/>
                    <a:gd name="T96" fmla="*/ 25 w 47"/>
                    <a:gd name="T97" fmla="*/ 20 h 88"/>
                    <a:gd name="T98" fmla="*/ 18 w 47"/>
                    <a:gd name="T99" fmla="*/ 1 h 88"/>
                    <a:gd name="T100" fmla="*/ 10 w 47"/>
                    <a:gd name="T101" fmla="*/ 15 h 88"/>
                    <a:gd name="T102" fmla="*/ 10 w 47"/>
                    <a:gd name="T103" fmla="*/ 25 h 88"/>
                    <a:gd name="T104" fmla="*/ 4 w 47"/>
                    <a:gd name="T105" fmla="*/ 22 h 88"/>
                    <a:gd name="T106" fmla="*/ 2 w 47"/>
                    <a:gd name="T107" fmla="*/ 24 h 88"/>
                    <a:gd name="T108" fmla="*/ 13 w 47"/>
                    <a:gd name="T109" fmla="*/ 41 h 88"/>
                    <a:gd name="T110" fmla="*/ 13 w 47"/>
                    <a:gd name="T111" fmla="*/ 45 h 88"/>
                    <a:gd name="T112" fmla="*/ 22 w 47"/>
                    <a:gd name="T113" fmla="*/ 64 h 88"/>
                    <a:gd name="T114" fmla="*/ 26 w 47"/>
                    <a:gd name="T115" fmla="*/ 69 h 88"/>
                    <a:gd name="T116" fmla="*/ 23 w 47"/>
                    <a:gd name="T117" fmla="*/ 70 h 88"/>
                    <a:gd name="T118" fmla="*/ 22 w 47"/>
                    <a:gd name="T119" fmla="*/ 74 h 88"/>
                    <a:gd name="T120" fmla="*/ 41 w 47"/>
                    <a:gd name="T121" fmla="*/ 8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" h="88">
                      <a:moveTo>
                        <a:pt x="41" y="86"/>
                      </a:move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2" y="88"/>
                        <a:pt x="42" y="88"/>
                        <a:pt x="42" y="88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5" y="84"/>
                        <a:pt x="45" y="84"/>
                        <a:pt x="45" y="84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0" y="80"/>
                        <a:pt x="34" y="79"/>
                        <a:pt x="27" y="74"/>
                      </a:cubicBezTo>
                      <a:cubicBezTo>
                        <a:pt x="26" y="74"/>
                        <a:pt x="26" y="73"/>
                        <a:pt x="26" y="73"/>
                      </a:cubicBezTo>
                      <a:cubicBezTo>
                        <a:pt x="26" y="73"/>
                        <a:pt x="27" y="73"/>
                        <a:pt x="28" y="74"/>
                      </a:cubicBezTo>
                      <a:cubicBezTo>
                        <a:pt x="31" y="75"/>
                        <a:pt x="35" y="78"/>
                        <a:pt x="40" y="79"/>
                      </a:cubicBezTo>
                      <a:cubicBezTo>
                        <a:pt x="42" y="79"/>
                        <a:pt x="42" y="79"/>
                        <a:pt x="42" y="79"/>
                      </a:cubicBezTo>
                      <a:cubicBezTo>
                        <a:pt x="41" y="78"/>
                        <a:pt x="41" y="78"/>
                        <a:pt x="41" y="78"/>
                      </a:cubicBezTo>
                      <a:cubicBezTo>
                        <a:pt x="40" y="77"/>
                        <a:pt x="40" y="76"/>
                        <a:pt x="39" y="75"/>
                      </a:cubicBezTo>
                      <a:cubicBezTo>
                        <a:pt x="39" y="75"/>
                        <a:pt x="39" y="75"/>
                        <a:pt x="38" y="74"/>
                      </a:cubicBezTo>
                      <a:cubicBezTo>
                        <a:pt x="38" y="74"/>
                        <a:pt x="37" y="73"/>
                        <a:pt x="37" y="72"/>
                      </a:cubicBezTo>
                      <a:cubicBezTo>
                        <a:pt x="37" y="71"/>
                        <a:pt x="37" y="71"/>
                        <a:pt x="37" y="71"/>
                      </a:cubicBezTo>
                      <a:cubicBezTo>
                        <a:pt x="36" y="70"/>
                        <a:pt x="35" y="69"/>
                        <a:pt x="35" y="68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34" y="66"/>
                        <a:pt x="33" y="65"/>
                        <a:pt x="33" y="64"/>
                      </a:cubicBezTo>
                      <a:cubicBezTo>
                        <a:pt x="32" y="63"/>
                        <a:pt x="32" y="62"/>
                        <a:pt x="32" y="61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18" y="58"/>
                        <a:pt x="14" y="51"/>
                        <a:pt x="13" y="49"/>
                      </a:cubicBezTo>
                      <a:cubicBezTo>
                        <a:pt x="19" y="55"/>
                        <a:pt x="27" y="58"/>
                        <a:pt x="29" y="59"/>
                      </a:cubicBez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29" y="56"/>
                        <a:pt x="29" y="56"/>
                        <a:pt x="29" y="55"/>
                      </a:cubicBezTo>
                      <a:cubicBezTo>
                        <a:pt x="28" y="54"/>
                        <a:pt x="28" y="53"/>
                        <a:pt x="27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6" y="48"/>
                        <a:pt x="25" y="44"/>
                        <a:pt x="24" y="42"/>
                      </a:cubicBezTo>
                      <a:cubicBezTo>
                        <a:pt x="24" y="41"/>
                        <a:pt x="23" y="39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16" y="36"/>
                        <a:pt x="9" y="30"/>
                        <a:pt x="7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11" y="31"/>
                        <a:pt x="18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1"/>
                        <a:pt x="19" y="28"/>
                        <a:pt x="19" y="25"/>
                      </a:cubicBezTo>
                      <a:cubicBezTo>
                        <a:pt x="18" y="22"/>
                        <a:pt x="17" y="19"/>
                        <a:pt x="17" y="17"/>
                      </a:cubicBezTo>
                      <a:cubicBezTo>
                        <a:pt x="17" y="16"/>
                        <a:pt x="16" y="15"/>
                        <a:pt x="16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4"/>
                        <a:pt x="17" y="14"/>
                        <a:pt x="17" y="16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1" y="27"/>
                        <a:pt x="21" y="29"/>
                        <a:pt x="22" y="31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3" y="33"/>
                        <a:pt x="23" y="33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6" y="32"/>
                        <a:pt x="29" y="28"/>
                        <a:pt x="30" y="22"/>
                      </a:cubicBezTo>
                      <a:cubicBezTo>
                        <a:pt x="31" y="26"/>
                        <a:pt x="28" y="30"/>
                        <a:pt x="24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6" y="44"/>
                        <a:pt x="27" y="47"/>
                        <a:pt x="29" y="5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2"/>
                        <a:pt x="30" y="53"/>
                        <a:pt x="30" y="55"/>
                      </a:cubicBezTo>
                      <a:cubicBezTo>
                        <a:pt x="30" y="55"/>
                        <a:pt x="30" y="55"/>
                        <a:pt x="31" y="55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2" y="56"/>
                        <a:pt x="32" y="56"/>
                        <a:pt x="33" y="55"/>
                      </a:cubicBezTo>
                      <a:cubicBezTo>
                        <a:pt x="34" y="54"/>
                        <a:pt x="37" y="48"/>
                        <a:pt x="37" y="45"/>
                      </a:cubicBezTo>
                      <a:cubicBezTo>
                        <a:pt x="38" y="44"/>
                        <a:pt x="38" y="44"/>
                        <a:pt x="38" y="43"/>
                      </a:cubicBezTo>
                      <a:cubicBezTo>
                        <a:pt x="38" y="44"/>
                        <a:pt x="38" y="44"/>
                        <a:pt x="38" y="45"/>
                      </a:cubicBezTo>
                      <a:cubicBezTo>
                        <a:pt x="37" y="49"/>
                        <a:pt x="35" y="56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5" y="65"/>
                        <a:pt x="38" y="71"/>
                        <a:pt x="42" y="76"/>
                      </a:cubicBezTo>
                      <a:cubicBezTo>
                        <a:pt x="42" y="77"/>
                        <a:pt x="42" y="77"/>
                        <a:pt x="42" y="77"/>
                      </a:cubicBezTo>
                      <a:cubicBezTo>
                        <a:pt x="43" y="76"/>
                        <a:pt x="43" y="76"/>
                        <a:pt x="43" y="76"/>
                      </a:cubicBezTo>
                      <a:cubicBezTo>
                        <a:pt x="43" y="74"/>
                        <a:pt x="44" y="70"/>
                        <a:pt x="4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67"/>
                        <a:pt x="44" y="74"/>
                        <a:pt x="43" y="78"/>
                      </a:cubicBezTo>
                      <a:cubicBezTo>
                        <a:pt x="43" y="78"/>
                        <a:pt x="43" y="78"/>
                        <a:pt x="43" y="78"/>
                      </a:cubicBezTo>
                      <a:cubicBezTo>
                        <a:pt x="44" y="79"/>
                        <a:pt x="44" y="79"/>
                        <a:pt x="44" y="79"/>
                      </a:cubicBezTo>
                      <a:cubicBezTo>
                        <a:pt x="44" y="79"/>
                        <a:pt x="44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6" y="61"/>
                        <a:pt x="46" y="61"/>
                        <a:pt x="46" y="61"/>
                      </a:cubicBezTo>
                      <a:cubicBezTo>
                        <a:pt x="46" y="61"/>
                        <a:pt x="45" y="62"/>
                        <a:pt x="4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3" y="63"/>
                        <a:pt x="42" y="64"/>
                        <a:pt x="41" y="63"/>
                      </a:cubicBezTo>
                      <a:cubicBezTo>
                        <a:pt x="41" y="62"/>
                        <a:pt x="41" y="62"/>
                        <a:pt x="41" y="61"/>
                      </a:cubicBezTo>
                      <a:cubicBezTo>
                        <a:pt x="41" y="60"/>
                        <a:pt x="41" y="59"/>
                        <a:pt x="41" y="58"/>
                      </a:cubicBezTo>
                      <a:cubicBezTo>
                        <a:pt x="42" y="52"/>
                        <a:pt x="44" y="43"/>
                        <a:pt x="41" y="40"/>
                      </a:cubicBezTo>
                      <a:cubicBezTo>
                        <a:pt x="41" y="39"/>
                        <a:pt x="40" y="39"/>
                        <a:pt x="39" y="39"/>
                      </a:cubicBezTo>
                      <a:cubicBezTo>
                        <a:pt x="38" y="39"/>
                        <a:pt x="37" y="39"/>
                        <a:pt x="36" y="40"/>
                      </a:cubicBezTo>
                      <a:cubicBezTo>
                        <a:pt x="34" y="41"/>
                        <a:pt x="33" y="41"/>
                        <a:pt x="32" y="40"/>
                      </a:cubicBezTo>
                      <a:cubicBezTo>
                        <a:pt x="31" y="39"/>
                        <a:pt x="34" y="33"/>
                        <a:pt x="36" y="29"/>
                      </a:cubicBezTo>
                      <a:cubicBezTo>
                        <a:pt x="37" y="27"/>
                        <a:pt x="38" y="25"/>
                        <a:pt x="38" y="24"/>
                      </a:cubicBezTo>
                      <a:cubicBezTo>
                        <a:pt x="38" y="21"/>
                        <a:pt x="36" y="17"/>
                        <a:pt x="34" y="16"/>
                      </a:cubicBezTo>
                      <a:cubicBezTo>
                        <a:pt x="33" y="15"/>
                        <a:pt x="31" y="15"/>
                        <a:pt x="29" y="18"/>
                      </a:cubicBezTo>
                      <a:cubicBezTo>
                        <a:pt x="28" y="20"/>
                        <a:pt x="26" y="20"/>
                        <a:pt x="25" y="20"/>
                      </a:cubicBezTo>
                      <a:cubicBezTo>
                        <a:pt x="24" y="19"/>
                        <a:pt x="23" y="16"/>
                        <a:pt x="23" y="13"/>
                      </a:cubicBezTo>
                      <a:cubicBezTo>
                        <a:pt x="25" y="4"/>
                        <a:pt x="20" y="2"/>
                        <a:pt x="18" y="1"/>
                      </a:cubicBezTo>
                      <a:cubicBezTo>
                        <a:pt x="14" y="0"/>
                        <a:pt x="10" y="2"/>
                        <a:pt x="9" y="6"/>
                      </a:cubicBezTo>
                      <a:cubicBezTo>
                        <a:pt x="8" y="9"/>
                        <a:pt x="9" y="12"/>
                        <a:pt x="10" y="15"/>
                      </a:cubicBezTo>
                      <a:cubicBezTo>
                        <a:pt x="12" y="17"/>
                        <a:pt x="13" y="20"/>
                        <a:pt x="12" y="22"/>
                      </a:cubicBezTo>
                      <a:cubicBezTo>
                        <a:pt x="11" y="24"/>
                        <a:pt x="11" y="25"/>
                        <a:pt x="10" y="25"/>
                      </a:cubicBezTo>
                      <a:cubicBezTo>
                        <a:pt x="9" y="25"/>
                        <a:pt x="8" y="25"/>
                        <a:pt x="7" y="24"/>
                      </a:cubicBezTo>
                      <a:cubicBezTo>
                        <a:pt x="6" y="23"/>
                        <a:pt x="5" y="22"/>
                        <a:pt x="4" y="22"/>
                      </a:cubicBezTo>
                      <a:cubicBezTo>
                        <a:pt x="3" y="22"/>
                        <a:pt x="3" y="23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0" y="30"/>
                        <a:pt x="4" y="36"/>
                        <a:pt x="13" y="41"/>
                      </a:cubicBezTo>
                      <a:cubicBezTo>
                        <a:pt x="15" y="41"/>
                        <a:pt x="15" y="42"/>
                        <a:pt x="15" y="43"/>
                      </a:cubicBezTo>
                      <a:cubicBezTo>
                        <a:pt x="15" y="44"/>
                        <a:pt x="14" y="45"/>
                        <a:pt x="13" y="45"/>
                      </a:cubicBezTo>
                      <a:cubicBezTo>
                        <a:pt x="10" y="45"/>
                        <a:pt x="8" y="46"/>
                        <a:pt x="8" y="47"/>
                      </a:cubicBezTo>
                      <a:cubicBezTo>
                        <a:pt x="7" y="51"/>
                        <a:pt x="14" y="57"/>
                        <a:pt x="22" y="64"/>
                      </a:cubicBezTo>
                      <a:cubicBezTo>
                        <a:pt x="23" y="65"/>
                        <a:pt x="24" y="66"/>
                        <a:pt x="25" y="67"/>
                      </a:cubicBezTo>
                      <a:cubicBezTo>
                        <a:pt x="26" y="67"/>
                        <a:pt x="26" y="68"/>
                        <a:pt x="26" y="69"/>
                      </a:cubicBezTo>
                      <a:cubicBezTo>
                        <a:pt x="25" y="70"/>
                        <a:pt x="24" y="70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2"/>
                        <a:pt x="22" y="73"/>
                        <a:pt x="22" y="74"/>
                      </a:cubicBezTo>
                      <a:cubicBezTo>
                        <a:pt x="24" y="79"/>
                        <a:pt x="33" y="83"/>
                        <a:pt x="38" y="85"/>
                      </a:cubicBezTo>
                      <a:cubicBezTo>
                        <a:pt x="39" y="86"/>
                        <a:pt x="40" y="86"/>
                        <a:pt x="41" y="8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8" name="Freeform 147"/>
                <p:cNvSpPr>
                  <a:spLocks/>
                </p:cNvSpPr>
                <p:nvPr/>
              </p:nvSpPr>
              <p:spPr bwMode="auto">
                <a:xfrm>
                  <a:off x="1501775" y="2133600"/>
                  <a:ext cx="49213" cy="30163"/>
                </a:xfrm>
                <a:custGeom>
                  <a:avLst/>
                  <a:gdLst>
                    <a:gd name="T0" fmla="*/ 1 w 13"/>
                    <a:gd name="T1" fmla="*/ 0 h 8"/>
                    <a:gd name="T2" fmla="*/ 0 w 13"/>
                    <a:gd name="T3" fmla="*/ 0 h 8"/>
                    <a:gd name="T4" fmla="*/ 1 w 13"/>
                    <a:gd name="T5" fmla="*/ 1 h 8"/>
                    <a:gd name="T6" fmla="*/ 1 w 13"/>
                    <a:gd name="T7" fmla="*/ 2 h 8"/>
                    <a:gd name="T8" fmla="*/ 10 w 13"/>
                    <a:gd name="T9" fmla="*/ 8 h 8"/>
                    <a:gd name="T10" fmla="*/ 10 w 13"/>
                    <a:gd name="T11" fmla="*/ 8 h 8"/>
                    <a:gd name="T12" fmla="*/ 12 w 13"/>
                    <a:gd name="T13" fmla="*/ 7 h 8"/>
                    <a:gd name="T14" fmla="*/ 12 w 13"/>
                    <a:gd name="T15" fmla="*/ 4 h 8"/>
                    <a:gd name="T16" fmla="*/ 1 w 1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8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4" y="4"/>
                        <a:pt x="7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1" y="8"/>
                        <a:pt x="11" y="7"/>
                        <a:pt x="12" y="7"/>
                      </a:cubicBezTo>
                      <a:cubicBezTo>
                        <a:pt x="13" y="6"/>
                        <a:pt x="12" y="5"/>
                        <a:pt x="12" y="4"/>
                      </a:cubicBezTo>
                      <a:cubicBezTo>
                        <a:pt x="11" y="2"/>
                        <a:pt x="7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29" name="Freeform 148"/>
                <p:cNvSpPr>
                  <a:spLocks/>
                </p:cNvSpPr>
                <p:nvPr/>
              </p:nvSpPr>
              <p:spPr bwMode="auto">
                <a:xfrm>
                  <a:off x="1524000" y="2108200"/>
                  <a:ext cx="49213" cy="36513"/>
                </a:xfrm>
                <a:custGeom>
                  <a:avLst/>
                  <a:gdLst>
                    <a:gd name="T0" fmla="*/ 13 w 13"/>
                    <a:gd name="T1" fmla="*/ 0 h 10"/>
                    <a:gd name="T2" fmla="*/ 10 w 13"/>
                    <a:gd name="T3" fmla="*/ 0 h 10"/>
                    <a:gd name="T4" fmla="*/ 10 w 13"/>
                    <a:gd name="T5" fmla="*/ 1 h 10"/>
                    <a:gd name="T6" fmla="*/ 1 w 13"/>
                    <a:gd name="T7" fmla="*/ 6 h 10"/>
                    <a:gd name="T8" fmla="*/ 0 w 13"/>
                    <a:gd name="T9" fmla="*/ 7 h 10"/>
                    <a:gd name="T10" fmla="*/ 1 w 13"/>
                    <a:gd name="T11" fmla="*/ 7 h 10"/>
                    <a:gd name="T12" fmla="*/ 5 w 13"/>
                    <a:gd name="T13" fmla="*/ 9 h 10"/>
                    <a:gd name="T14" fmla="*/ 6 w 13"/>
                    <a:gd name="T15" fmla="*/ 10 h 10"/>
                    <a:gd name="T16" fmla="*/ 6 w 13"/>
                    <a:gd name="T17" fmla="*/ 10 h 10"/>
                    <a:gd name="T18" fmla="*/ 7 w 13"/>
                    <a:gd name="T19" fmla="*/ 10 h 10"/>
                    <a:gd name="T20" fmla="*/ 7 w 13"/>
                    <a:gd name="T21" fmla="*/ 10 h 10"/>
                    <a:gd name="T22" fmla="*/ 12 w 13"/>
                    <a:gd name="T23" fmla="*/ 1 h 10"/>
                    <a:gd name="T24" fmla="*/ 13 w 13"/>
                    <a:gd name="T25" fmla="*/ 0 h 10"/>
                    <a:gd name="T26" fmla="*/ 13 w 13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0">
                      <a:moveTo>
                        <a:pt x="1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6" y="5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8"/>
                        <a:pt x="4" y="9"/>
                        <a:pt x="5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9" y="5"/>
                        <a:pt x="12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30" name="Freeform 149"/>
                <p:cNvSpPr>
                  <a:spLocks/>
                </p:cNvSpPr>
                <p:nvPr/>
              </p:nvSpPr>
              <p:spPr bwMode="auto">
                <a:xfrm>
                  <a:off x="1535113" y="2108200"/>
                  <a:ext cx="15875" cy="6350"/>
                </a:xfrm>
                <a:custGeom>
                  <a:avLst/>
                  <a:gdLst>
                    <a:gd name="T0" fmla="*/ 2 w 4"/>
                    <a:gd name="T1" fmla="*/ 2 h 2"/>
                    <a:gd name="T2" fmla="*/ 3 w 4"/>
                    <a:gd name="T3" fmla="*/ 2 h 2"/>
                    <a:gd name="T4" fmla="*/ 3 w 4"/>
                    <a:gd name="T5" fmla="*/ 1 h 2"/>
                    <a:gd name="T6" fmla="*/ 4 w 4"/>
                    <a:gd name="T7" fmla="*/ 1 h 2"/>
                    <a:gd name="T8" fmla="*/ 3 w 4"/>
                    <a:gd name="T9" fmla="*/ 1 h 2"/>
                    <a:gd name="T10" fmla="*/ 3 w 4"/>
                    <a:gd name="T11" fmla="*/ 0 h 2"/>
                    <a:gd name="T12" fmla="*/ 3 w 4"/>
                    <a:gd name="T13" fmla="*/ 0 h 2"/>
                    <a:gd name="T14" fmla="*/ 0 w 4"/>
                    <a:gd name="T15" fmla="*/ 0 h 2"/>
                    <a:gd name="T16" fmla="*/ 0 w 4"/>
                    <a:gd name="T17" fmla="*/ 1 h 2"/>
                    <a:gd name="T18" fmla="*/ 1 w 4"/>
                    <a:gd name="T19" fmla="*/ 1 h 2"/>
                    <a:gd name="T20" fmla="*/ 2 w 4"/>
                    <a:gd name="T21" fmla="*/ 2 h 2"/>
                    <a:gd name="T22" fmla="*/ 2 w 4"/>
                    <a:gd name="T2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31" name="Freeform 150"/>
                <p:cNvSpPr>
                  <a:spLocks/>
                </p:cNvSpPr>
                <p:nvPr/>
              </p:nvSpPr>
              <p:spPr bwMode="auto">
                <a:xfrm>
                  <a:off x="1554163" y="2127250"/>
                  <a:ext cx="30163" cy="17463"/>
                </a:xfrm>
                <a:custGeom>
                  <a:avLst/>
                  <a:gdLst>
                    <a:gd name="T0" fmla="*/ 6 w 8"/>
                    <a:gd name="T1" fmla="*/ 2 h 5"/>
                    <a:gd name="T2" fmla="*/ 8 w 8"/>
                    <a:gd name="T3" fmla="*/ 1 h 5"/>
                    <a:gd name="T4" fmla="*/ 6 w 8"/>
                    <a:gd name="T5" fmla="*/ 1 h 5"/>
                    <a:gd name="T6" fmla="*/ 4 w 8"/>
                    <a:gd name="T7" fmla="*/ 0 h 5"/>
                    <a:gd name="T8" fmla="*/ 4 w 8"/>
                    <a:gd name="T9" fmla="*/ 0 h 5"/>
                    <a:gd name="T10" fmla="*/ 4 w 8"/>
                    <a:gd name="T11" fmla="*/ 0 h 5"/>
                    <a:gd name="T12" fmla="*/ 2 w 8"/>
                    <a:gd name="T13" fmla="*/ 3 h 5"/>
                    <a:gd name="T14" fmla="*/ 0 w 8"/>
                    <a:gd name="T15" fmla="*/ 5 h 5"/>
                    <a:gd name="T16" fmla="*/ 3 w 8"/>
                    <a:gd name="T17" fmla="*/ 4 h 5"/>
                    <a:gd name="T18" fmla="*/ 6 w 8"/>
                    <a:gd name="T1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5">
                      <a:moveTo>
                        <a:pt x="6" y="2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32" name="Freeform 151"/>
                <p:cNvSpPr>
                  <a:spLocks/>
                </p:cNvSpPr>
                <p:nvPr/>
              </p:nvSpPr>
              <p:spPr bwMode="auto">
                <a:xfrm>
                  <a:off x="1562100" y="2133600"/>
                  <a:ext cx="46038" cy="30163"/>
                </a:xfrm>
                <a:custGeom>
                  <a:avLst/>
                  <a:gdLst>
                    <a:gd name="T0" fmla="*/ 0 w 12"/>
                    <a:gd name="T1" fmla="*/ 5 h 8"/>
                    <a:gd name="T2" fmla="*/ 1 w 12"/>
                    <a:gd name="T3" fmla="*/ 7 h 8"/>
                    <a:gd name="T4" fmla="*/ 3 w 12"/>
                    <a:gd name="T5" fmla="*/ 8 h 8"/>
                    <a:gd name="T6" fmla="*/ 6 w 12"/>
                    <a:gd name="T7" fmla="*/ 6 h 8"/>
                    <a:gd name="T8" fmla="*/ 12 w 12"/>
                    <a:gd name="T9" fmla="*/ 0 h 8"/>
                    <a:gd name="T10" fmla="*/ 10 w 12"/>
                    <a:gd name="T11" fmla="*/ 0 h 8"/>
                    <a:gd name="T12" fmla="*/ 0 w 12"/>
                    <a:gd name="T1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0" y="5"/>
                      </a:move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2" y="1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33" name="Freeform 152"/>
                <p:cNvSpPr>
                  <a:spLocks/>
                </p:cNvSpPr>
                <p:nvPr/>
              </p:nvSpPr>
              <p:spPr bwMode="auto">
                <a:xfrm>
                  <a:off x="1622425" y="1743075"/>
                  <a:ext cx="173038" cy="330200"/>
                </a:xfrm>
                <a:custGeom>
                  <a:avLst/>
                  <a:gdLst>
                    <a:gd name="T0" fmla="*/ 43 w 46"/>
                    <a:gd name="T1" fmla="*/ 24 h 88"/>
                    <a:gd name="T2" fmla="*/ 38 w 46"/>
                    <a:gd name="T3" fmla="*/ 24 h 88"/>
                    <a:gd name="T4" fmla="*/ 34 w 46"/>
                    <a:gd name="T5" fmla="*/ 22 h 88"/>
                    <a:gd name="T6" fmla="*/ 37 w 46"/>
                    <a:gd name="T7" fmla="*/ 6 h 88"/>
                    <a:gd name="T8" fmla="*/ 23 w 46"/>
                    <a:gd name="T9" fmla="*/ 13 h 88"/>
                    <a:gd name="T10" fmla="*/ 18 w 46"/>
                    <a:gd name="T11" fmla="*/ 18 h 88"/>
                    <a:gd name="T12" fmla="*/ 9 w 46"/>
                    <a:gd name="T13" fmla="*/ 24 h 88"/>
                    <a:gd name="T14" fmla="*/ 14 w 46"/>
                    <a:gd name="T15" fmla="*/ 40 h 88"/>
                    <a:gd name="T16" fmla="*/ 8 w 46"/>
                    <a:gd name="T17" fmla="*/ 39 h 88"/>
                    <a:gd name="T18" fmla="*/ 5 w 46"/>
                    <a:gd name="T19" fmla="*/ 58 h 88"/>
                    <a:gd name="T20" fmla="*/ 6 w 46"/>
                    <a:gd name="T21" fmla="*/ 63 h 88"/>
                    <a:gd name="T22" fmla="*/ 2 w 46"/>
                    <a:gd name="T23" fmla="*/ 62 h 88"/>
                    <a:gd name="T24" fmla="*/ 1 w 46"/>
                    <a:gd name="T25" fmla="*/ 61 h 88"/>
                    <a:gd name="T26" fmla="*/ 1 w 46"/>
                    <a:gd name="T27" fmla="*/ 80 h 88"/>
                    <a:gd name="T28" fmla="*/ 2 w 46"/>
                    <a:gd name="T29" fmla="*/ 80 h 88"/>
                    <a:gd name="T30" fmla="*/ 3 w 46"/>
                    <a:gd name="T31" fmla="*/ 78 h 88"/>
                    <a:gd name="T32" fmla="*/ 2 w 46"/>
                    <a:gd name="T33" fmla="*/ 66 h 88"/>
                    <a:gd name="T34" fmla="*/ 4 w 46"/>
                    <a:gd name="T35" fmla="*/ 76 h 88"/>
                    <a:gd name="T36" fmla="*/ 5 w 46"/>
                    <a:gd name="T37" fmla="*/ 76 h 88"/>
                    <a:gd name="T38" fmla="*/ 15 w 46"/>
                    <a:gd name="T39" fmla="*/ 59 h 88"/>
                    <a:gd name="T40" fmla="*/ 9 w 46"/>
                    <a:gd name="T41" fmla="*/ 45 h 88"/>
                    <a:gd name="T42" fmla="*/ 9 w 46"/>
                    <a:gd name="T43" fmla="*/ 45 h 88"/>
                    <a:gd name="T44" fmla="*/ 16 w 46"/>
                    <a:gd name="T45" fmla="*/ 56 h 88"/>
                    <a:gd name="T46" fmla="*/ 16 w 46"/>
                    <a:gd name="T47" fmla="*/ 56 h 88"/>
                    <a:gd name="T48" fmla="*/ 16 w 46"/>
                    <a:gd name="T49" fmla="*/ 55 h 88"/>
                    <a:gd name="T50" fmla="*/ 18 w 46"/>
                    <a:gd name="T51" fmla="*/ 50 h 88"/>
                    <a:gd name="T52" fmla="*/ 22 w 46"/>
                    <a:gd name="T53" fmla="*/ 39 h 88"/>
                    <a:gd name="T54" fmla="*/ 22 w 46"/>
                    <a:gd name="T55" fmla="*/ 39 h 88"/>
                    <a:gd name="T56" fmla="*/ 23 w 46"/>
                    <a:gd name="T57" fmla="*/ 36 h 88"/>
                    <a:gd name="T58" fmla="*/ 22 w 46"/>
                    <a:gd name="T59" fmla="*/ 33 h 88"/>
                    <a:gd name="T60" fmla="*/ 23 w 46"/>
                    <a:gd name="T61" fmla="*/ 35 h 88"/>
                    <a:gd name="T62" fmla="*/ 26 w 46"/>
                    <a:gd name="T63" fmla="*/ 25 h 88"/>
                    <a:gd name="T64" fmla="*/ 29 w 46"/>
                    <a:gd name="T65" fmla="*/ 13 h 88"/>
                    <a:gd name="T66" fmla="*/ 29 w 46"/>
                    <a:gd name="T67" fmla="*/ 17 h 88"/>
                    <a:gd name="T68" fmla="*/ 25 w 46"/>
                    <a:gd name="T69" fmla="*/ 33 h 88"/>
                    <a:gd name="T70" fmla="*/ 24 w 46"/>
                    <a:gd name="T71" fmla="*/ 36 h 88"/>
                    <a:gd name="T72" fmla="*/ 40 w 46"/>
                    <a:gd name="T73" fmla="*/ 27 h 88"/>
                    <a:gd name="T74" fmla="*/ 24 w 46"/>
                    <a:gd name="T75" fmla="*/ 38 h 88"/>
                    <a:gd name="T76" fmla="*/ 24 w 46"/>
                    <a:gd name="T77" fmla="*/ 38 h 88"/>
                    <a:gd name="T78" fmla="*/ 20 w 46"/>
                    <a:gd name="T79" fmla="*/ 51 h 88"/>
                    <a:gd name="T80" fmla="*/ 18 w 46"/>
                    <a:gd name="T81" fmla="*/ 55 h 88"/>
                    <a:gd name="T82" fmla="*/ 16 w 46"/>
                    <a:gd name="T83" fmla="*/ 59 h 88"/>
                    <a:gd name="T84" fmla="*/ 33 w 46"/>
                    <a:gd name="T85" fmla="*/ 49 h 88"/>
                    <a:gd name="T86" fmla="*/ 15 w 46"/>
                    <a:gd name="T87" fmla="*/ 61 h 88"/>
                    <a:gd name="T88" fmla="*/ 14 w 46"/>
                    <a:gd name="T89" fmla="*/ 64 h 88"/>
                    <a:gd name="T90" fmla="*/ 12 w 46"/>
                    <a:gd name="T91" fmla="*/ 68 h 88"/>
                    <a:gd name="T92" fmla="*/ 10 w 46"/>
                    <a:gd name="T93" fmla="*/ 72 h 88"/>
                    <a:gd name="T94" fmla="*/ 8 w 46"/>
                    <a:gd name="T95" fmla="*/ 75 h 88"/>
                    <a:gd name="T96" fmla="*/ 5 w 46"/>
                    <a:gd name="T97" fmla="*/ 79 h 88"/>
                    <a:gd name="T98" fmla="*/ 19 w 46"/>
                    <a:gd name="T99" fmla="*/ 74 h 88"/>
                    <a:gd name="T100" fmla="*/ 20 w 46"/>
                    <a:gd name="T101" fmla="*/ 74 h 88"/>
                    <a:gd name="T102" fmla="*/ 4 w 46"/>
                    <a:gd name="T103" fmla="*/ 80 h 88"/>
                    <a:gd name="T104" fmla="*/ 2 w 46"/>
                    <a:gd name="T105" fmla="*/ 84 h 88"/>
                    <a:gd name="T106" fmla="*/ 4 w 46"/>
                    <a:gd name="T107" fmla="*/ 88 h 88"/>
                    <a:gd name="T108" fmla="*/ 6 w 46"/>
                    <a:gd name="T109" fmla="*/ 86 h 88"/>
                    <a:gd name="T110" fmla="*/ 24 w 46"/>
                    <a:gd name="T111" fmla="*/ 74 h 88"/>
                    <a:gd name="T112" fmla="*/ 23 w 46"/>
                    <a:gd name="T113" fmla="*/ 70 h 88"/>
                    <a:gd name="T114" fmla="*/ 23 w 46"/>
                    <a:gd name="T115" fmla="*/ 70 h 88"/>
                    <a:gd name="T116" fmla="*/ 22 w 46"/>
                    <a:gd name="T117" fmla="*/ 67 h 88"/>
                    <a:gd name="T118" fmla="*/ 38 w 46"/>
                    <a:gd name="T119" fmla="*/ 47 h 88"/>
                    <a:gd name="T120" fmla="*/ 30 w 46"/>
                    <a:gd name="T121" fmla="*/ 43 h 88"/>
                    <a:gd name="T122" fmla="*/ 44 w 46"/>
                    <a:gd name="T123" fmla="*/ 24 h 88"/>
                    <a:gd name="T124" fmla="*/ 43 w 46"/>
                    <a:gd name="T125" fmla="*/ 2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" h="88">
                      <a:moveTo>
                        <a:pt x="43" y="24"/>
                      </a:move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3"/>
                        <a:pt x="42" y="23"/>
                        <a:pt x="42" y="22"/>
                      </a:cubicBezTo>
                      <a:cubicBezTo>
                        <a:pt x="41" y="22"/>
                        <a:pt x="40" y="23"/>
                        <a:pt x="38" y="24"/>
                      </a:cubicBezTo>
                      <a:cubicBezTo>
                        <a:pt x="37" y="25"/>
                        <a:pt x="36" y="25"/>
                        <a:pt x="35" y="25"/>
                      </a:cubicBezTo>
                      <a:cubicBezTo>
                        <a:pt x="35" y="25"/>
                        <a:pt x="34" y="24"/>
                        <a:pt x="34" y="22"/>
                      </a:cubicBezTo>
                      <a:cubicBezTo>
                        <a:pt x="33" y="20"/>
                        <a:pt x="34" y="17"/>
                        <a:pt x="35" y="15"/>
                      </a:cubicBezTo>
                      <a:cubicBezTo>
                        <a:pt x="37" y="12"/>
                        <a:pt x="38" y="9"/>
                        <a:pt x="37" y="6"/>
                      </a:cubicBezTo>
                      <a:cubicBezTo>
                        <a:pt x="36" y="2"/>
                        <a:pt x="31" y="0"/>
                        <a:pt x="28" y="1"/>
                      </a:cubicBezTo>
                      <a:cubicBezTo>
                        <a:pt x="26" y="2"/>
                        <a:pt x="22" y="4"/>
                        <a:pt x="23" y="13"/>
                      </a:cubicBezTo>
                      <a:cubicBezTo>
                        <a:pt x="24" y="16"/>
                        <a:pt x="23" y="19"/>
                        <a:pt x="21" y="20"/>
                      </a:cubicBezTo>
                      <a:cubicBezTo>
                        <a:pt x="20" y="20"/>
                        <a:pt x="19" y="20"/>
                        <a:pt x="18" y="18"/>
                      </a:cubicBezTo>
                      <a:cubicBezTo>
                        <a:pt x="16" y="15"/>
                        <a:pt x="14" y="15"/>
                        <a:pt x="13" y="16"/>
                      </a:cubicBezTo>
                      <a:cubicBezTo>
                        <a:pt x="10" y="17"/>
                        <a:pt x="8" y="21"/>
                        <a:pt x="9" y="24"/>
                      </a:cubicBezTo>
                      <a:cubicBezTo>
                        <a:pt x="9" y="25"/>
                        <a:pt x="10" y="27"/>
                        <a:pt x="11" y="29"/>
                      </a:cubicBezTo>
                      <a:cubicBezTo>
                        <a:pt x="13" y="33"/>
                        <a:pt x="15" y="39"/>
                        <a:pt x="14" y="40"/>
                      </a:cubicBezTo>
                      <a:cubicBezTo>
                        <a:pt x="14" y="41"/>
                        <a:pt x="12" y="41"/>
                        <a:pt x="10" y="40"/>
                      </a:cubicBezTo>
                      <a:cubicBezTo>
                        <a:pt x="9" y="39"/>
                        <a:pt x="8" y="39"/>
                        <a:pt x="8" y="39"/>
                      </a:cubicBezTo>
                      <a:cubicBezTo>
                        <a:pt x="7" y="39"/>
                        <a:pt x="6" y="39"/>
                        <a:pt x="5" y="40"/>
                      </a:cubicBezTo>
                      <a:cubicBezTo>
                        <a:pt x="3" y="43"/>
                        <a:pt x="4" y="52"/>
                        <a:pt x="5" y="58"/>
                      </a:cubicBezTo>
                      <a:cubicBezTo>
                        <a:pt x="6" y="59"/>
                        <a:pt x="6" y="60"/>
                        <a:pt x="6" y="61"/>
                      </a:cubicBezTo>
                      <a:cubicBezTo>
                        <a:pt x="6" y="62"/>
                        <a:pt x="6" y="62"/>
                        <a:pt x="6" y="63"/>
                      </a:cubicBezTo>
                      <a:cubicBezTo>
                        <a:pt x="5" y="64"/>
                        <a:pt x="3" y="63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1" y="62"/>
                        <a:pt x="1" y="61"/>
                        <a:pt x="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3" y="79"/>
                        <a:pt x="3" y="79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4"/>
                        <a:pt x="2" y="67"/>
                        <a:pt x="2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3" y="70"/>
                        <a:pt x="3" y="74"/>
                        <a:pt x="4" y="76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9" y="71"/>
                        <a:pt x="12" y="65"/>
                        <a:pt x="14" y="59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2" y="56"/>
                        <a:pt x="9" y="49"/>
                        <a:pt x="9" y="45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9" y="44"/>
                        <a:pt x="9" y="44"/>
                        <a:pt x="9" y="45"/>
                      </a:cubicBezTo>
                      <a:cubicBezTo>
                        <a:pt x="10" y="48"/>
                        <a:pt x="13" y="54"/>
                        <a:pt x="14" y="55"/>
                      </a:cubicBezTo>
                      <a:cubicBezTo>
                        <a:pt x="14" y="56"/>
                        <a:pt x="15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5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7" y="54"/>
                        <a:pt x="17" y="52"/>
                        <a:pt x="18" y="51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9" y="48"/>
                        <a:pt x="20" y="45"/>
                        <a:pt x="21" y="41"/>
                      </a:cubicBezTo>
                      <a:cubicBezTo>
                        <a:pt x="22" y="41"/>
                        <a:pt x="22" y="40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18" y="30"/>
                        <a:pt x="16" y="26"/>
                        <a:pt x="16" y="22"/>
                      </a:cubicBezTo>
                      <a:cubicBezTo>
                        <a:pt x="18" y="28"/>
                        <a:pt x="21" y="32"/>
                        <a:pt x="22" y="33"/>
                      </a:cubicBezTo>
                      <a:cubicBezTo>
                        <a:pt x="22" y="34"/>
                        <a:pt x="23" y="34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29"/>
                        <a:pt x="26" y="27"/>
                        <a:pt x="26" y="2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5"/>
                        <a:pt x="29" y="14"/>
                        <a:pt x="29" y="13"/>
                      </a:cubicBezTo>
                      <a:cubicBezTo>
                        <a:pt x="29" y="13"/>
                        <a:pt x="29" y="14"/>
                        <a:pt x="29" y="14"/>
                      </a:cubicBezTo>
                      <a:cubicBezTo>
                        <a:pt x="29" y="15"/>
                        <a:pt x="29" y="16"/>
                        <a:pt x="29" y="17"/>
                      </a:cubicBezTo>
                      <a:cubicBezTo>
                        <a:pt x="28" y="19"/>
                        <a:pt x="28" y="22"/>
                        <a:pt x="27" y="25"/>
                      </a:cubicBezTo>
                      <a:cubicBezTo>
                        <a:pt x="26" y="28"/>
                        <a:pt x="26" y="31"/>
                        <a:pt x="25" y="33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7" y="35"/>
                        <a:pt x="35" y="31"/>
                        <a:pt x="40" y="27"/>
                      </a:cubicBezTo>
                      <a:cubicBezTo>
                        <a:pt x="40" y="27"/>
                        <a:pt x="39" y="28"/>
                        <a:pt x="39" y="28"/>
                      </a:cubicBezTo>
                      <a:cubicBezTo>
                        <a:pt x="36" y="30"/>
                        <a:pt x="30" y="36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9"/>
                        <a:pt x="23" y="41"/>
                        <a:pt x="23" y="42"/>
                      </a:cubicBezTo>
                      <a:cubicBezTo>
                        <a:pt x="22" y="45"/>
                        <a:pt x="21" y="48"/>
                        <a:pt x="20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9" y="52"/>
                        <a:pt x="18" y="54"/>
                        <a:pt x="18" y="55"/>
                      </a:cubicBezTo>
                      <a:cubicBezTo>
                        <a:pt x="18" y="56"/>
                        <a:pt x="17" y="57"/>
                        <a:pt x="17" y="57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0" y="58"/>
                        <a:pt x="27" y="55"/>
                        <a:pt x="33" y="49"/>
                      </a:cubicBezTo>
                      <a:cubicBezTo>
                        <a:pt x="32" y="51"/>
                        <a:pt x="28" y="58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2"/>
                        <a:pt x="14" y="63"/>
                        <a:pt x="14" y="64"/>
                      </a:cubicBezTo>
                      <a:cubicBezTo>
                        <a:pt x="14" y="65"/>
                        <a:pt x="13" y="66"/>
                        <a:pt x="12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1" y="69"/>
                        <a:pt x="11" y="70"/>
                        <a:pt x="10" y="71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9" y="73"/>
                        <a:pt x="9" y="73"/>
                        <a:pt x="8" y="74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7" y="76"/>
                        <a:pt x="6" y="77"/>
                        <a:pt x="6" y="78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2" y="78"/>
                        <a:pt x="16" y="75"/>
                        <a:pt x="19" y="74"/>
                      </a:cubicBezTo>
                      <a:cubicBezTo>
                        <a:pt x="20" y="73"/>
                        <a:pt x="21" y="73"/>
                        <a:pt x="21" y="73"/>
                      </a:cubicBezTo>
                      <a:cubicBezTo>
                        <a:pt x="21" y="73"/>
                        <a:pt x="20" y="74"/>
                        <a:pt x="20" y="74"/>
                      </a:cubicBezTo>
                      <a:cubicBezTo>
                        <a:pt x="13" y="79"/>
                        <a:pt x="7" y="80"/>
                        <a:pt x="4" y="80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6" y="88"/>
                        <a:pt x="6" y="88"/>
                        <a:pt x="6" y="88"/>
                      </a:cubicBezTo>
                      <a:cubicBezTo>
                        <a:pt x="6" y="86"/>
                        <a:pt x="6" y="86"/>
                        <a:pt x="6" y="86"/>
                      </a:cubicBezTo>
                      <a:cubicBezTo>
                        <a:pt x="6" y="86"/>
                        <a:pt x="7" y="86"/>
                        <a:pt x="8" y="85"/>
                      </a:cubicBezTo>
                      <a:cubicBezTo>
                        <a:pt x="14" y="83"/>
                        <a:pt x="23" y="79"/>
                        <a:pt x="24" y="74"/>
                      </a:cubicBezTo>
                      <a:cubicBezTo>
                        <a:pt x="24" y="73"/>
                        <a:pt x="24" y="72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0"/>
                        <a:pt x="21" y="70"/>
                        <a:pt x="21" y="69"/>
                      </a:cubicBezTo>
                      <a:cubicBezTo>
                        <a:pt x="21" y="68"/>
                        <a:pt x="21" y="67"/>
                        <a:pt x="22" y="67"/>
                      </a:cubicBezTo>
                      <a:cubicBezTo>
                        <a:pt x="22" y="66"/>
                        <a:pt x="24" y="65"/>
                        <a:pt x="25" y="64"/>
                      </a:cubicBezTo>
                      <a:cubicBezTo>
                        <a:pt x="32" y="57"/>
                        <a:pt x="39" y="51"/>
                        <a:pt x="38" y="47"/>
                      </a:cubicBezTo>
                      <a:cubicBezTo>
                        <a:pt x="37" y="46"/>
                        <a:pt x="36" y="45"/>
                        <a:pt x="33" y="45"/>
                      </a:cubicBezTo>
                      <a:cubicBezTo>
                        <a:pt x="32" y="45"/>
                        <a:pt x="30" y="44"/>
                        <a:pt x="30" y="43"/>
                      </a:cubicBezTo>
                      <a:cubicBezTo>
                        <a:pt x="30" y="42"/>
                        <a:pt x="31" y="41"/>
                        <a:pt x="32" y="41"/>
                      </a:cubicBezTo>
                      <a:cubicBezTo>
                        <a:pt x="42" y="36"/>
                        <a:pt x="46" y="30"/>
                        <a:pt x="44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34" name="Freeform 153"/>
                <p:cNvSpPr>
                  <a:spLocks noEditPoints="1"/>
                </p:cNvSpPr>
                <p:nvPr/>
              </p:nvSpPr>
              <p:spPr bwMode="auto">
                <a:xfrm>
                  <a:off x="1504950" y="1738313"/>
                  <a:ext cx="30163" cy="38100"/>
                </a:xfrm>
                <a:custGeom>
                  <a:avLst/>
                  <a:gdLst>
                    <a:gd name="T0" fmla="*/ 8 w 19"/>
                    <a:gd name="T1" fmla="*/ 0 h 24"/>
                    <a:gd name="T2" fmla="*/ 0 w 19"/>
                    <a:gd name="T3" fmla="*/ 24 h 24"/>
                    <a:gd name="T4" fmla="*/ 3 w 19"/>
                    <a:gd name="T5" fmla="*/ 24 h 24"/>
                    <a:gd name="T6" fmla="*/ 5 w 19"/>
                    <a:gd name="T7" fmla="*/ 17 h 24"/>
                    <a:gd name="T8" fmla="*/ 15 w 19"/>
                    <a:gd name="T9" fmla="*/ 17 h 24"/>
                    <a:gd name="T10" fmla="*/ 15 w 19"/>
                    <a:gd name="T11" fmla="*/ 24 h 24"/>
                    <a:gd name="T12" fmla="*/ 19 w 19"/>
                    <a:gd name="T13" fmla="*/ 24 h 24"/>
                    <a:gd name="T14" fmla="*/ 12 w 19"/>
                    <a:gd name="T15" fmla="*/ 0 h 24"/>
                    <a:gd name="T16" fmla="*/ 8 w 19"/>
                    <a:gd name="T17" fmla="*/ 0 h 24"/>
                    <a:gd name="T18" fmla="*/ 8 w 19"/>
                    <a:gd name="T19" fmla="*/ 0 h 24"/>
                    <a:gd name="T20" fmla="*/ 8 w 19"/>
                    <a:gd name="T21" fmla="*/ 0 h 24"/>
                    <a:gd name="T22" fmla="*/ 8 w 19"/>
                    <a:gd name="T23" fmla="*/ 15 h 24"/>
                    <a:gd name="T24" fmla="*/ 10 w 19"/>
                    <a:gd name="T25" fmla="*/ 5 h 24"/>
                    <a:gd name="T26" fmla="*/ 12 w 19"/>
                    <a:gd name="T27" fmla="*/ 15 h 24"/>
                    <a:gd name="T28" fmla="*/ 8 w 19"/>
                    <a:gd name="T29" fmla="*/ 15 h 24"/>
                    <a:gd name="T30" fmla="*/ 8 w 19"/>
                    <a:gd name="T31" fmla="*/ 15 h 24"/>
                    <a:gd name="T32" fmla="*/ 8 w 19"/>
                    <a:gd name="T33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4">
                      <a:moveTo>
                        <a:pt x="8" y="0"/>
                      </a:moveTo>
                      <a:lnTo>
                        <a:pt x="0" y="24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5" y="17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15"/>
                      </a:moveTo>
                      <a:lnTo>
                        <a:pt x="10" y="5"/>
                      </a:lnTo>
                      <a:lnTo>
                        <a:pt x="12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35" name="Freeform 154"/>
                <p:cNvSpPr>
                  <a:spLocks noEditPoints="1"/>
                </p:cNvSpPr>
                <p:nvPr/>
              </p:nvSpPr>
              <p:spPr bwMode="auto">
                <a:xfrm>
                  <a:off x="1565275" y="1727200"/>
                  <a:ext cx="34925" cy="52388"/>
                </a:xfrm>
                <a:custGeom>
                  <a:avLst/>
                  <a:gdLst>
                    <a:gd name="T0" fmla="*/ 0 w 9"/>
                    <a:gd name="T1" fmla="*/ 7 h 14"/>
                    <a:gd name="T2" fmla="*/ 9 w 9"/>
                    <a:gd name="T3" fmla="*/ 7 h 14"/>
                    <a:gd name="T4" fmla="*/ 0 w 9"/>
                    <a:gd name="T5" fmla="*/ 7 h 14"/>
                    <a:gd name="T6" fmla="*/ 2 w 9"/>
                    <a:gd name="T7" fmla="*/ 7 h 14"/>
                    <a:gd name="T8" fmla="*/ 7 w 9"/>
                    <a:gd name="T9" fmla="*/ 7 h 14"/>
                    <a:gd name="T10" fmla="*/ 2 w 9"/>
                    <a:gd name="T11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7"/>
                      </a:moveTo>
                      <a:cubicBezTo>
                        <a:pt x="0" y="14"/>
                        <a:pt x="9" y="14"/>
                        <a:pt x="9" y="7"/>
                      </a:cubicBezTo>
                      <a:cubicBezTo>
                        <a:pt x="9" y="0"/>
                        <a:pt x="0" y="0"/>
                        <a:pt x="0" y="7"/>
                      </a:cubicBezTo>
                      <a:close/>
                      <a:moveTo>
                        <a:pt x="2" y="7"/>
                      </a:moveTo>
                      <a:cubicBezTo>
                        <a:pt x="2" y="3"/>
                        <a:pt x="7" y="3"/>
                        <a:pt x="7" y="7"/>
                      </a:cubicBezTo>
                      <a:cubicBezTo>
                        <a:pt x="7" y="12"/>
                        <a:pt x="2" y="12"/>
                        <a:pt x="2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180" name="Line 156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1" name="Line 157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182" name="Группа 181"/>
              <p:cNvGrpSpPr/>
              <p:nvPr/>
            </p:nvGrpSpPr>
            <p:grpSpPr>
              <a:xfrm>
                <a:off x="374650" y="217487"/>
                <a:ext cx="2336801" cy="2895601"/>
                <a:chOff x="374650" y="217487"/>
                <a:chExt cx="2336801" cy="2895601"/>
              </a:xfrm>
            </p:grpSpPr>
            <p:sp>
              <p:nvSpPr>
                <p:cNvPr id="183" name="Freeform 155"/>
                <p:cNvSpPr>
                  <a:spLocks/>
                </p:cNvSpPr>
                <p:nvPr/>
              </p:nvSpPr>
              <p:spPr bwMode="auto">
                <a:xfrm>
                  <a:off x="1554163" y="533400"/>
                  <a:ext cx="1157288" cy="2451100"/>
                </a:xfrm>
                <a:custGeom>
                  <a:avLst/>
                  <a:gdLst>
                    <a:gd name="T0" fmla="*/ 307 w 307"/>
                    <a:gd name="T1" fmla="*/ 75 h 651"/>
                    <a:gd name="T2" fmla="*/ 307 w 307"/>
                    <a:gd name="T3" fmla="*/ 56 h 651"/>
                    <a:gd name="T4" fmla="*/ 269 w 307"/>
                    <a:gd name="T5" fmla="*/ 13 h 651"/>
                    <a:gd name="T6" fmla="*/ 236 w 307"/>
                    <a:gd name="T7" fmla="*/ 0 h 651"/>
                    <a:gd name="T8" fmla="*/ 236 w 307"/>
                    <a:gd name="T9" fmla="*/ 0 h 651"/>
                    <a:gd name="T10" fmla="*/ 235 w 307"/>
                    <a:gd name="T11" fmla="*/ 0 h 651"/>
                    <a:gd name="T12" fmla="*/ 235 w 307"/>
                    <a:gd name="T13" fmla="*/ 128 h 651"/>
                    <a:gd name="T14" fmla="*/ 235 w 307"/>
                    <a:gd name="T15" fmla="*/ 172 h 651"/>
                    <a:gd name="T16" fmla="*/ 235 w 307"/>
                    <a:gd name="T17" fmla="*/ 341 h 651"/>
                    <a:gd name="T18" fmla="*/ 235 w 307"/>
                    <a:gd name="T19" fmla="*/ 386 h 651"/>
                    <a:gd name="T20" fmla="*/ 235 w 307"/>
                    <a:gd name="T21" fmla="*/ 453 h 651"/>
                    <a:gd name="T22" fmla="*/ 216 w 307"/>
                    <a:gd name="T23" fmla="*/ 486 h 651"/>
                    <a:gd name="T24" fmla="*/ 0 w 307"/>
                    <a:gd name="T25" fmla="*/ 613 h 651"/>
                    <a:gd name="T26" fmla="*/ 67 w 307"/>
                    <a:gd name="T27" fmla="*/ 651 h 651"/>
                    <a:gd name="T28" fmla="*/ 262 w 307"/>
                    <a:gd name="T29" fmla="*/ 541 h 651"/>
                    <a:gd name="T30" fmla="*/ 307 w 307"/>
                    <a:gd name="T31" fmla="*/ 463 h 651"/>
                    <a:gd name="T32" fmla="*/ 307 w 307"/>
                    <a:gd name="T33" fmla="*/ 386 h 651"/>
                    <a:gd name="T34" fmla="*/ 307 w 307"/>
                    <a:gd name="T35" fmla="*/ 386 h 651"/>
                    <a:gd name="T36" fmla="*/ 307 w 307"/>
                    <a:gd name="T37" fmla="*/ 172 h 651"/>
                    <a:gd name="T38" fmla="*/ 307 w 307"/>
                    <a:gd name="T39" fmla="*/ 172 h 651"/>
                    <a:gd name="T40" fmla="*/ 307 w 307"/>
                    <a:gd name="T41" fmla="*/ 85 h 651"/>
                    <a:gd name="T42" fmla="*/ 307 w 307"/>
                    <a:gd name="T43" fmla="*/ 84 h 651"/>
                    <a:gd name="T44" fmla="*/ 307 w 307"/>
                    <a:gd name="T45" fmla="*/ 75 h 651"/>
                    <a:gd name="T46" fmla="*/ 307 w 307"/>
                    <a:gd name="T47" fmla="*/ 75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7" h="651">
                      <a:moveTo>
                        <a:pt x="307" y="75"/>
                      </a:moveTo>
                      <a:cubicBezTo>
                        <a:pt x="307" y="56"/>
                        <a:pt x="307" y="56"/>
                        <a:pt x="307" y="56"/>
                      </a:cubicBezTo>
                      <a:cubicBezTo>
                        <a:pt x="307" y="38"/>
                        <a:pt x="293" y="22"/>
                        <a:pt x="269" y="13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5" y="0"/>
                        <a:pt x="235" y="0"/>
                        <a:pt x="235" y="0"/>
                      </a:cubicBezTo>
                      <a:cubicBezTo>
                        <a:pt x="235" y="128"/>
                        <a:pt x="235" y="128"/>
                        <a:pt x="235" y="128"/>
                      </a:cubicBezTo>
                      <a:cubicBezTo>
                        <a:pt x="235" y="172"/>
                        <a:pt x="235" y="172"/>
                        <a:pt x="235" y="172"/>
                      </a:cubicBezTo>
                      <a:cubicBezTo>
                        <a:pt x="235" y="341"/>
                        <a:pt x="235" y="341"/>
                        <a:pt x="235" y="341"/>
                      </a:cubicBezTo>
                      <a:cubicBezTo>
                        <a:pt x="235" y="386"/>
                        <a:pt x="235" y="386"/>
                        <a:pt x="235" y="386"/>
                      </a:cubicBezTo>
                      <a:cubicBezTo>
                        <a:pt x="235" y="453"/>
                        <a:pt x="235" y="453"/>
                        <a:pt x="235" y="453"/>
                      </a:cubicBezTo>
                      <a:cubicBezTo>
                        <a:pt x="235" y="467"/>
                        <a:pt x="228" y="480"/>
                        <a:pt x="216" y="486"/>
                      </a:cubicBezTo>
                      <a:cubicBezTo>
                        <a:pt x="0" y="613"/>
                        <a:pt x="0" y="613"/>
                        <a:pt x="0" y="613"/>
                      </a:cubicBezTo>
                      <a:cubicBezTo>
                        <a:pt x="67" y="651"/>
                        <a:pt x="67" y="651"/>
                        <a:pt x="67" y="651"/>
                      </a:cubicBezTo>
                      <a:cubicBezTo>
                        <a:pt x="262" y="541"/>
                        <a:pt x="262" y="541"/>
                        <a:pt x="262" y="541"/>
                      </a:cubicBezTo>
                      <a:cubicBezTo>
                        <a:pt x="289" y="525"/>
                        <a:pt x="307" y="495"/>
                        <a:pt x="307" y="463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85"/>
                        <a:pt x="307" y="85"/>
                        <a:pt x="307" y="85"/>
                      </a:cubicBezTo>
                      <a:cubicBezTo>
                        <a:pt x="307" y="84"/>
                        <a:pt x="307" y="84"/>
                        <a:pt x="307" y="84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lose/>
                    </a:path>
                  </a:pathLst>
                </a:custGeom>
                <a:solidFill>
                  <a:srgbClr val="0886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4" name="Freeform 158"/>
                <p:cNvSpPr>
                  <a:spLocks/>
                </p:cNvSpPr>
                <p:nvPr/>
              </p:nvSpPr>
              <p:spPr bwMode="auto">
                <a:xfrm>
                  <a:off x="374650" y="217487"/>
                  <a:ext cx="2068513" cy="696913"/>
                </a:xfrm>
                <a:custGeom>
                  <a:avLst/>
                  <a:gdLst>
                    <a:gd name="T0" fmla="*/ 354 w 549"/>
                    <a:gd name="T1" fmla="*/ 10 h 185"/>
                    <a:gd name="T2" fmla="*/ 265 w 549"/>
                    <a:gd name="T3" fmla="*/ 10 h 185"/>
                    <a:gd name="T4" fmla="*/ 38 w 549"/>
                    <a:gd name="T5" fmla="*/ 97 h 185"/>
                    <a:gd name="T6" fmla="*/ 1 w 549"/>
                    <a:gd name="T7" fmla="*/ 140 h 185"/>
                    <a:gd name="T8" fmla="*/ 1 w 549"/>
                    <a:gd name="T9" fmla="*/ 159 h 185"/>
                    <a:gd name="T10" fmla="*/ 1 w 549"/>
                    <a:gd name="T11" fmla="*/ 159 h 185"/>
                    <a:gd name="T12" fmla="*/ 1 w 549"/>
                    <a:gd name="T13" fmla="*/ 185 h 185"/>
                    <a:gd name="T14" fmla="*/ 291 w 549"/>
                    <a:gd name="T15" fmla="*/ 74 h 185"/>
                    <a:gd name="T16" fmla="*/ 330 w 549"/>
                    <a:gd name="T17" fmla="*/ 74 h 185"/>
                    <a:gd name="T18" fmla="*/ 549 w 549"/>
                    <a:gd name="T19" fmla="*/ 157 h 185"/>
                    <a:gd name="T20" fmla="*/ 549 w 549"/>
                    <a:gd name="T21" fmla="*/ 137 h 185"/>
                    <a:gd name="T22" fmla="*/ 549 w 549"/>
                    <a:gd name="T23" fmla="*/ 104 h 185"/>
                    <a:gd name="T24" fmla="*/ 549 w 549"/>
                    <a:gd name="T25" fmla="*/ 84 h 185"/>
                    <a:gd name="T26" fmla="*/ 354 w 549"/>
                    <a:gd name="T27" fmla="*/ 1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9" h="185">
                      <a:moveTo>
                        <a:pt x="354" y="10"/>
                      </a:moveTo>
                      <a:cubicBezTo>
                        <a:pt x="326" y="0"/>
                        <a:pt x="292" y="0"/>
                        <a:pt x="265" y="10"/>
                      </a:cubicBezTo>
                      <a:cubicBezTo>
                        <a:pt x="38" y="97"/>
                        <a:pt x="38" y="97"/>
                        <a:pt x="38" y="97"/>
                      </a:cubicBezTo>
                      <a:cubicBezTo>
                        <a:pt x="15" y="106"/>
                        <a:pt x="0" y="122"/>
                        <a:pt x="1" y="140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85"/>
                        <a:pt x="1" y="185"/>
                        <a:pt x="1" y="185"/>
                      </a:cubicBezTo>
                      <a:cubicBezTo>
                        <a:pt x="291" y="74"/>
                        <a:pt x="291" y="74"/>
                        <a:pt x="291" y="74"/>
                      </a:cubicBezTo>
                      <a:cubicBezTo>
                        <a:pt x="303" y="70"/>
                        <a:pt x="318" y="70"/>
                        <a:pt x="330" y="74"/>
                      </a:cubicBezTo>
                      <a:cubicBezTo>
                        <a:pt x="549" y="157"/>
                        <a:pt x="549" y="157"/>
                        <a:pt x="549" y="157"/>
                      </a:cubicBezTo>
                      <a:cubicBezTo>
                        <a:pt x="549" y="137"/>
                        <a:pt x="549" y="137"/>
                        <a:pt x="549" y="137"/>
                      </a:cubicBezTo>
                      <a:cubicBezTo>
                        <a:pt x="549" y="104"/>
                        <a:pt x="549" y="104"/>
                        <a:pt x="549" y="104"/>
                      </a:cubicBezTo>
                      <a:cubicBezTo>
                        <a:pt x="549" y="84"/>
                        <a:pt x="549" y="84"/>
                        <a:pt x="549" y="84"/>
                      </a:cubicBezTo>
                      <a:lnTo>
                        <a:pt x="354" y="10"/>
                      </a:lnTo>
                      <a:close/>
                    </a:path>
                  </a:pathLst>
                </a:custGeom>
                <a:solidFill>
                  <a:srgbClr val="104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5" name="Freeform 159"/>
                <p:cNvSpPr>
                  <a:spLocks/>
                </p:cNvSpPr>
                <p:nvPr/>
              </p:nvSpPr>
              <p:spPr bwMode="auto">
                <a:xfrm>
                  <a:off x="374650" y="815975"/>
                  <a:ext cx="1436688" cy="2297113"/>
                </a:xfrm>
                <a:custGeom>
                  <a:avLst/>
                  <a:gdLst>
                    <a:gd name="T0" fmla="*/ 90 w 381"/>
                    <a:gd name="T1" fmla="*/ 409 h 610"/>
                    <a:gd name="T2" fmla="*/ 71 w 381"/>
                    <a:gd name="T3" fmla="*/ 376 h 610"/>
                    <a:gd name="T4" fmla="*/ 70 w 381"/>
                    <a:gd name="T5" fmla="*/ 0 h 610"/>
                    <a:gd name="T6" fmla="*/ 1 w 381"/>
                    <a:gd name="T7" fmla="*/ 26 h 610"/>
                    <a:gd name="T8" fmla="*/ 1 w 381"/>
                    <a:gd name="T9" fmla="*/ 49 h 610"/>
                    <a:gd name="T10" fmla="*/ 0 w 381"/>
                    <a:gd name="T11" fmla="*/ 49 h 610"/>
                    <a:gd name="T12" fmla="*/ 0 w 381"/>
                    <a:gd name="T13" fmla="*/ 96 h 610"/>
                    <a:gd name="T14" fmla="*/ 0 w 381"/>
                    <a:gd name="T15" fmla="*/ 96 h 610"/>
                    <a:gd name="T16" fmla="*/ 0 w 381"/>
                    <a:gd name="T17" fmla="*/ 388 h 610"/>
                    <a:gd name="T18" fmla="*/ 45 w 381"/>
                    <a:gd name="T19" fmla="*/ 466 h 610"/>
                    <a:gd name="T20" fmla="*/ 271 w 381"/>
                    <a:gd name="T21" fmla="*/ 596 h 610"/>
                    <a:gd name="T22" fmla="*/ 347 w 381"/>
                    <a:gd name="T23" fmla="*/ 596 h 610"/>
                    <a:gd name="T24" fmla="*/ 381 w 381"/>
                    <a:gd name="T25" fmla="*/ 577 h 610"/>
                    <a:gd name="T26" fmla="*/ 90 w 381"/>
                    <a:gd name="T27" fmla="*/ 409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1" h="610">
                      <a:moveTo>
                        <a:pt x="90" y="409"/>
                      </a:moveTo>
                      <a:cubicBezTo>
                        <a:pt x="78" y="402"/>
                        <a:pt x="71" y="389"/>
                        <a:pt x="71" y="376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388"/>
                        <a:pt x="0" y="388"/>
                        <a:pt x="0" y="388"/>
                      </a:cubicBezTo>
                      <a:cubicBezTo>
                        <a:pt x="0" y="420"/>
                        <a:pt x="17" y="450"/>
                        <a:pt x="45" y="466"/>
                      </a:cubicBezTo>
                      <a:cubicBezTo>
                        <a:pt x="271" y="596"/>
                        <a:pt x="271" y="596"/>
                        <a:pt x="271" y="596"/>
                      </a:cubicBezTo>
                      <a:cubicBezTo>
                        <a:pt x="295" y="610"/>
                        <a:pt x="323" y="610"/>
                        <a:pt x="347" y="596"/>
                      </a:cubicBezTo>
                      <a:cubicBezTo>
                        <a:pt x="381" y="577"/>
                        <a:pt x="381" y="577"/>
                        <a:pt x="381" y="577"/>
                      </a:cubicBezTo>
                      <a:lnTo>
                        <a:pt x="90" y="409"/>
                      </a:lnTo>
                      <a:close/>
                    </a:path>
                  </a:pathLst>
                </a:custGeom>
                <a:solidFill>
                  <a:srgbClr val="2AA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</p:grpSp>
      </p:grpSp>
      <p:sp>
        <p:nvSpPr>
          <p:cNvPr id="336" name="Freeform 169"/>
          <p:cNvSpPr>
            <a:spLocks/>
          </p:cNvSpPr>
          <p:nvPr/>
        </p:nvSpPr>
        <p:spPr bwMode="auto">
          <a:xfrm rot="1046995">
            <a:off x="11433781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337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4" y="0"/>
            <a:ext cx="2844801" cy="365125"/>
          </a:xfrm>
        </p:spPr>
        <p:txBody>
          <a:bodyPr/>
          <a:lstStyle/>
          <a:p>
            <a:pPr marL="25398">
              <a:spcBef>
                <a:spcPts val="245"/>
              </a:spcBef>
            </a:pPr>
            <a:r>
              <a:rPr lang="ru-RU" sz="1067" b="0" dirty="0" smtClean="0">
                <a:solidFill>
                  <a:srgbClr val="8E9EB0"/>
                </a:solidFill>
                <a:latin typeface="Arial Narrow" panose="020B0606020202030204" pitchFamily="34" charset="0"/>
              </a:rPr>
              <a:t>4</a:t>
            </a:r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34057</TotalTime>
  <Words>910</Words>
  <Application>Microsoft Office PowerPoint</Application>
  <PresentationFormat>Широкоэкранный</PresentationFormat>
  <Paragraphs>73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Malgun Gothic</vt:lpstr>
      <vt:lpstr>Adobe Fan Heiti Std B</vt:lpstr>
      <vt:lpstr>Arial</vt:lpstr>
      <vt:lpstr>Arial Black</vt:lpstr>
      <vt:lpstr>Arial Narrow</vt:lpstr>
      <vt:lpstr>Bahnschrift SemiBold SemiConden</vt:lpstr>
      <vt:lpstr>Calibri</vt:lpstr>
      <vt:lpstr>Times New Roman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 Николай Константинович</dc:creator>
  <cp:lastModifiedBy>123</cp:lastModifiedBy>
  <cp:revision>2670</cp:revision>
  <cp:lastPrinted>2022-02-28T17:09:39Z</cp:lastPrinted>
  <dcterms:created xsi:type="dcterms:W3CDTF">2018-11-28T14:32:55Z</dcterms:created>
  <dcterms:modified xsi:type="dcterms:W3CDTF">2022-06-13T23:54:16Z</dcterms:modified>
</cp:coreProperties>
</file>